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0"/>
    <p:restoredTop sz="94514"/>
  </p:normalViewPr>
  <p:slideViewPr>
    <p:cSldViewPr snapToGrid="0" snapToObjects="1">
      <p:cViewPr>
        <p:scale>
          <a:sx n="106" d="100"/>
          <a:sy n="106" d="100"/>
        </p:scale>
        <p:origin x="-1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86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77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9FE6-B14C-4549-9F4A-0BD6A02671B0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0326-3BF1-CE44-A1DB-39563CE0C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60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85454" y="27875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フローチャート　課題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5454" y="7574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１</a:t>
            </a:r>
            <a:endParaRPr kumimoji="1" lang="ja-JP" altLang="en-US" b="1" dirty="0"/>
          </a:p>
        </p:txBody>
      </p:sp>
      <p:sp>
        <p:nvSpPr>
          <p:cNvPr id="8" name="フローチャート: 端子 7"/>
          <p:cNvSpPr/>
          <p:nvPr/>
        </p:nvSpPr>
        <p:spPr>
          <a:xfrm>
            <a:off x="1385455" y="1237734"/>
            <a:ext cx="2303645" cy="7450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2428572" y="2095301"/>
            <a:ext cx="217410" cy="6942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フローチャート: 端子 16"/>
          <p:cNvSpPr/>
          <p:nvPr/>
        </p:nvSpPr>
        <p:spPr>
          <a:xfrm>
            <a:off x="1385454" y="4477115"/>
            <a:ext cx="2303645" cy="7450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66000" y="757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1385454" y="2943383"/>
            <a:ext cx="2303645" cy="5757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こんにちは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2428572" y="3650982"/>
            <a:ext cx="217410" cy="69426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端子 21"/>
          <p:cNvSpPr/>
          <p:nvPr/>
        </p:nvSpPr>
        <p:spPr>
          <a:xfrm>
            <a:off x="7683716" y="1237734"/>
            <a:ext cx="2303645" cy="7450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下矢印 22"/>
          <p:cNvSpPr/>
          <p:nvPr/>
        </p:nvSpPr>
        <p:spPr>
          <a:xfrm>
            <a:off x="8726833" y="2095302"/>
            <a:ext cx="217410" cy="4108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端子 23"/>
          <p:cNvSpPr/>
          <p:nvPr/>
        </p:nvSpPr>
        <p:spPr>
          <a:xfrm>
            <a:off x="7683711" y="4949992"/>
            <a:ext cx="2303645" cy="7450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/>
          <p:cNvSpPr/>
          <p:nvPr/>
        </p:nvSpPr>
        <p:spPr>
          <a:xfrm>
            <a:off x="7683712" y="3780022"/>
            <a:ext cx="2303645" cy="5757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に「入力された文字は：」をプラス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8726829" y="4476097"/>
            <a:ext cx="217410" cy="3735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手操作入力 26"/>
          <p:cNvSpPr/>
          <p:nvPr/>
        </p:nvSpPr>
        <p:spPr>
          <a:xfrm>
            <a:off x="7597394" y="2519866"/>
            <a:ext cx="2476285" cy="665919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76163" y="271325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lang="ja-JP" altLang="en-US" dirty="0" smtClean="0"/>
              <a:t>に数値を入力</a:t>
            </a:r>
            <a:endParaRPr kumimoji="1" lang="ja-JP" altLang="en-US" dirty="0"/>
          </a:p>
        </p:txBody>
      </p:sp>
      <p:sp>
        <p:nvSpPr>
          <p:cNvPr id="29" name="下矢印 28"/>
          <p:cNvSpPr/>
          <p:nvPr/>
        </p:nvSpPr>
        <p:spPr>
          <a:xfrm>
            <a:off x="8726830" y="3281063"/>
            <a:ext cx="217410" cy="4108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1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2821" y="17873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アルゴリズム課題２　リニアサーチ</a:t>
            </a:r>
            <a:endParaRPr kumimoji="1" lang="ja-JP" altLang="en-US" b="1" dirty="0"/>
          </a:p>
        </p:txBody>
      </p:sp>
      <p:sp>
        <p:nvSpPr>
          <p:cNvPr id="3" name="フローチャート: 端子 2"/>
          <p:cNvSpPr/>
          <p:nvPr/>
        </p:nvSpPr>
        <p:spPr>
          <a:xfrm>
            <a:off x="4300455" y="258486"/>
            <a:ext cx="1164074" cy="28957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4886519" y="573477"/>
            <a:ext cx="1105" cy="3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4893466" y="6007582"/>
            <a:ext cx="1103" cy="33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/>
          <p:cNvSpPr/>
          <p:nvPr/>
        </p:nvSpPr>
        <p:spPr>
          <a:xfrm>
            <a:off x="3726730" y="4047590"/>
            <a:ext cx="2309312" cy="109250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X</a:t>
            </a:r>
            <a:r>
              <a:rPr lang="ja-JP" altLang="en-US" sz="1200" dirty="0" smtClean="0">
                <a:solidFill>
                  <a:schemeClr val="tx1"/>
                </a:solidFill>
              </a:rPr>
              <a:t>と一番目の数が同じ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7939517" y="2222648"/>
            <a:ext cx="0" cy="33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67294" y="5138976"/>
            <a:ext cx="55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no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10453284" y="3930059"/>
            <a:ext cx="6100" cy="4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端子 9"/>
          <p:cNvSpPr/>
          <p:nvPr/>
        </p:nvSpPr>
        <p:spPr>
          <a:xfrm>
            <a:off x="10037985" y="5570790"/>
            <a:ext cx="1065409" cy="43679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4898005" y="5165552"/>
            <a:ext cx="864" cy="42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4898006" y="1677749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6589439" y="2222648"/>
            <a:ext cx="135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939517" y="5779439"/>
            <a:ext cx="2071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片側の 2 つの角を切り取った四角形 16"/>
          <p:cNvSpPr/>
          <p:nvPr/>
        </p:nvSpPr>
        <p:spPr>
          <a:xfrm>
            <a:off x="4261201" y="2028753"/>
            <a:ext cx="1259352" cy="33176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/>
          <p:cNvSpPr/>
          <p:nvPr/>
        </p:nvSpPr>
        <p:spPr>
          <a:xfrm>
            <a:off x="4044710" y="2771908"/>
            <a:ext cx="1706591" cy="85093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X</a:t>
            </a:r>
            <a:r>
              <a:rPr lang="ja-JP" altLang="en-US" sz="1600" dirty="0" smtClean="0">
                <a:solidFill>
                  <a:schemeClr val="tx1"/>
                </a:solidFill>
              </a:rPr>
              <a:t>と一番目の数を比較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4062029" y="881748"/>
            <a:ext cx="1638717" cy="7960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サーチする数字を</a:t>
            </a:r>
            <a:r>
              <a:rPr lang="en-US" altLang="ja-JP" sz="1600" dirty="0" smtClean="0">
                <a:solidFill>
                  <a:schemeClr val="tx1"/>
                </a:solidFill>
              </a:rPr>
              <a:t>x</a:t>
            </a:r>
            <a:r>
              <a:rPr lang="ja-JP" altLang="en-US" sz="1600" dirty="0" smtClean="0">
                <a:solidFill>
                  <a:schemeClr val="tx1"/>
                </a:solidFill>
              </a:rPr>
              <a:t>とする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881387" y="2407148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881386" y="3634131"/>
            <a:ext cx="1" cy="38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6051153" y="4593842"/>
            <a:ext cx="53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3927801" y="5620497"/>
            <a:ext cx="1940407" cy="3616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一番目にプラス１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片側の 2 つの角を切り取った四角形 23"/>
          <p:cNvSpPr/>
          <p:nvPr/>
        </p:nvSpPr>
        <p:spPr>
          <a:xfrm rot="10800000">
            <a:off x="4062029" y="6338191"/>
            <a:ext cx="1735692" cy="384997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10449612" y="5228455"/>
            <a:ext cx="3672" cy="3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79348" y="2222648"/>
            <a:ext cx="0" cy="237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931887" y="6417258"/>
            <a:ext cx="1995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一番目の数字がなくなる</a:t>
            </a:r>
            <a:endParaRPr kumimoji="1" lang="ja-JP" altLang="en-US" sz="1200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7122655" y="2589339"/>
            <a:ext cx="1638717" cy="7960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サーチする数字を</a:t>
            </a:r>
            <a:r>
              <a:rPr lang="en-US" altLang="ja-JP" sz="1600" dirty="0" smtClean="0">
                <a:solidFill>
                  <a:schemeClr val="tx1"/>
                </a:solidFill>
              </a:rPr>
              <a:t>x</a:t>
            </a:r>
            <a:r>
              <a:rPr lang="ja-JP" altLang="en-US" sz="1600" dirty="0" smtClean="0">
                <a:solidFill>
                  <a:schemeClr val="tx1"/>
                </a:solidFill>
              </a:rPr>
              <a:t>とする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7939517" y="3408245"/>
            <a:ext cx="0" cy="237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5806341" y="6530690"/>
            <a:ext cx="3391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9197925" y="3930059"/>
            <a:ext cx="1" cy="262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9197925" y="3930059"/>
            <a:ext cx="1258408" cy="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9423978" y="4394074"/>
            <a:ext cx="2058612" cy="85093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文字「</a:t>
            </a:r>
            <a:r>
              <a:rPr lang="en-US" altLang="ja-JP" sz="1200" dirty="0" smtClean="0">
                <a:solidFill>
                  <a:schemeClr val="tx1"/>
                </a:solidFill>
              </a:rPr>
              <a:t>x</a:t>
            </a:r>
            <a:r>
              <a:rPr lang="ja-JP" altLang="en-US" sz="1200" dirty="0" smtClean="0">
                <a:solidFill>
                  <a:schemeClr val="tx1"/>
                </a:solidFill>
              </a:rPr>
              <a:t>を表示する数字がありませんでした」を表示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3399" y="333953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３</a:t>
            </a:r>
            <a:endParaRPr kumimoji="1" lang="ja-JP" altLang="en-US" b="1" dirty="0"/>
          </a:p>
        </p:txBody>
      </p:sp>
      <p:sp>
        <p:nvSpPr>
          <p:cNvPr id="4" name="フローチャート: 端子 3"/>
          <p:cNvSpPr/>
          <p:nvPr/>
        </p:nvSpPr>
        <p:spPr>
          <a:xfrm>
            <a:off x="1160148" y="333953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endCxn id="10" idx="0"/>
          </p:cNvCxnSpPr>
          <p:nvPr/>
        </p:nvCxnSpPr>
        <p:spPr>
          <a:xfrm>
            <a:off x="2155469" y="987096"/>
            <a:ext cx="0" cy="52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手操作入力 9"/>
          <p:cNvSpPr/>
          <p:nvPr/>
        </p:nvSpPr>
        <p:spPr>
          <a:xfrm>
            <a:off x="1179994" y="1436594"/>
            <a:ext cx="1950950" cy="735106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に値を入力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2"/>
            <a:endCxn id="14" idx="0"/>
          </p:cNvCxnSpPr>
          <p:nvPr/>
        </p:nvCxnSpPr>
        <p:spPr>
          <a:xfrm>
            <a:off x="2155469" y="2171700"/>
            <a:ext cx="0" cy="53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判断 13"/>
          <p:cNvSpPr/>
          <p:nvPr/>
        </p:nvSpPr>
        <p:spPr>
          <a:xfrm>
            <a:off x="738866" y="2708088"/>
            <a:ext cx="2833206" cy="120767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が５以上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4" idx="3"/>
          </p:cNvCxnSpPr>
          <p:nvPr/>
        </p:nvCxnSpPr>
        <p:spPr>
          <a:xfrm>
            <a:off x="3572072" y="3311925"/>
            <a:ext cx="136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927600" y="3311925"/>
            <a:ext cx="12700" cy="8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96930" y="28536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7" name="フローチャート: 処理 26"/>
          <p:cNvSpPr/>
          <p:nvPr/>
        </p:nvSpPr>
        <p:spPr>
          <a:xfrm>
            <a:off x="3797300" y="4140200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</a:t>
            </a:r>
            <a:r>
              <a:rPr lang="en-US" altLang="ja-JP" dirty="0" smtClean="0">
                <a:solidFill>
                  <a:schemeClr val="tx1"/>
                </a:solidFill>
              </a:rPr>
              <a:t>true</a:t>
            </a:r>
            <a:r>
              <a:rPr lang="ja-JP" altLang="en-US" dirty="0" smtClean="0">
                <a:solidFill>
                  <a:schemeClr val="tx1"/>
                </a:solidFill>
              </a:rPr>
              <a:t>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161107" y="3927003"/>
            <a:ext cx="0" cy="4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239497" y="39555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999769" y="4399678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</a:t>
            </a:r>
            <a:r>
              <a:rPr lang="en-US" altLang="ja-JP" dirty="0" smtClean="0">
                <a:solidFill>
                  <a:schemeClr val="tx1"/>
                </a:solidFill>
              </a:rPr>
              <a:t>false</a:t>
            </a:r>
            <a:r>
              <a:rPr lang="ja-JP" altLang="en-US" dirty="0" smtClean="0">
                <a:solidFill>
                  <a:schemeClr val="tx1"/>
                </a:solidFill>
              </a:rPr>
              <a:t>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4940300" y="4762500"/>
            <a:ext cx="0" cy="7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2168169" y="5494510"/>
            <a:ext cx="275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2155469" y="5021978"/>
            <a:ext cx="12700" cy="8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ローチャート: 端子 47"/>
          <p:cNvSpPr/>
          <p:nvPr/>
        </p:nvSpPr>
        <p:spPr>
          <a:xfrm>
            <a:off x="1076119" y="5861067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37245" y="33395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4</a:t>
            </a:r>
            <a:endParaRPr kumimoji="1" lang="ja-JP" altLang="en-US" b="1" dirty="0"/>
          </a:p>
        </p:txBody>
      </p:sp>
      <p:sp>
        <p:nvSpPr>
          <p:cNvPr id="52" name="フローチャート: 端子 51"/>
          <p:cNvSpPr/>
          <p:nvPr/>
        </p:nvSpPr>
        <p:spPr>
          <a:xfrm>
            <a:off x="6663935" y="346486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7769748" y="1032391"/>
            <a:ext cx="5757" cy="39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手操作入力 53"/>
          <p:cNvSpPr/>
          <p:nvPr/>
        </p:nvSpPr>
        <p:spPr>
          <a:xfrm>
            <a:off x="6677698" y="1374060"/>
            <a:ext cx="2131175" cy="787578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tx1"/>
                </a:solidFill>
              </a:rPr>
              <a:t>パスワードを</a:t>
            </a:r>
            <a:r>
              <a:rPr lang="ja-JP" altLang="en-US" dirty="0" smtClean="0">
                <a:solidFill>
                  <a:schemeClr val="tx1"/>
                </a:solidFill>
              </a:rPr>
              <a:t>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フローチャート: 判断 55"/>
          <p:cNvSpPr/>
          <p:nvPr/>
        </p:nvSpPr>
        <p:spPr>
          <a:xfrm>
            <a:off x="6340445" y="2708088"/>
            <a:ext cx="2833206" cy="120767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パスワード正解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>
            <a:off x="9173651" y="3311925"/>
            <a:ext cx="136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0529179" y="3311925"/>
            <a:ext cx="12700" cy="8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9585895" y="286424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9398879" y="4140200"/>
            <a:ext cx="2081921" cy="98775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文字「ログインに成功」を表示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828376" y="39803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64" name="直線コネクタ 63"/>
          <p:cNvCxnSpPr/>
          <p:nvPr/>
        </p:nvCxnSpPr>
        <p:spPr>
          <a:xfrm>
            <a:off x="10541879" y="5128505"/>
            <a:ext cx="0" cy="36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7769748" y="5494510"/>
            <a:ext cx="275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7757048" y="3955534"/>
            <a:ext cx="12700" cy="189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端子 66"/>
          <p:cNvSpPr/>
          <p:nvPr/>
        </p:nvSpPr>
        <p:spPr>
          <a:xfrm>
            <a:off x="6677698" y="5861067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>
            <a:endCxn id="56" idx="0"/>
          </p:cNvCxnSpPr>
          <p:nvPr/>
        </p:nvCxnSpPr>
        <p:spPr>
          <a:xfrm>
            <a:off x="7757048" y="2201410"/>
            <a:ext cx="0" cy="5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3399" y="333953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５</a:t>
            </a:r>
            <a:endParaRPr kumimoji="1" lang="ja-JP" altLang="en-US" b="1" dirty="0"/>
          </a:p>
        </p:txBody>
      </p:sp>
      <p:sp>
        <p:nvSpPr>
          <p:cNvPr id="4" name="フローチャート: 端子 3"/>
          <p:cNvSpPr/>
          <p:nvPr/>
        </p:nvSpPr>
        <p:spPr>
          <a:xfrm>
            <a:off x="1076119" y="346486"/>
            <a:ext cx="1960730" cy="52610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051287" y="919035"/>
            <a:ext cx="1" cy="3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81073" y="1336376"/>
            <a:ext cx="1340427" cy="420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＝１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051795" y="1822935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片側の 2 つの角を切り取った四角形 13"/>
          <p:cNvSpPr/>
          <p:nvPr/>
        </p:nvSpPr>
        <p:spPr>
          <a:xfrm>
            <a:off x="896685" y="2272249"/>
            <a:ext cx="2309202" cy="483573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の値が９以下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フローチャート: 処理 35"/>
          <p:cNvSpPr/>
          <p:nvPr/>
        </p:nvSpPr>
        <p:spPr>
          <a:xfrm>
            <a:off x="1010258" y="3260957"/>
            <a:ext cx="2082054" cy="4109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の値を表示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2051285" y="2807306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051284" y="3733518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処理 39"/>
          <p:cNvSpPr/>
          <p:nvPr/>
        </p:nvSpPr>
        <p:spPr>
          <a:xfrm>
            <a:off x="1010257" y="4194455"/>
            <a:ext cx="2082054" cy="4109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に１をプラス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2051284" y="4634077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片側の 2 つの角を切り取った四角形 42"/>
          <p:cNvSpPr/>
          <p:nvPr/>
        </p:nvSpPr>
        <p:spPr>
          <a:xfrm rot="10800000">
            <a:off x="896685" y="5051160"/>
            <a:ext cx="2309202" cy="483573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フローチャート: 端子 43"/>
          <p:cNvSpPr/>
          <p:nvPr/>
        </p:nvSpPr>
        <p:spPr>
          <a:xfrm>
            <a:off x="1076119" y="5988102"/>
            <a:ext cx="1960730" cy="52610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051283" y="5574318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6232357" y="286806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６</a:t>
            </a:r>
            <a:endParaRPr kumimoji="1" lang="ja-JP" altLang="en-US" b="1" dirty="0"/>
          </a:p>
        </p:txBody>
      </p:sp>
      <p:sp>
        <p:nvSpPr>
          <p:cNvPr id="49" name="フローチャート: 端子 48"/>
          <p:cNvSpPr/>
          <p:nvPr/>
        </p:nvSpPr>
        <p:spPr>
          <a:xfrm>
            <a:off x="6775077" y="299339"/>
            <a:ext cx="1960730" cy="52610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7750245" y="871888"/>
            <a:ext cx="1" cy="3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7080031" y="1289229"/>
            <a:ext cx="1340427" cy="4206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＝１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7750753" y="1775788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片側の 2 つの角を切り取った四角形 62"/>
          <p:cNvSpPr/>
          <p:nvPr/>
        </p:nvSpPr>
        <p:spPr>
          <a:xfrm>
            <a:off x="6595643" y="2225102"/>
            <a:ext cx="2309202" cy="483573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の値が３以下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フローチャート: 処理 67"/>
          <p:cNvSpPr/>
          <p:nvPr/>
        </p:nvSpPr>
        <p:spPr>
          <a:xfrm>
            <a:off x="6479004" y="3201910"/>
            <a:ext cx="2558913" cy="5331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</a:rPr>
              <a:t>Hello World</a:t>
            </a:r>
            <a:r>
              <a:rPr lang="ja-JP" altLang="en-US" dirty="0" smtClean="0">
                <a:solidFill>
                  <a:schemeClr val="tx1"/>
                </a:solidFill>
              </a:rPr>
              <a:t>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7750243" y="2760159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7750240" y="3757788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6709215" y="4147308"/>
            <a:ext cx="2082054" cy="41095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に１をプラス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7750242" y="4586930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片側の 2 つの角を切り取った四角形 73"/>
          <p:cNvSpPr/>
          <p:nvPr/>
        </p:nvSpPr>
        <p:spPr>
          <a:xfrm rot="10800000">
            <a:off x="6595643" y="5004013"/>
            <a:ext cx="2309202" cy="483573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フローチャート: 端子 74"/>
          <p:cNvSpPr/>
          <p:nvPr/>
        </p:nvSpPr>
        <p:spPr>
          <a:xfrm>
            <a:off x="6775077" y="5940955"/>
            <a:ext cx="1960730" cy="52610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7750241" y="5527171"/>
            <a:ext cx="1" cy="40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6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59440" y="201605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７</a:t>
            </a:r>
            <a:endParaRPr kumimoji="1" lang="ja-JP" altLang="en-US" b="1" dirty="0"/>
          </a:p>
        </p:txBody>
      </p:sp>
      <p:sp>
        <p:nvSpPr>
          <p:cNvPr id="4" name="フローチャート: 端子 3"/>
          <p:cNvSpPr/>
          <p:nvPr/>
        </p:nvSpPr>
        <p:spPr>
          <a:xfrm>
            <a:off x="4986189" y="201605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967185" y="874478"/>
            <a:ext cx="5211" cy="47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手操作入力 9"/>
          <p:cNvSpPr/>
          <p:nvPr/>
        </p:nvSpPr>
        <p:spPr>
          <a:xfrm>
            <a:off x="4960447" y="1287111"/>
            <a:ext cx="2054825" cy="845439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パスワードを入力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980406" y="2180213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判断 13"/>
          <p:cNvSpPr/>
          <p:nvPr/>
        </p:nvSpPr>
        <p:spPr>
          <a:xfrm>
            <a:off x="4564907" y="2575740"/>
            <a:ext cx="2833206" cy="120767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パスワードが正しい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14" idx="3"/>
          </p:cNvCxnSpPr>
          <p:nvPr/>
        </p:nvCxnSpPr>
        <p:spPr>
          <a:xfrm>
            <a:off x="7398113" y="3179577"/>
            <a:ext cx="136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8753641" y="3179577"/>
            <a:ext cx="12700" cy="8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922971" y="272134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7" name="フローチャート: 処理 26"/>
          <p:cNvSpPr/>
          <p:nvPr/>
        </p:nvSpPr>
        <p:spPr>
          <a:xfrm>
            <a:off x="7623341" y="4007852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文字「ログインしました」を表示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5987148" y="3794655"/>
            <a:ext cx="0" cy="4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65538" y="382318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4825810" y="4267330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文字「パスワードが正しくない」を表示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8766341" y="4630152"/>
            <a:ext cx="12700" cy="142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7184271" y="6055290"/>
            <a:ext cx="159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ローチャート: 端子 47"/>
          <p:cNvSpPr/>
          <p:nvPr/>
        </p:nvSpPr>
        <p:spPr>
          <a:xfrm>
            <a:off x="4902160" y="5728719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5991960" y="4933599"/>
            <a:ext cx="405" cy="4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4090736" y="5342721"/>
            <a:ext cx="1889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4078776" y="1125952"/>
            <a:ext cx="24660" cy="421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4055837" y="1113140"/>
            <a:ext cx="1815573" cy="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2848903" y="201604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８</a:t>
            </a:r>
            <a:endParaRPr kumimoji="1" lang="ja-JP" altLang="en-US" b="1" dirty="0"/>
          </a:p>
        </p:txBody>
      </p:sp>
      <p:sp>
        <p:nvSpPr>
          <p:cNvPr id="23" name="フローチャート: 端子 22"/>
          <p:cNvSpPr/>
          <p:nvPr/>
        </p:nvSpPr>
        <p:spPr>
          <a:xfrm>
            <a:off x="3475652" y="201604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456648" y="874477"/>
            <a:ext cx="5211" cy="47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手操作入力 24"/>
          <p:cNvSpPr/>
          <p:nvPr/>
        </p:nvSpPr>
        <p:spPr>
          <a:xfrm>
            <a:off x="3449910" y="1287110"/>
            <a:ext cx="2054825" cy="845439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4469869" y="2180212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判断 26"/>
          <p:cNvSpPr/>
          <p:nvPr/>
        </p:nvSpPr>
        <p:spPr>
          <a:xfrm>
            <a:off x="3679341" y="2636354"/>
            <a:ext cx="1649978" cy="106206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en-US" altLang="ja-JP" dirty="0" smtClean="0">
                <a:solidFill>
                  <a:schemeClr val="tx1"/>
                </a:solidFill>
              </a:rPr>
              <a:t>&gt;=0</a:t>
            </a:r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5404327" y="3179577"/>
            <a:ext cx="1851477" cy="1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7230404" y="3167388"/>
            <a:ext cx="575" cy="5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58195" y="26765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476611" y="3794654"/>
            <a:ext cx="0" cy="4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555001" y="382318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315273" y="4267329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入力された数字は０未満ですと表示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7243104" y="6055289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5673734" y="6055289"/>
            <a:ext cx="159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3391623" y="5728718"/>
            <a:ext cx="2158699" cy="6531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4475748" y="4964441"/>
            <a:ext cx="863" cy="6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判断 44"/>
          <p:cNvSpPr/>
          <p:nvPr/>
        </p:nvSpPr>
        <p:spPr>
          <a:xfrm>
            <a:off x="6400849" y="3698423"/>
            <a:ext cx="1649978" cy="77732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x=0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7225263" y="4512152"/>
            <a:ext cx="575" cy="5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268504" y="4432767"/>
            <a:ext cx="6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6112804" y="5011395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入力された数字は１以上ですと表示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 flipH="1">
            <a:off x="7285062" y="5664424"/>
            <a:ext cx="761" cy="39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8121754" y="4056032"/>
            <a:ext cx="2441972" cy="1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10563151" y="4076235"/>
            <a:ext cx="575" cy="88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646612" y="36099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9387974" y="5036351"/>
            <a:ext cx="2311400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入力された数字は０ですと表示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 flipH="1">
            <a:off x="10563151" y="5664424"/>
            <a:ext cx="761" cy="39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7225263" y="6049195"/>
            <a:ext cx="3318411" cy="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2848903" y="201604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９</a:t>
            </a:r>
            <a:endParaRPr kumimoji="1" lang="ja-JP" altLang="en-US" b="1" dirty="0"/>
          </a:p>
        </p:txBody>
      </p:sp>
      <p:sp>
        <p:nvSpPr>
          <p:cNvPr id="23" name="フローチャート: 端子 22"/>
          <p:cNvSpPr/>
          <p:nvPr/>
        </p:nvSpPr>
        <p:spPr>
          <a:xfrm>
            <a:off x="3554786" y="281359"/>
            <a:ext cx="1832372" cy="42380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444784" y="778720"/>
            <a:ext cx="5211" cy="47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手操作入力 24"/>
          <p:cNvSpPr/>
          <p:nvPr/>
        </p:nvSpPr>
        <p:spPr>
          <a:xfrm>
            <a:off x="3920740" y="2166418"/>
            <a:ext cx="1048087" cy="510155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を入力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4444784" y="1783803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判断 26"/>
          <p:cNvSpPr/>
          <p:nvPr/>
        </p:nvSpPr>
        <p:spPr>
          <a:xfrm>
            <a:off x="3314763" y="3307244"/>
            <a:ext cx="2257834" cy="95353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が「</a:t>
            </a:r>
            <a:r>
              <a:rPr lang="en-US" altLang="ja-JP" sz="1400" dirty="0" smtClean="0">
                <a:solidFill>
                  <a:schemeClr val="tx1"/>
                </a:solidFill>
              </a:rPr>
              <a:t>TOP</a:t>
            </a:r>
            <a:r>
              <a:rPr lang="ja-JP" altLang="en-US" sz="1400" dirty="0" smtClean="0">
                <a:solidFill>
                  <a:schemeClr val="tx1"/>
                </a:solidFill>
              </a:rPr>
              <a:t>」である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443680" y="4348373"/>
            <a:ext cx="0" cy="4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595774" y="4372605"/>
            <a:ext cx="5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3188386" y="4846462"/>
            <a:ext cx="2510588" cy="6223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Log:</a:t>
            </a:r>
            <a:r>
              <a:rPr kumimoji="1" lang="ja-JP" altLang="en-US" dirty="0" smtClean="0">
                <a:solidFill>
                  <a:schemeClr val="tx1"/>
                </a:solidFill>
              </a:rPr>
              <a:t>このページは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TOP</a:t>
            </a:r>
            <a:r>
              <a:rPr kumimoji="1" lang="ja-JP" altLang="en-US" dirty="0" smtClean="0">
                <a:solidFill>
                  <a:schemeClr val="tx1"/>
                </a:solidFill>
              </a:rPr>
              <a:t>ページではありません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5441171" y="6555746"/>
            <a:ext cx="321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3554786" y="6300736"/>
            <a:ext cx="1856627" cy="51002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4443680" y="5541510"/>
            <a:ext cx="863" cy="6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ローチャート: 処理 47"/>
          <p:cNvSpPr/>
          <p:nvPr/>
        </p:nvSpPr>
        <p:spPr>
          <a:xfrm>
            <a:off x="7744492" y="5208090"/>
            <a:ext cx="1821448" cy="3271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i+1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5637723" y="3784012"/>
            <a:ext cx="2252699" cy="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492202" y="340006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7744492" y="4348373"/>
            <a:ext cx="1821448" cy="43241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記事</a:t>
            </a:r>
            <a:r>
              <a:rPr lang="en-US" altLang="ja-JP" dirty="0" err="1" smtClean="0">
                <a:solidFill>
                  <a:schemeClr val="tx1"/>
                </a:solidFill>
              </a:rPr>
              <a:t>No.i</a:t>
            </a:r>
            <a:r>
              <a:rPr lang="ja-JP" altLang="en-US" dirty="0" smtClean="0">
                <a:solidFill>
                  <a:schemeClr val="tx1"/>
                </a:solidFill>
              </a:rPr>
              <a:t>と表示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3895627" y="1302852"/>
            <a:ext cx="1098314" cy="42586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ja-JP" dirty="0" smtClean="0">
                <a:solidFill>
                  <a:schemeClr val="tx1"/>
                </a:solidFill>
              </a:rPr>
              <a:t>=1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443680" y="2743882"/>
            <a:ext cx="0" cy="49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55215" y="6286119"/>
            <a:ext cx="0" cy="26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片側の 2 つの角を切り取った四角形 42"/>
          <p:cNvSpPr/>
          <p:nvPr/>
        </p:nvSpPr>
        <p:spPr>
          <a:xfrm>
            <a:off x="7922459" y="3565210"/>
            <a:ext cx="1465515" cy="366684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</a:rPr>
              <a:t>&lt;=20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8638674" y="3942741"/>
            <a:ext cx="135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8655216" y="4845915"/>
            <a:ext cx="135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片側の 2 つの角を切り取った四角形 50"/>
          <p:cNvSpPr/>
          <p:nvPr/>
        </p:nvSpPr>
        <p:spPr>
          <a:xfrm rot="10800000">
            <a:off x="7922459" y="5934051"/>
            <a:ext cx="1465515" cy="366684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H="1">
            <a:off x="8655215" y="5564398"/>
            <a:ext cx="135" cy="34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4725830" y="119273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10</a:t>
            </a:r>
            <a:endParaRPr kumimoji="1" lang="ja-JP" altLang="en-US" b="1" dirty="0"/>
          </a:p>
        </p:txBody>
      </p:sp>
      <p:sp>
        <p:nvSpPr>
          <p:cNvPr id="23" name="フローチャート: 端子 22"/>
          <p:cNvSpPr/>
          <p:nvPr/>
        </p:nvSpPr>
        <p:spPr>
          <a:xfrm>
            <a:off x="5479550" y="138170"/>
            <a:ext cx="1164074" cy="28957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065614" y="453161"/>
            <a:ext cx="1105" cy="3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060484" y="1196757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判断 26"/>
          <p:cNvSpPr/>
          <p:nvPr/>
        </p:nvSpPr>
        <p:spPr>
          <a:xfrm>
            <a:off x="5221655" y="3720896"/>
            <a:ext cx="1710897" cy="6613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が偶数である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6069972" y="3355677"/>
            <a:ext cx="0" cy="33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103683" y="4382220"/>
            <a:ext cx="5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853534" y="4845602"/>
            <a:ext cx="2447137" cy="3616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この数字は奇数ですと表示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6103683" y="5419841"/>
            <a:ext cx="3309521" cy="1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端子 36"/>
          <p:cNvSpPr/>
          <p:nvPr/>
        </p:nvSpPr>
        <p:spPr>
          <a:xfrm>
            <a:off x="5544397" y="6300892"/>
            <a:ext cx="1065409" cy="43679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6077102" y="5205097"/>
            <a:ext cx="864" cy="42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907366" y="36757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5626052" y="828753"/>
            <a:ext cx="871070" cy="29927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x</a:t>
            </a:r>
            <a:r>
              <a:rPr kumimoji="1" lang="en-US" altLang="ja-JP" smtClean="0">
                <a:solidFill>
                  <a:schemeClr val="tx1"/>
                </a:solidFill>
              </a:rPr>
              <a:t>=1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6060484" y="1934636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9413204" y="5205097"/>
            <a:ext cx="0" cy="26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9425919" y="4041719"/>
            <a:ext cx="1" cy="76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片側の 2 つの角を切り取った四角形 27"/>
          <p:cNvSpPr/>
          <p:nvPr/>
        </p:nvSpPr>
        <p:spPr>
          <a:xfrm>
            <a:off x="5440297" y="1602867"/>
            <a:ext cx="1259352" cy="33176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x&lt;=7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9" name="フローチャート: 処理 28"/>
          <p:cNvSpPr/>
          <p:nvPr/>
        </p:nvSpPr>
        <p:spPr>
          <a:xfrm>
            <a:off x="5397366" y="2311737"/>
            <a:ext cx="1345213" cy="3130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を足す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431713" y="2999200"/>
            <a:ext cx="1345213" cy="3130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を表示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077104" y="2624766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6069972" y="4422562"/>
            <a:ext cx="1" cy="38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975019" y="4051558"/>
            <a:ext cx="2409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8414428" y="4843469"/>
            <a:ext cx="1940407" cy="3616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この数字</a:t>
            </a:r>
            <a:r>
              <a:rPr lang="ja-JP" altLang="en-US" sz="1400" smtClean="0">
                <a:solidFill>
                  <a:schemeClr val="tx1"/>
                </a:solidFill>
              </a:rPr>
              <a:t>は偶数です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片側の 2 つの角を切り取った四角形 46"/>
          <p:cNvSpPr/>
          <p:nvPr/>
        </p:nvSpPr>
        <p:spPr>
          <a:xfrm rot="10800000">
            <a:off x="5577398" y="5669038"/>
            <a:ext cx="966172" cy="33223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077101" y="6001273"/>
            <a:ext cx="3672" cy="3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4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8164533" y="350826"/>
            <a:ext cx="62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11</a:t>
            </a:r>
            <a:endParaRPr kumimoji="1" lang="ja-JP" altLang="en-US" b="1" dirty="0"/>
          </a:p>
        </p:txBody>
      </p:sp>
      <p:sp>
        <p:nvSpPr>
          <p:cNvPr id="23" name="フローチャート: 端子 22"/>
          <p:cNvSpPr/>
          <p:nvPr/>
        </p:nvSpPr>
        <p:spPr>
          <a:xfrm>
            <a:off x="8703185" y="372344"/>
            <a:ext cx="760181" cy="26322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start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9082170" y="673337"/>
            <a:ext cx="1105" cy="3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9090663" y="1279088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150847" y="29956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8703185" y="981608"/>
            <a:ext cx="774957" cy="2974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9076958" y="2284960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手操作入力 27"/>
          <p:cNvSpPr/>
          <p:nvPr/>
        </p:nvSpPr>
        <p:spPr>
          <a:xfrm>
            <a:off x="8112235" y="1625124"/>
            <a:ext cx="1939869" cy="659836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お金をいれて、その値を</a:t>
            </a:r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にプラス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3" name="フローチャート: 判断 42"/>
          <p:cNvSpPr/>
          <p:nvPr/>
        </p:nvSpPr>
        <p:spPr>
          <a:xfrm>
            <a:off x="8181232" y="3673247"/>
            <a:ext cx="1806162" cy="6613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y</a:t>
            </a:r>
            <a:r>
              <a:rPr lang="ja-JP" altLang="en-US" sz="1400" dirty="0" smtClean="0">
                <a:solidFill>
                  <a:schemeClr val="tx1"/>
                </a:solidFill>
              </a:rPr>
              <a:t>が</a:t>
            </a:r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以下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8" name="フローチャート: 手操作入力 47"/>
          <p:cNvSpPr/>
          <p:nvPr/>
        </p:nvSpPr>
        <p:spPr>
          <a:xfrm>
            <a:off x="7835107" y="2663101"/>
            <a:ext cx="2483702" cy="632005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買うものを選び、その値段を</a:t>
            </a:r>
            <a:r>
              <a:rPr lang="en-US" altLang="ja-JP" sz="1400" dirty="0" smtClean="0">
                <a:solidFill>
                  <a:schemeClr val="tx1"/>
                </a:solidFill>
              </a:rPr>
              <a:t>y</a:t>
            </a:r>
            <a:r>
              <a:rPr lang="ja-JP" altLang="en-US" sz="1400" dirty="0" smtClean="0">
                <a:solidFill>
                  <a:schemeClr val="tx1"/>
                </a:solidFill>
              </a:rPr>
              <a:t>に入力、種類を</a:t>
            </a:r>
            <a:r>
              <a:rPr lang="en-US" altLang="ja-JP" sz="1400" dirty="0" smtClean="0">
                <a:solidFill>
                  <a:schemeClr val="tx1"/>
                </a:solidFill>
              </a:rPr>
              <a:t>z</a:t>
            </a:r>
            <a:r>
              <a:rPr lang="ja-JP" altLang="en-US" sz="1400" dirty="0" smtClean="0">
                <a:solidFill>
                  <a:schemeClr val="tx1"/>
                </a:solidFill>
              </a:rPr>
              <a:t>に入力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9076958" y="3295106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0052104" y="4001139"/>
            <a:ext cx="934893" cy="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10967908" y="4008289"/>
            <a:ext cx="4612" cy="4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ローチャート: 処理 52"/>
          <p:cNvSpPr/>
          <p:nvPr/>
        </p:nvSpPr>
        <p:spPr>
          <a:xfrm>
            <a:off x="10366710" y="4499671"/>
            <a:ext cx="1202396" cy="3753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z</a:t>
            </a:r>
            <a:r>
              <a:rPr lang="ja-JP" altLang="en-US" sz="1400" dirty="0" smtClean="0">
                <a:solidFill>
                  <a:schemeClr val="tx1"/>
                </a:solidFill>
              </a:rPr>
              <a:t>が出てくる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9074851" y="4366491"/>
            <a:ext cx="15812" cy="201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0963014" y="4882898"/>
            <a:ext cx="4893" cy="2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10191049" y="5200583"/>
            <a:ext cx="1543929" cy="62431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の値から</a:t>
            </a:r>
            <a:r>
              <a:rPr lang="en-US" altLang="ja-JP" sz="1400" dirty="0" smtClean="0">
                <a:solidFill>
                  <a:schemeClr val="tx1"/>
                </a:solidFill>
              </a:rPr>
              <a:t>y</a:t>
            </a:r>
            <a:r>
              <a:rPr lang="ja-JP" altLang="en-US" sz="1400" dirty="0" smtClean="0">
                <a:solidFill>
                  <a:schemeClr val="tx1"/>
                </a:solidFill>
              </a:rPr>
              <a:t>の値をマインス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17223" y="4464551"/>
            <a:ext cx="5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10956717" y="5824895"/>
            <a:ext cx="0" cy="29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9144000" y="6087979"/>
            <a:ext cx="1821461" cy="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6172200" y="6383223"/>
            <a:ext cx="290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6170274" y="2663101"/>
            <a:ext cx="1926" cy="3720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2658979" y="2637325"/>
            <a:ext cx="3527476" cy="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658979" y="2637325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フローチャート: 判断 74"/>
          <p:cNvSpPr/>
          <p:nvPr/>
        </p:nvSpPr>
        <p:spPr>
          <a:xfrm>
            <a:off x="1377259" y="3011923"/>
            <a:ext cx="2563439" cy="6613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smtClean="0">
                <a:solidFill>
                  <a:schemeClr val="tx1"/>
                </a:solidFill>
              </a:rPr>
              <a:t>お釣りを押す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0247680" y="36126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cxnSp>
        <p:nvCxnSpPr>
          <p:cNvPr id="77" name="直線コネクタ 76"/>
          <p:cNvCxnSpPr/>
          <p:nvPr/>
        </p:nvCxnSpPr>
        <p:spPr>
          <a:xfrm>
            <a:off x="3991073" y="3338291"/>
            <a:ext cx="781078" cy="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4772606" y="3327366"/>
            <a:ext cx="4522" cy="90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4023032" y="4237959"/>
            <a:ext cx="783191" cy="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4023032" y="4242797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処理 84"/>
          <p:cNvSpPr/>
          <p:nvPr/>
        </p:nvSpPr>
        <p:spPr>
          <a:xfrm>
            <a:off x="3123096" y="4672074"/>
            <a:ext cx="1799872" cy="4372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おつり</a:t>
            </a:r>
            <a:r>
              <a:rPr lang="en-US" altLang="ja-JP" sz="1400" dirty="0" smtClean="0">
                <a:solidFill>
                  <a:schemeClr val="tx1"/>
                </a:solidFill>
              </a:rPr>
              <a:t>x</a:t>
            </a:r>
            <a:r>
              <a:rPr lang="ja-JP" altLang="en-US" sz="1400" dirty="0" smtClean="0">
                <a:solidFill>
                  <a:schemeClr val="tx1"/>
                </a:solidFill>
              </a:rPr>
              <a:t>円出てくる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4015610" y="5171757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端子 86"/>
          <p:cNvSpPr/>
          <p:nvPr/>
        </p:nvSpPr>
        <p:spPr>
          <a:xfrm>
            <a:off x="3642941" y="5570386"/>
            <a:ext cx="760181" cy="26322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直線コネクタ 87"/>
          <p:cNvCxnSpPr/>
          <p:nvPr/>
        </p:nvCxnSpPr>
        <p:spPr>
          <a:xfrm>
            <a:off x="2654456" y="3653467"/>
            <a:ext cx="4523" cy="50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2713775" y="3725816"/>
            <a:ext cx="55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655304" y="4161224"/>
            <a:ext cx="2026647" cy="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625642" y="2057400"/>
            <a:ext cx="24305" cy="2119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565484" y="2033337"/>
            <a:ext cx="7500690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4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0789" y="13990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アルゴリズム課題１　バブルソート</a:t>
            </a:r>
            <a:endParaRPr kumimoji="1" lang="ja-JP" altLang="en-US" sz="1400" b="1" dirty="0"/>
          </a:p>
        </p:txBody>
      </p:sp>
      <p:sp>
        <p:nvSpPr>
          <p:cNvPr id="14" name="フローチャート: 端子 13"/>
          <p:cNvSpPr/>
          <p:nvPr/>
        </p:nvSpPr>
        <p:spPr>
          <a:xfrm>
            <a:off x="4432802" y="182172"/>
            <a:ext cx="1164074" cy="28957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start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018866" y="497163"/>
            <a:ext cx="1105" cy="3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013736" y="1240759"/>
            <a:ext cx="1103" cy="3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/>
          <p:cNvSpPr/>
          <p:nvPr/>
        </p:nvSpPr>
        <p:spPr>
          <a:xfrm>
            <a:off x="4174907" y="3764898"/>
            <a:ext cx="1710897" cy="6613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x</a:t>
            </a:r>
            <a:r>
              <a:rPr lang="ja-JP" altLang="en-US" sz="1200" dirty="0" smtClean="0">
                <a:solidFill>
                  <a:schemeClr val="tx1"/>
                </a:solidFill>
              </a:rPr>
              <a:t>が偶数である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5023224" y="3399679"/>
            <a:ext cx="0" cy="33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056935" y="4426222"/>
            <a:ext cx="55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no</a:t>
            </a:r>
            <a:endParaRPr kumimoji="1" lang="ja-JP" altLang="en-US" sz="16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806786" y="4889604"/>
            <a:ext cx="2447137" cy="3616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この数字は奇数ですと表示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5056935" y="5463843"/>
            <a:ext cx="3309521" cy="1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端子 21"/>
          <p:cNvSpPr/>
          <p:nvPr/>
        </p:nvSpPr>
        <p:spPr>
          <a:xfrm>
            <a:off x="4497649" y="6344894"/>
            <a:ext cx="1065409" cy="43679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end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030354" y="5249099"/>
            <a:ext cx="864" cy="42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860618" y="37197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y</a:t>
            </a:r>
            <a:r>
              <a:rPr kumimoji="1" lang="en-US" altLang="ja-JP" sz="1600" dirty="0" smtClean="0"/>
              <a:t>es</a:t>
            </a:r>
            <a:endParaRPr kumimoji="1" lang="ja-JP" altLang="en-US" sz="1600" dirty="0"/>
          </a:p>
        </p:txBody>
      </p:sp>
      <p:sp>
        <p:nvSpPr>
          <p:cNvPr id="25" name="フローチャート: 手操作入力 24"/>
          <p:cNvSpPr/>
          <p:nvPr/>
        </p:nvSpPr>
        <p:spPr>
          <a:xfrm>
            <a:off x="3873077" y="800799"/>
            <a:ext cx="2281315" cy="435561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</a:t>
            </a:r>
            <a:r>
              <a:rPr lang="ja-JP" altLang="en-US" sz="1600" dirty="0" smtClean="0">
                <a:solidFill>
                  <a:schemeClr val="tx1"/>
                </a:solidFill>
              </a:rPr>
              <a:t>に要素の数を入力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5013736" y="1978638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366456" y="5249099"/>
            <a:ext cx="0" cy="26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379171" y="4085721"/>
            <a:ext cx="1" cy="76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片側の 2 つの角を切り取った四角形 28"/>
          <p:cNvSpPr/>
          <p:nvPr/>
        </p:nvSpPr>
        <p:spPr>
          <a:xfrm>
            <a:off x="4393549" y="1646869"/>
            <a:ext cx="1259352" cy="331769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n</a:t>
            </a:r>
            <a:r>
              <a:rPr lang="ja-JP" altLang="en-US" sz="1600" dirty="0" smtClean="0">
                <a:solidFill>
                  <a:schemeClr val="tx1"/>
                </a:solidFill>
              </a:rPr>
              <a:t>が</a:t>
            </a:r>
            <a:r>
              <a:rPr lang="en-US" altLang="ja-JP" sz="1600" dirty="0" smtClean="0">
                <a:solidFill>
                  <a:schemeClr val="tx1"/>
                </a:solidFill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</a:rPr>
              <a:t>以上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30" name="フローチャート: 処理 29"/>
          <p:cNvSpPr/>
          <p:nvPr/>
        </p:nvSpPr>
        <p:spPr>
          <a:xfrm>
            <a:off x="4350618" y="2355739"/>
            <a:ext cx="1345213" cy="3130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x</a:t>
            </a:r>
            <a:r>
              <a:rPr lang="ja-JP" altLang="en-US" sz="1600" dirty="0" smtClean="0">
                <a:solidFill>
                  <a:schemeClr val="tx1"/>
                </a:solidFill>
              </a:rPr>
              <a:t>に</a:t>
            </a:r>
            <a:r>
              <a:rPr lang="en-US" altLang="ja-JP" sz="1600" dirty="0" smtClean="0">
                <a:solidFill>
                  <a:schemeClr val="tx1"/>
                </a:solidFill>
              </a:rPr>
              <a:t>1</a:t>
            </a:r>
            <a:r>
              <a:rPr lang="ja-JP" altLang="en-US" sz="1600" dirty="0" smtClean="0">
                <a:solidFill>
                  <a:schemeClr val="tx1"/>
                </a:solidFill>
              </a:rPr>
              <a:t>を足す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4384965" y="3043202"/>
            <a:ext cx="1345213" cy="3130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x</a:t>
            </a:r>
            <a:r>
              <a:rPr lang="ja-JP" altLang="en-US" sz="1600" dirty="0" smtClean="0">
                <a:solidFill>
                  <a:schemeClr val="tx1"/>
                </a:solidFill>
              </a:rPr>
              <a:t>を表示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030356" y="2668768"/>
            <a:ext cx="0" cy="35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023224" y="4466564"/>
            <a:ext cx="1" cy="38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928271" y="4095560"/>
            <a:ext cx="2409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7367680" y="4887471"/>
            <a:ext cx="1940407" cy="36162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この数字</a:t>
            </a:r>
            <a:r>
              <a:rPr lang="ja-JP" altLang="en-US" sz="1200" smtClean="0">
                <a:solidFill>
                  <a:schemeClr val="tx1"/>
                </a:solidFill>
              </a:rPr>
              <a:t>は偶数です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片側の 2 つの角を切り取った四角形 35"/>
          <p:cNvSpPr/>
          <p:nvPr/>
        </p:nvSpPr>
        <p:spPr>
          <a:xfrm rot="10800000">
            <a:off x="4530650" y="5713040"/>
            <a:ext cx="966172" cy="332235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5030353" y="6045275"/>
            <a:ext cx="3672" cy="34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320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407</Words>
  <Application>Microsoft Macintosh PowerPoint</Application>
  <PresentationFormat>ワイド画面</PresentationFormat>
  <Paragraphs>125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北川大公</dc:creator>
  <cp:lastModifiedBy>北川大公</cp:lastModifiedBy>
  <cp:revision>34</cp:revision>
  <dcterms:created xsi:type="dcterms:W3CDTF">2017-04-06T03:59:32Z</dcterms:created>
  <dcterms:modified xsi:type="dcterms:W3CDTF">2017-04-09T05:23:32Z</dcterms:modified>
</cp:coreProperties>
</file>