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4.xml" ContentType="application/vnd.openxmlformats-officedocument.presentationml.tags+xml"/>
  <Override PartName="/ppt/notesSlides/notesSlide12.xml" ContentType="application/vnd.openxmlformats-officedocument.presentationml.notesSlide+xml"/>
  <Override PartName="/ppt/tags/tag5.xml" ContentType="application/vnd.openxmlformats-officedocument.presentationml.tags+xml"/>
  <Override PartName="/ppt/notesSlides/notesSlide13.xml" ContentType="application/vnd.openxmlformats-officedocument.presentationml.notesSlide+xml"/>
  <Override PartName="/ppt/tags/tag6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3"/>
  </p:notesMasterIdLst>
  <p:sldIdLst>
    <p:sldId id="497" r:id="rId2"/>
    <p:sldId id="492" r:id="rId3"/>
    <p:sldId id="493" r:id="rId4"/>
    <p:sldId id="494" r:id="rId5"/>
    <p:sldId id="490" r:id="rId6"/>
    <p:sldId id="413" r:id="rId7"/>
    <p:sldId id="521" r:id="rId8"/>
    <p:sldId id="491" r:id="rId9"/>
    <p:sldId id="500" r:id="rId10"/>
    <p:sldId id="410" r:id="rId11"/>
    <p:sldId id="516" r:id="rId12"/>
    <p:sldId id="449" r:id="rId13"/>
    <p:sldId id="514" r:id="rId14"/>
    <p:sldId id="512" r:id="rId15"/>
    <p:sldId id="503" r:id="rId16"/>
    <p:sldId id="411" r:id="rId17"/>
    <p:sldId id="487" r:id="rId18"/>
    <p:sldId id="452" r:id="rId19"/>
    <p:sldId id="453" r:id="rId20"/>
    <p:sldId id="522" r:id="rId21"/>
    <p:sldId id="526" r:id="rId22"/>
  </p:sldIdLst>
  <p:sldSz cx="9144000" cy="5143500" type="screen16x9"/>
  <p:notesSz cx="6858000" cy="9144000"/>
  <p:defaultTextStyle>
    <a:defPPr marL="0" marR="0" indent="0" algn="l" defTabSz="3429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675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095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75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85725" algn="ctr" defTabSz="3095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75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171450" algn="ctr" defTabSz="3095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75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257175" algn="ctr" defTabSz="3095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75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342900" algn="ctr" defTabSz="3095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75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428625" algn="ctr" defTabSz="3095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75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514350" algn="ctr" defTabSz="3095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75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600075" algn="ctr" defTabSz="3095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75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685800" algn="ctr" defTabSz="3095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75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BF"/>
    <a:srgbClr val="FFA801"/>
    <a:srgbClr val="F18505"/>
    <a:srgbClr val="DB0000"/>
    <a:srgbClr val="FF7040"/>
    <a:srgbClr val="EE5D43"/>
    <a:srgbClr val="45A4FC"/>
    <a:srgbClr val="4F81BD"/>
    <a:srgbClr val="9BBB59"/>
    <a:srgbClr val="A1A1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29" autoAdjust="0"/>
    <p:restoredTop sz="76033" autoAdjust="0"/>
  </p:normalViewPr>
  <p:slideViewPr>
    <p:cSldViewPr snapToGrid="0">
      <p:cViewPr varScale="1">
        <p:scale>
          <a:sx n="97" d="100"/>
          <a:sy n="97" d="100"/>
        </p:scale>
        <p:origin x="2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508652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71450" latinLnBrk="0">
      <a:lnSpc>
        <a:spcPct val="117999"/>
      </a:lnSpc>
      <a:defRPr sz="825">
        <a:latin typeface="Helvetica Neue"/>
        <a:ea typeface="Helvetica Neue"/>
        <a:cs typeface="Helvetica Neue"/>
        <a:sym typeface="Helvetica Neue"/>
      </a:defRPr>
    </a:lvl1pPr>
    <a:lvl2pPr indent="85725" defTabSz="171450" latinLnBrk="0">
      <a:lnSpc>
        <a:spcPct val="117999"/>
      </a:lnSpc>
      <a:defRPr sz="825">
        <a:latin typeface="Helvetica Neue"/>
        <a:ea typeface="Helvetica Neue"/>
        <a:cs typeface="Helvetica Neue"/>
        <a:sym typeface="Helvetica Neue"/>
      </a:defRPr>
    </a:lvl2pPr>
    <a:lvl3pPr indent="171450" defTabSz="171450" latinLnBrk="0">
      <a:lnSpc>
        <a:spcPct val="117999"/>
      </a:lnSpc>
      <a:defRPr sz="825">
        <a:latin typeface="Helvetica Neue"/>
        <a:ea typeface="Helvetica Neue"/>
        <a:cs typeface="Helvetica Neue"/>
        <a:sym typeface="Helvetica Neue"/>
      </a:defRPr>
    </a:lvl3pPr>
    <a:lvl4pPr indent="257175" defTabSz="171450" latinLnBrk="0">
      <a:lnSpc>
        <a:spcPct val="117999"/>
      </a:lnSpc>
      <a:defRPr sz="825">
        <a:latin typeface="Helvetica Neue"/>
        <a:ea typeface="Helvetica Neue"/>
        <a:cs typeface="Helvetica Neue"/>
        <a:sym typeface="Helvetica Neue"/>
      </a:defRPr>
    </a:lvl4pPr>
    <a:lvl5pPr indent="342900" defTabSz="171450" latinLnBrk="0">
      <a:lnSpc>
        <a:spcPct val="117999"/>
      </a:lnSpc>
      <a:defRPr sz="825">
        <a:latin typeface="Helvetica Neue"/>
        <a:ea typeface="Helvetica Neue"/>
        <a:cs typeface="Helvetica Neue"/>
        <a:sym typeface="Helvetica Neue"/>
      </a:defRPr>
    </a:lvl5pPr>
    <a:lvl6pPr indent="428625" defTabSz="171450" latinLnBrk="0">
      <a:lnSpc>
        <a:spcPct val="117999"/>
      </a:lnSpc>
      <a:defRPr sz="825">
        <a:latin typeface="Helvetica Neue"/>
        <a:ea typeface="Helvetica Neue"/>
        <a:cs typeface="Helvetica Neue"/>
        <a:sym typeface="Helvetica Neue"/>
      </a:defRPr>
    </a:lvl6pPr>
    <a:lvl7pPr indent="514350" defTabSz="171450" latinLnBrk="0">
      <a:lnSpc>
        <a:spcPct val="117999"/>
      </a:lnSpc>
      <a:defRPr sz="825">
        <a:latin typeface="Helvetica Neue"/>
        <a:ea typeface="Helvetica Neue"/>
        <a:cs typeface="Helvetica Neue"/>
        <a:sym typeface="Helvetica Neue"/>
      </a:defRPr>
    </a:lvl7pPr>
    <a:lvl8pPr indent="600075" defTabSz="171450" latinLnBrk="0">
      <a:lnSpc>
        <a:spcPct val="117999"/>
      </a:lnSpc>
      <a:defRPr sz="825">
        <a:latin typeface="Helvetica Neue"/>
        <a:ea typeface="Helvetica Neue"/>
        <a:cs typeface="Helvetica Neue"/>
        <a:sym typeface="Helvetica Neue"/>
      </a:defRPr>
    </a:lvl8pPr>
    <a:lvl9pPr indent="685800" defTabSz="171450" latinLnBrk="0">
      <a:lnSpc>
        <a:spcPct val="117999"/>
      </a:lnSpc>
      <a:defRPr sz="825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3991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4296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3346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8108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3433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17145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4474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595568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67237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76546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7510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2373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6581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673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717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1661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9192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93821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9983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37224" y="2184820"/>
            <a:ext cx="6869553" cy="5602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93" b="1" i="0">
                <a:solidFill>
                  <a:srgbClr val="00CDBF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88541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88541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1" y="4783455"/>
            <a:ext cx="2103120" cy="288541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1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41165" y="2184820"/>
            <a:ext cx="3061671" cy="552908"/>
          </a:xfrm>
        </p:spPr>
        <p:txBody>
          <a:bodyPr lIns="0" tIns="0" rIns="0" bIns="0"/>
          <a:lstStyle>
            <a:lvl1pPr>
              <a:defRPr sz="3593" b="1" i="0">
                <a:solidFill>
                  <a:srgbClr val="00CDB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88541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88541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1" y="4783455"/>
            <a:ext cx="2103120" cy="288541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3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41165" y="2184820"/>
            <a:ext cx="3061671" cy="552908"/>
          </a:xfrm>
        </p:spPr>
        <p:txBody>
          <a:bodyPr lIns="0" tIns="0" rIns="0" bIns="0"/>
          <a:lstStyle>
            <a:lvl1pPr>
              <a:defRPr sz="3593" b="1" i="0">
                <a:solidFill>
                  <a:srgbClr val="00CDB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88541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88541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1" y="4783455"/>
            <a:ext cx="2103120" cy="288541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939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41165" y="2184820"/>
            <a:ext cx="3061671" cy="552908"/>
          </a:xfrm>
        </p:spPr>
        <p:txBody>
          <a:bodyPr lIns="0" tIns="0" rIns="0" bIns="0"/>
          <a:lstStyle>
            <a:lvl1pPr>
              <a:defRPr sz="3593" b="1" i="0">
                <a:solidFill>
                  <a:srgbClr val="00CDB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88541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88541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1" y="4783455"/>
            <a:ext cx="2103120" cy="288541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66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88541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88541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1" y="4783455"/>
            <a:ext cx="2103120" cy="288541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414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415869" hangingPunct="1"/>
            <a:endParaRPr lang="zh-CN" altLang="en-US" sz="819" kern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415869" hangingPunct="1"/>
            <a:fld id="{1D8BD707-D9CF-40AE-B4C6-C98DA3205C09}" type="datetimeFigureOut">
              <a:rPr lang="en-US" sz="819" kern="1200" smtClean="0">
                <a:solidFill>
                  <a:prstClr val="black">
                    <a:tint val="75000"/>
                  </a:prstClr>
                </a:solidFill>
              </a:rPr>
              <a:pPr defTabSz="415869" hangingPunct="1"/>
              <a:t>4/8/2018</a:t>
            </a:fld>
            <a:endParaRPr lang="en-US" sz="819" kern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15869" hangingPunct="1"/>
            <a:fld id="{B6F15528-21DE-4FAA-801E-634DDDAF4B2B}" type="slidenum">
              <a:rPr lang="en-US" altLang="zh-CN" sz="819" kern="1200" smtClean="0">
                <a:solidFill>
                  <a:prstClr val="black">
                    <a:tint val="75000"/>
                  </a:prstClr>
                </a:solidFill>
              </a:rPr>
              <a:pPr defTabSz="415869" hangingPunct="1"/>
              <a:t>‹#›</a:t>
            </a:fld>
            <a:endParaRPr lang="zh-CN" altLang="en-US" sz="819" kern="12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425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8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0317" y="51527"/>
            <a:ext cx="826058" cy="569980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455710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333"/>
            <a:ext cx="4572578" cy="95592"/>
          </a:xfrm>
          <a:custGeom>
            <a:avLst/>
            <a:gdLst/>
            <a:ahLst/>
            <a:cxnLst/>
            <a:rect l="l" t="t" r="r" b="b"/>
            <a:pathLst>
              <a:path w="10053320" h="210185">
                <a:moveTo>
                  <a:pt x="0" y="209731"/>
                </a:moveTo>
                <a:lnTo>
                  <a:pt x="10052992" y="209731"/>
                </a:lnTo>
                <a:lnTo>
                  <a:pt x="10052992" y="0"/>
                </a:lnTo>
                <a:lnTo>
                  <a:pt x="0" y="0"/>
                </a:lnTo>
                <a:lnTo>
                  <a:pt x="0" y="209731"/>
                </a:lnTo>
                <a:close/>
              </a:path>
            </a:pathLst>
          </a:custGeom>
          <a:solidFill>
            <a:srgbClr val="00CCBF"/>
          </a:solidFill>
        </p:spPr>
        <p:txBody>
          <a:bodyPr wrap="square" lIns="0" tIns="0" rIns="0" bIns="0" rtlCol="0"/>
          <a:lstStyle/>
          <a:p>
            <a:pPr algn="l" defTabSz="415869" hangingPunct="1"/>
            <a:endParaRPr sz="819" kern="1200" smtClean="0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4572652" y="1333"/>
            <a:ext cx="4571422" cy="94725"/>
          </a:xfrm>
          <a:custGeom>
            <a:avLst/>
            <a:gdLst/>
            <a:ahLst/>
            <a:cxnLst/>
            <a:rect l="l" t="t" r="r" b="b"/>
            <a:pathLst>
              <a:path w="10050780" h="208279">
                <a:moveTo>
                  <a:pt x="0" y="0"/>
                </a:moveTo>
                <a:lnTo>
                  <a:pt x="10050615" y="0"/>
                </a:lnTo>
                <a:lnTo>
                  <a:pt x="10050615" y="207951"/>
                </a:lnTo>
                <a:lnTo>
                  <a:pt x="0" y="207951"/>
                </a:lnTo>
                <a:lnTo>
                  <a:pt x="0" y="0"/>
                </a:lnTo>
                <a:close/>
              </a:path>
            </a:pathLst>
          </a:custGeom>
          <a:solidFill>
            <a:srgbClr val="FF7040"/>
          </a:solidFill>
        </p:spPr>
        <p:txBody>
          <a:bodyPr wrap="square" lIns="0" tIns="0" rIns="0" bIns="0" rtlCol="0"/>
          <a:lstStyle/>
          <a:p>
            <a:pPr algn="l" defTabSz="415869" hangingPunct="1"/>
            <a:endParaRPr sz="819" kern="1200" smtClean="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41165" y="2184820"/>
            <a:ext cx="3061671" cy="12157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900" b="1" i="0">
                <a:solidFill>
                  <a:srgbClr val="00CDB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28903" y="1052039"/>
            <a:ext cx="568619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126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15869" hangingPunct="1"/>
            <a:endParaRPr lang="zh-CN" altLang="en-US" sz="819" kern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126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15869" hangingPunct="1"/>
            <a:fld id="{1D8BD707-D9CF-40AE-B4C6-C98DA3205C09}" type="datetimeFigureOut">
              <a:rPr lang="en-US" sz="819" kern="1200" smtClean="0">
                <a:solidFill>
                  <a:prstClr val="black">
                    <a:tint val="75000"/>
                  </a:prstClr>
                </a:solidFill>
              </a:rPr>
              <a:pPr defTabSz="415869" hangingPunct="1"/>
              <a:t>4/8/2018</a:t>
            </a:fld>
            <a:endParaRPr lang="en-US" sz="819" kern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1" y="4783455"/>
            <a:ext cx="2103120" cy="126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15869" hangingPunct="1"/>
            <a:fld id="{B6F15528-21DE-4FAA-801E-634DDDAF4B2B}" type="slidenum">
              <a:rPr lang="en-US" altLang="zh-CN" sz="819" kern="1200" smtClean="0">
                <a:solidFill>
                  <a:prstClr val="black">
                    <a:tint val="75000"/>
                  </a:prstClr>
                </a:solidFill>
              </a:rPr>
              <a:pPr defTabSz="415869" hangingPunct="1"/>
              <a:t>‹#›</a:t>
            </a:fld>
            <a:endParaRPr lang="zh-CN" altLang="en-US" sz="819" kern="12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48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9" r:id="rId6"/>
    <p:sldLayoutId id="2147483671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207935">
        <a:defRPr>
          <a:latin typeface="+mn-lt"/>
          <a:ea typeface="+mn-ea"/>
          <a:cs typeface="+mn-cs"/>
        </a:defRPr>
      </a:lvl2pPr>
      <a:lvl3pPr marL="415869">
        <a:defRPr>
          <a:latin typeface="+mn-lt"/>
          <a:ea typeface="+mn-ea"/>
          <a:cs typeface="+mn-cs"/>
        </a:defRPr>
      </a:lvl3pPr>
      <a:lvl4pPr marL="623804">
        <a:defRPr>
          <a:latin typeface="+mn-lt"/>
          <a:ea typeface="+mn-ea"/>
          <a:cs typeface="+mn-cs"/>
        </a:defRPr>
      </a:lvl4pPr>
      <a:lvl5pPr marL="831738">
        <a:defRPr>
          <a:latin typeface="+mn-lt"/>
          <a:ea typeface="+mn-ea"/>
          <a:cs typeface="+mn-cs"/>
        </a:defRPr>
      </a:lvl5pPr>
      <a:lvl6pPr marL="1039673">
        <a:defRPr>
          <a:latin typeface="+mn-lt"/>
          <a:ea typeface="+mn-ea"/>
          <a:cs typeface="+mn-cs"/>
        </a:defRPr>
      </a:lvl6pPr>
      <a:lvl7pPr marL="1247607">
        <a:defRPr>
          <a:latin typeface="+mn-lt"/>
          <a:ea typeface="+mn-ea"/>
          <a:cs typeface="+mn-cs"/>
        </a:defRPr>
      </a:lvl7pPr>
      <a:lvl8pPr marL="1455542">
        <a:defRPr>
          <a:latin typeface="+mn-lt"/>
          <a:ea typeface="+mn-ea"/>
          <a:cs typeface="+mn-cs"/>
        </a:defRPr>
      </a:lvl8pPr>
      <a:lvl9pPr marL="1663476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07935">
        <a:defRPr>
          <a:latin typeface="+mn-lt"/>
          <a:ea typeface="+mn-ea"/>
          <a:cs typeface="+mn-cs"/>
        </a:defRPr>
      </a:lvl2pPr>
      <a:lvl3pPr marL="415869">
        <a:defRPr>
          <a:latin typeface="+mn-lt"/>
          <a:ea typeface="+mn-ea"/>
          <a:cs typeface="+mn-cs"/>
        </a:defRPr>
      </a:lvl3pPr>
      <a:lvl4pPr marL="623804">
        <a:defRPr>
          <a:latin typeface="+mn-lt"/>
          <a:ea typeface="+mn-ea"/>
          <a:cs typeface="+mn-cs"/>
        </a:defRPr>
      </a:lvl4pPr>
      <a:lvl5pPr marL="831738">
        <a:defRPr>
          <a:latin typeface="+mn-lt"/>
          <a:ea typeface="+mn-ea"/>
          <a:cs typeface="+mn-cs"/>
        </a:defRPr>
      </a:lvl5pPr>
      <a:lvl6pPr marL="1039673">
        <a:defRPr>
          <a:latin typeface="+mn-lt"/>
          <a:ea typeface="+mn-ea"/>
          <a:cs typeface="+mn-cs"/>
        </a:defRPr>
      </a:lvl6pPr>
      <a:lvl7pPr marL="1247607">
        <a:defRPr>
          <a:latin typeface="+mn-lt"/>
          <a:ea typeface="+mn-ea"/>
          <a:cs typeface="+mn-cs"/>
        </a:defRPr>
      </a:lvl7pPr>
      <a:lvl8pPr marL="1455542">
        <a:defRPr>
          <a:latin typeface="+mn-lt"/>
          <a:ea typeface="+mn-ea"/>
          <a:cs typeface="+mn-cs"/>
        </a:defRPr>
      </a:lvl8pPr>
      <a:lvl9pPr marL="1663476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i.meituan.com/awp/app/menuorder-ecom/clouddownload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6ee8d8e9-bd5d-4d6d-9e7c-f4bd12d160d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277557" y="1713589"/>
            <a:ext cx="5996626" cy="2320496"/>
            <a:chOff x="656623" y="1890701"/>
            <a:chExt cx="7995501" cy="3093994"/>
          </a:xfrm>
        </p:grpSpPr>
        <p:sp>
          <p:nvSpPr>
            <p:cNvPr id="4" name="ïṩ1íďé"/>
            <p:cNvSpPr/>
            <p:nvPr/>
          </p:nvSpPr>
          <p:spPr>
            <a:xfrm>
              <a:off x="1293259" y="2853152"/>
              <a:ext cx="903403" cy="121594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ïšḻíḓe"/>
            <p:cNvSpPr/>
            <p:nvPr/>
          </p:nvSpPr>
          <p:spPr>
            <a:xfrm>
              <a:off x="1224324" y="3031305"/>
              <a:ext cx="1041274" cy="104127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íŝ1íḍê"/>
            <p:cNvSpPr/>
            <p:nvPr/>
          </p:nvSpPr>
          <p:spPr>
            <a:xfrm>
              <a:off x="1567525" y="3353448"/>
              <a:ext cx="354871" cy="363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1" h="20433" extrusionOk="0">
                  <a:moveTo>
                    <a:pt x="14102" y="6331"/>
                  </a:moveTo>
                  <a:cubicBezTo>
                    <a:pt x="13391" y="5619"/>
                    <a:pt x="13391" y="4469"/>
                    <a:pt x="14102" y="3759"/>
                  </a:cubicBezTo>
                  <a:cubicBezTo>
                    <a:pt x="14812" y="3049"/>
                    <a:pt x="15965" y="3049"/>
                    <a:pt x="16674" y="3759"/>
                  </a:cubicBezTo>
                  <a:cubicBezTo>
                    <a:pt x="17385" y="4469"/>
                    <a:pt x="17385" y="5619"/>
                    <a:pt x="16674" y="6331"/>
                  </a:cubicBezTo>
                  <a:cubicBezTo>
                    <a:pt x="15965" y="7041"/>
                    <a:pt x="14812" y="7041"/>
                    <a:pt x="14102" y="6331"/>
                  </a:cubicBezTo>
                  <a:close/>
                  <a:moveTo>
                    <a:pt x="12904" y="13199"/>
                  </a:moveTo>
                  <a:cubicBezTo>
                    <a:pt x="12904" y="13199"/>
                    <a:pt x="21289" y="7286"/>
                    <a:pt x="20359" y="518"/>
                  </a:cubicBezTo>
                  <a:cubicBezTo>
                    <a:pt x="20339" y="369"/>
                    <a:pt x="20289" y="271"/>
                    <a:pt x="20226" y="206"/>
                  </a:cubicBezTo>
                  <a:cubicBezTo>
                    <a:pt x="20162" y="145"/>
                    <a:pt x="20065" y="93"/>
                    <a:pt x="19914" y="72"/>
                  </a:cubicBezTo>
                  <a:cubicBezTo>
                    <a:pt x="13147" y="-856"/>
                    <a:pt x="7233" y="7529"/>
                    <a:pt x="7233" y="7529"/>
                  </a:cubicBezTo>
                  <a:cubicBezTo>
                    <a:pt x="2104" y="6928"/>
                    <a:pt x="2478" y="7929"/>
                    <a:pt x="137" y="13421"/>
                  </a:cubicBezTo>
                  <a:cubicBezTo>
                    <a:pt x="-311" y="14470"/>
                    <a:pt x="416" y="14829"/>
                    <a:pt x="1211" y="14536"/>
                  </a:cubicBezTo>
                  <a:cubicBezTo>
                    <a:pt x="2006" y="14242"/>
                    <a:pt x="3764" y="13593"/>
                    <a:pt x="3764" y="13593"/>
                  </a:cubicBezTo>
                  <a:lnTo>
                    <a:pt x="6840" y="16669"/>
                  </a:lnTo>
                  <a:cubicBezTo>
                    <a:pt x="6840" y="16669"/>
                    <a:pt x="6192" y="18426"/>
                    <a:pt x="5897" y="19222"/>
                  </a:cubicBezTo>
                  <a:cubicBezTo>
                    <a:pt x="5604" y="20018"/>
                    <a:pt x="5963" y="20744"/>
                    <a:pt x="7012" y="20297"/>
                  </a:cubicBezTo>
                  <a:cubicBezTo>
                    <a:pt x="12505" y="17955"/>
                    <a:pt x="13504" y="18328"/>
                    <a:pt x="12904" y="1319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íṧliďê"/>
            <p:cNvSpPr/>
            <p:nvPr/>
          </p:nvSpPr>
          <p:spPr>
            <a:xfrm>
              <a:off x="4189575" y="2366808"/>
              <a:ext cx="903403" cy="1702284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ïṣ1iḓe"/>
            <p:cNvSpPr/>
            <p:nvPr/>
          </p:nvSpPr>
          <p:spPr>
            <a:xfrm>
              <a:off x="4126194" y="3031306"/>
              <a:ext cx="1041274" cy="1041273"/>
            </a:xfrm>
            <a:prstGeom prst="ellipse">
              <a:avLst/>
            </a:prstGeom>
            <a:solidFill>
              <a:schemeClr val="accent2">
                <a:lumMod val="10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iṣḻîḓe"/>
            <p:cNvSpPr/>
            <p:nvPr/>
          </p:nvSpPr>
          <p:spPr>
            <a:xfrm>
              <a:off x="4399103" y="3341288"/>
              <a:ext cx="484349" cy="387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43" y="10800"/>
                  </a:moveTo>
                  <a:cubicBezTo>
                    <a:pt x="17065" y="10800"/>
                    <a:pt x="16800" y="11898"/>
                    <a:pt x="16709" y="12419"/>
                  </a:cubicBezTo>
                  <a:cubicBezTo>
                    <a:pt x="16115" y="15817"/>
                    <a:pt x="13696" y="18359"/>
                    <a:pt x="10800" y="18359"/>
                  </a:cubicBezTo>
                  <a:cubicBezTo>
                    <a:pt x="9130" y="18359"/>
                    <a:pt x="7618" y="17514"/>
                    <a:pt x="6524" y="16146"/>
                  </a:cubicBezTo>
                  <a:cubicBezTo>
                    <a:pt x="6018" y="15513"/>
                    <a:pt x="5198" y="15513"/>
                    <a:pt x="4691" y="16146"/>
                  </a:cubicBezTo>
                  <a:cubicBezTo>
                    <a:pt x="4185" y="16779"/>
                    <a:pt x="4185" y="17804"/>
                    <a:pt x="4691" y="18437"/>
                  </a:cubicBezTo>
                  <a:cubicBezTo>
                    <a:pt x="6255" y="20391"/>
                    <a:pt x="8415" y="21600"/>
                    <a:pt x="10800" y="21600"/>
                  </a:cubicBezTo>
                  <a:cubicBezTo>
                    <a:pt x="14669" y="21600"/>
                    <a:pt x="17943" y="18421"/>
                    <a:pt x="19043" y="14039"/>
                  </a:cubicBezTo>
                  <a:lnTo>
                    <a:pt x="21600" y="14039"/>
                  </a:lnTo>
                  <a:lnTo>
                    <a:pt x="21600" y="10800"/>
                  </a:lnTo>
                  <a:cubicBezTo>
                    <a:pt x="21600" y="10800"/>
                    <a:pt x="18143" y="10800"/>
                    <a:pt x="18143" y="10800"/>
                  </a:cubicBezTo>
                  <a:close/>
                  <a:moveTo>
                    <a:pt x="4891" y="9180"/>
                  </a:moveTo>
                  <a:cubicBezTo>
                    <a:pt x="5484" y="5783"/>
                    <a:pt x="7904" y="3240"/>
                    <a:pt x="10800" y="3240"/>
                  </a:cubicBezTo>
                  <a:cubicBezTo>
                    <a:pt x="12470" y="3240"/>
                    <a:pt x="13982" y="4086"/>
                    <a:pt x="15076" y="5454"/>
                  </a:cubicBezTo>
                  <a:cubicBezTo>
                    <a:pt x="15582" y="6086"/>
                    <a:pt x="16404" y="6086"/>
                    <a:pt x="16909" y="5454"/>
                  </a:cubicBezTo>
                  <a:cubicBezTo>
                    <a:pt x="17415" y="4821"/>
                    <a:pt x="17415" y="3796"/>
                    <a:pt x="16909" y="3163"/>
                  </a:cubicBezTo>
                  <a:cubicBezTo>
                    <a:pt x="15346" y="1209"/>
                    <a:pt x="13186" y="0"/>
                    <a:pt x="10800" y="0"/>
                  </a:cubicBezTo>
                  <a:cubicBezTo>
                    <a:pt x="6931" y="0"/>
                    <a:pt x="3658" y="3178"/>
                    <a:pt x="2557" y="7560"/>
                  </a:cubicBezTo>
                  <a:lnTo>
                    <a:pt x="0" y="7560"/>
                  </a:lnTo>
                  <a:lnTo>
                    <a:pt x="0" y="10800"/>
                  </a:lnTo>
                  <a:lnTo>
                    <a:pt x="3457" y="10800"/>
                  </a:lnTo>
                  <a:cubicBezTo>
                    <a:pt x="4535" y="10800"/>
                    <a:pt x="4800" y="9702"/>
                    <a:pt x="4891" y="9180"/>
                  </a:cubicBezTo>
                  <a:close/>
                  <a:moveTo>
                    <a:pt x="7343" y="10800"/>
                  </a:moveTo>
                  <a:cubicBezTo>
                    <a:pt x="7343" y="13185"/>
                    <a:pt x="8891" y="15120"/>
                    <a:pt x="10800" y="15120"/>
                  </a:cubicBezTo>
                  <a:cubicBezTo>
                    <a:pt x="12709" y="15120"/>
                    <a:pt x="14255" y="13185"/>
                    <a:pt x="14255" y="10800"/>
                  </a:cubicBezTo>
                  <a:cubicBezTo>
                    <a:pt x="14255" y="8415"/>
                    <a:pt x="12709" y="6480"/>
                    <a:pt x="10800" y="6480"/>
                  </a:cubicBezTo>
                  <a:cubicBezTo>
                    <a:pt x="8891" y="6480"/>
                    <a:pt x="7343" y="8415"/>
                    <a:pt x="7343" y="108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îṥļîḋe"/>
            <p:cNvSpPr/>
            <p:nvPr/>
          </p:nvSpPr>
          <p:spPr>
            <a:xfrm>
              <a:off x="7113241" y="1890701"/>
              <a:ext cx="903403" cy="2178391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ṣ1ïḍe"/>
            <p:cNvSpPr/>
            <p:nvPr/>
          </p:nvSpPr>
          <p:spPr>
            <a:xfrm>
              <a:off x="7055905" y="3074788"/>
              <a:ext cx="1041275" cy="1041273"/>
            </a:xfrm>
            <a:prstGeom prst="ellipse">
              <a:avLst/>
            </a:prstGeom>
            <a:solidFill>
              <a:srgbClr val="9BBB59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ṥḻiďê"/>
            <p:cNvSpPr/>
            <p:nvPr/>
          </p:nvSpPr>
          <p:spPr>
            <a:xfrm>
              <a:off x="7354917" y="3351940"/>
              <a:ext cx="443251" cy="453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35" y="3821"/>
                  </a:moveTo>
                  <a:lnTo>
                    <a:pt x="4745" y="3821"/>
                  </a:lnTo>
                  <a:cubicBezTo>
                    <a:pt x="4832" y="6659"/>
                    <a:pt x="5371" y="8569"/>
                    <a:pt x="6052" y="9978"/>
                  </a:cubicBezTo>
                  <a:cubicBezTo>
                    <a:pt x="3968" y="8590"/>
                    <a:pt x="2022" y="6988"/>
                    <a:pt x="1735" y="3821"/>
                  </a:cubicBezTo>
                  <a:close/>
                  <a:moveTo>
                    <a:pt x="10800" y="1439"/>
                  </a:moveTo>
                  <a:cubicBezTo>
                    <a:pt x="14079" y="1438"/>
                    <a:pt x="15359" y="2749"/>
                    <a:pt x="15358" y="3236"/>
                  </a:cubicBezTo>
                  <a:cubicBezTo>
                    <a:pt x="15358" y="3725"/>
                    <a:pt x="14080" y="5035"/>
                    <a:pt x="10800" y="5038"/>
                  </a:cubicBezTo>
                  <a:cubicBezTo>
                    <a:pt x="7521" y="5035"/>
                    <a:pt x="6242" y="3725"/>
                    <a:pt x="6242" y="3236"/>
                  </a:cubicBezTo>
                  <a:cubicBezTo>
                    <a:pt x="6241" y="2749"/>
                    <a:pt x="7521" y="1438"/>
                    <a:pt x="10800" y="1439"/>
                  </a:cubicBezTo>
                  <a:close/>
                  <a:moveTo>
                    <a:pt x="15548" y="9978"/>
                  </a:moveTo>
                  <a:cubicBezTo>
                    <a:pt x="16230" y="8569"/>
                    <a:pt x="16768" y="6659"/>
                    <a:pt x="16855" y="3821"/>
                  </a:cubicBezTo>
                  <a:lnTo>
                    <a:pt x="19866" y="3821"/>
                  </a:lnTo>
                  <a:cubicBezTo>
                    <a:pt x="19580" y="6988"/>
                    <a:pt x="17632" y="8590"/>
                    <a:pt x="15548" y="9978"/>
                  </a:cubicBezTo>
                  <a:close/>
                  <a:moveTo>
                    <a:pt x="12216" y="15911"/>
                  </a:moveTo>
                  <a:cubicBezTo>
                    <a:pt x="12216" y="14207"/>
                    <a:pt x="13537" y="13266"/>
                    <a:pt x="15690" y="11871"/>
                  </a:cubicBezTo>
                  <a:cubicBezTo>
                    <a:pt x="18323" y="10163"/>
                    <a:pt x="21600" y="8040"/>
                    <a:pt x="21600" y="2998"/>
                  </a:cubicBezTo>
                  <a:cubicBezTo>
                    <a:pt x="21600" y="2544"/>
                    <a:pt x="21220" y="2177"/>
                    <a:pt x="20750" y="2177"/>
                  </a:cubicBezTo>
                  <a:lnTo>
                    <a:pt x="16635" y="2177"/>
                  </a:lnTo>
                  <a:cubicBezTo>
                    <a:pt x="16053" y="1125"/>
                    <a:pt x="14320" y="0"/>
                    <a:pt x="10800" y="0"/>
                  </a:cubicBezTo>
                  <a:cubicBezTo>
                    <a:pt x="7281" y="0"/>
                    <a:pt x="5547" y="1125"/>
                    <a:pt x="4966" y="2177"/>
                  </a:cubicBezTo>
                  <a:lnTo>
                    <a:pt x="850" y="2177"/>
                  </a:lnTo>
                  <a:cubicBezTo>
                    <a:pt x="380" y="2177"/>
                    <a:pt x="0" y="2544"/>
                    <a:pt x="0" y="2998"/>
                  </a:cubicBezTo>
                  <a:cubicBezTo>
                    <a:pt x="0" y="8040"/>
                    <a:pt x="3277" y="10163"/>
                    <a:pt x="5912" y="11871"/>
                  </a:cubicBezTo>
                  <a:cubicBezTo>
                    <a:pt x="8065" y="13266"/>
                    <a:pt x="9384" y="14207"/>
                    <a:pt x="9384" y="15911"/>
                  </a:cubicBezTo>
                  <a:lnTo>
                    <a:pt x="9384" y="17450"/>
                  </a:lnTo>
                  <a:cubicBezTo>
                    <a:pt x="7122" y="17696"/>
                    <a:pt x="5461" y="18514"/>
                    <a:pt x="5461" y="19487"/>
                  </a:cubicBezTo>
                  <a:cubicBezTo>
                    <a:pt x="5461" y="20654"/>
                    <a:pt x="7851" y="21600"/>
                    <a:pt x="10800" y="21600"/>
                  </a:cubicBezTo>
                  <a:cubicBezTo>
                    <a:pt x="13749" y="21600"/>
                    <a:pt x="16139" y="20654"/>
                    <a:pt x="16139" y="19487"/>
                  </a:cubicBezTo>
                  <a:cubicBezTo>
                    <a:pt x="16139" y="18514"/>
                    <a:pt x="14478" y="17696"/>
                    <a:pt x="12216" y="17450"/>
                  </a:cubicBezTo>
                  <a:cubicBezTo>
                    <a:pt x="12216" y="17450"/>
                    <a:pt x="12216" y="15911"/>
                    <a:pt x="12216" y="15911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ŝľidé"/>
            <p:cNvSpPr/>
            <p:nvPr/>
          </p:nvSpPr>
          <p:spPr>
            <a:xfrm>
              <a:off x="2959734" y="2755887"/>
              <a:ext cx="461633" cy="482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6" h="21203" extrusionOk="0">
                  <a:moveTo>
                    <a:pt x="14324" y="3544"/>
                  </a:moveTo>
                  <a:cubicBezTo>
                    <a:pt x="15314" y="3202"/>
                    <a:pt x="15854" y="2173"/>
                    <a:pt x="15494" y="1230"/>
                  </a:cubicBezTo>
                  <a:cubicBezTo>
                    <a:pt x="15134" y="202"/>
                    <a:pt x="13964" y="-227"/>
                    <a:pt x="12974" y="116"/>
                  </a:cubicBezTo>
                  <a:cubicBezTo>
                    <a:pt x="11984" y="459"/>
                    <a:pt x="11534" y="1487"/>
                    <a:pt x="11894" y="2430"/>
                  </a:cubicBezTo>
                  <a:cubicBezTo>
                    <a:pt x="12254" y="3373"/>
                    <a:pt x="13334" y="3887"/>
                    <a:pt x="14324" y="3544"/>
                  </a:cubicBezTo>
                  <a:close/>
                  <a:moveTo>
                    <a:pt x="21074" y="4659"/>
                  </a:moveTo>
                  <a:cubicBezTo>
                    <a:pt x="20624" y="4230"/>
                    <a:pt x="19994" y="4144"/>
                    <a:pt x="19544" y="4487"/>
                  </a:cubicBezTo>
                  <a:cubicBezTo>
                    <a:pt x="16934" y="6544"/>
                    <a:pt x="16934" y="6544"/>
                    <a:pt x="16934" y="6544"/>
                  </a:cubicBezTo>
                  <a:cubicBezTo>
                    <a:pt x="13244" y="4402"/>
                    <a:pt x="13244" y="4402"/>
                    <a:pt x="13244" y="4402"/>
                  </a:cubicBezTo>
                  <a:cubicBezTo>
                    <a:pt x="13064" y="4230"/>
                    <a:pt x="12884" y="4144"/>
                    <a:pt x="12704" y="4059"/>
                  </a:cubicBezTo>
                  <a:cubicBezTo>
                    <a:pt x="12524" y="3973"/>
                    <a:pt x="12524" y="3973"/>
                    <a:pt x="12524" y="3973"/>
                  </a:cubicBezTo>
                  <a:cubicBezTo>
                    <a:pt x="12524" y="3973"/>
                    <a:pt x="12524" y="3973"/>
                    <a:pt x="12524" y="3973"/>
                  </a:cubicBezTo>
                  <a:cubicBezTo>
                    <a:pt x="12254" y="3887"/>
                    <a:pt x="11984" y="3887"/>
                    <a:pt x="11624" y="3973"/>
                  </a:cubicBezTo>
                  <a:cubicBezTo>
                    <a:pt x="11624" y="3887"/>
                    <a:pt x="11624" y="3887"/>
                    <a:pt x="11624" y="3887"/>
                  </a:cubicBezTo>
                  <a:cubicBezTo>
                    <a:pt x="6044" y="5687"/>
                    <a:pt x="6044" y="5687"/>
                    <a:pt x="6044" y="5687"/>
                  </a:cubicBezTo>
                  <a:cubicBezTo>
                    <a:pt x="5594" y="5773"/>
                    <a:pt x="5234" y="6202"/>
                    <a:pt x="5234" y="6716"/>
                  </a:cubicBezTo>
                  <a:cubicBezTo>
                    <a:pt x="5234" y="10659"/>
                    <a:pt x="5234" y="10659"/>
                    <a:pt x="5234" y="10659"/>
                  </a:cubicBezTo>
                  <a:cubicBezTo>
                    <a:pt x="5234" y="11173"/>
                    <a:pt x="5684" y="11687"/>
                    <a:pt x="6314" y="11687"/>
                  </a:cubicBezTo>
                  <a:cubicBezTo>
                    <a:pt x="6944" y="11687"/>
                    <a:pt x="7394" y="11173"/>
                    <a:pt x="7394" y="10659"/>
                  </a:cubicBezTo>
                  <a:cubicBezTo>
                    <a:pt x="7394" y="7487"/>
                    <a:pt x="7394" y="7487"/>
                    <a:pt x="7394" y="7487"/>
                  </a:cubicBezTo>
                  <a:cubicBezTo>
                    <a:pt x="9464" y="6802"/>
                    <a:pt x="9464" y="6802"/>
                    <a:pt x="9464" y="6802"/>
                  </a:cubicBezTo>
                  <a:cubicBezTo>
                    <a:pt x="7934" y="10573"/>
                    <a:pt x="7934" y="10573"/>
                    <a:pt x="7934" y="10573"/>
                  </a:cubicBezTo>
                  <a:cubicBezTo>
                    <a:pt x="7664" y="11087"/>
                    <a:pt x="7754" y="11602"/>
                    <a:pt x="8024" y="12116"/>
                  </a:cubicBezTo>
                  <a:cubicBezTo>
                    <a:pt x="7304" y="13659"/>
                    <a:pt x="7304" y="13659"/>
                    <a:pt x="7304" y="13659"/>
                  </a:cubicBezTo>
                  <a:cubicBezTo>
                    <a:pt x="1904" y="13573"/>
                    <a:pt x="1904" y="13573"/>
                    <a:pt x="1904" y="13573"/>
                  </a:cubicBezTo>
                  <a:cubicBezTo>
                    <a:pt x="1904" y="13573"/>
                    <a:pt x="1904" y="13573"/>
                    <a:pt x="1904" y="13573"/>
                  </a:cubicBezTo>
                  <a:cubicBezTo>
                    <a:pt x="1454" y="13573"/>
                    <a:pt x="1094" y="13830"/>
                    <a:pt x="914" y="14259"/>
                  </a:cubicBezTo>
                  <a:cubicBezTo>
                    <a:pt x="104" y="15887"/>
                    <a:pt x="104" y="15887"/>
                    <a:pt x="104" y="15887"/>
                  </a:cubicBezTo>
                  <a:cubicBezTo>
                    <a:pt x="-166" y="16487"/>
                    <a:pt x="104" y="17173"/>
                    <a:pt x="734" y="17430"/>
                  </a:cubicBezTo>
                  <a:cubicBezTo>
                    <a:pt x="1364" y="17687"/>
                    <a:pt x="2084" y="17430"/>
                    <a:pt x="2354" y="16830"/>
                  </a:cubicBezTo>
                  <a:cubicBezTo>
                    <a:pt x="2804" y="15887"/>
                    <a:pt x="2804" y="15887"/>
                    <a:pt x="2804" y="15887"/>
                  </a:cubicBezTo>
                  <a:cubicBezTo>
                    <a:pt x="7934" y="15973"/>
                    <a:pt x="7934" y="15973"/>
                    <a:pt x="7934" y="15973"/>
                  </a:cubicBezTo>
                  <a:cubicBezTo>
                    <a:pt x="8474" y="16059"/>
                    <a:pt x="8924" y="15802"/>
                    <a:pt x="9194" y="15287"/>
                  </a:cubicBezTo>
                  <a:cubicBezTo>
                    <a:pt x="10094" y="13402"/>
                    <a:pt x="10094" y="13402"/>
                    <a:pt x="10094" y="13402"/>
                  </a:cubicBezTo>
                  <a:cubicBezTo>
                    <a:pt x="12434" y="14344"/>
                    <a:pt x="12434" y="14344"/>
                    <a:pt x="12434" y="14344"/>
                  </a:cubicBezTo>
                  <a:cubicBezTo>
                    <a:pt x="12614" y="19573"/>
                    <a:pt x="12614" y="19573"/>
                    <a:pt x="12614" y="19573"/>
                  </a:cubicBezTo>
                  <a:cubicBezTo>
                    <a:pt x="12614" y="19573"/>
                    <a:pt x="12614" y="19573"/>
                    <a:pt x="12614" y="19573"/>
                  </a:cubicBezTo>
                  <a:cubicBezTo>
                    <a:pt x="12704" y="20002"/>
                    <a:pt x="12974" y="20344"/>
                    <a:pt x="13424" y="20516"/>
                  </a:cubicBezTo>
                  <a:cubicBezTo>
                    <a:pt x="15044" y="21116"/>
                    <a:pt x="15044" y="21116"/>
                    <a:pt x="15044" y="21116"/>
                  </a:cubicBezTo>
                  <a:cubicBezTo>
                    <a:pt x="15674" y="21373"/>
                    <a:pt x="16394" y="21030"/>
                    <a:pt x="16664" y="20430"/>
                  </a:cubicBezTo>
                  <a:cubicBezTo>
                    <a:pt x="16934" y="19830"/>
                    <a:pt x="16574" y="19144"/>
                    <a:pt x="15944" y="18887"/>
                  </a:cubicBezTo>
                  <a:cubicBezTo>
                    <a:pt x="15134" y="18544"/>
                    <a:pt x="15134" y="18544"/>
                    <a:pt x="15134" y="18544"/>
                  </a:cubicBezTo>
                  <a:cubicBezTo>
                    <a:pt x="14954" y="13487"/>
                    <a:pt x="14954" y="13487"/>
                    <a:pt x="14954" y="13487"/>
                  </a:cubicBezTo>
                  <a:cubicBezTo>
                    <a:pt x="14954" y="13487"/>
                    <a:pt x="14954" y="13402"/>
                    <a:pt x="14954" y="13402"/>
                  </a:cubicBezTo>
                  <a:cubicBezTo>
                    <a:pt x="14954" y="13402"/>
                    <a:pt x="14954" y="13402"/>
                    <a:pt x="14954" y="13402"/>
                  </a:cubicBezTo>
                  <a:cubicBezTo>
                    <a:pt x="14954" y="12973"/>
                    <a:pt x="14594" y="12544"/>
                    <a:pt x="14144" y="12373"/>
                  </a:cubicBezTo>
                  <a:cubicBezTo>
                    <a:pt x="11894" y="11002"/>
                    <a:pt x="11894" y="11002"/>
                    <a:pt x="11894" y="11002"/>
                  </a:cubicBezTo>
                  <a:cubicBezTo>
                    <a:pt x="13514" y="6973"/>
                    <a:pt x="13514" y="6973"/>
                    <a:pt x="13514" y="6973"/>
                  </a:cubicBezTo>
                  <a:cubicBezTo>
                    <a:pt x="16394" y="8687"/>
                    <a:pt x="16394" y="8687"/>
                    <a:pt x="16394" y="8687"/>
                  </a:cubicBezTo>
                  <a:cubicBezTo>
                    <a:pt x="16844" y="8944"/>
                    <a:pt x="17384" y="8944"/>
                    <a:pt x="17744" y="8602"/>
                  </a:cubicBezTo>
                  <a:cubicBezTo>
                    <a:pt x="20894" y="6116"/>
                    <a:pt x="20894" y="6116"/>
                    <a:pt x="20894" y="6116"/>
                  </a:cubicBezTo>
                  <a:cubicBezTo>
                    <a:pt x="21344" y="5687"/>
                    <a:pt x="21434" y="5087"/>
                    <a:pt x="21074" y="4659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îšḻídé"/>
            <p:cNvSpPr/>
            <p:nvPr/>
          </p:nvSpPr>
          <p:spPr>
            <a:xfrm rot="10800000" flipH="1">
              <a:off x="2184066" y="2374433"/>
              <a:ext cx="2020595" cy="501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0" y="0"/>
                  </a:moveTo>
                  <a:lnTo>
                    <a:pt x="0" y="21595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bg2">
                  <a:lumMod val="50000"/>
                </a:schemeClr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îšḷîde"/>
            <p:cNvSpPr/>
            <p:nvPr/>
          </p:nvSpPr>
          <p:spPr>
            <a:xfrm rot="10800000" flipH="1">
              <a:off x="5087232" y="1900727"/>
              <a:ext cx="2021658" cy="474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bg2">
                  <a:lumMod val="50000"/>
                </a:schemeClr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î$ḻídé"/>
            <p:cNvSpPr/>
            <p:nvPr/>
          </p:nvSpPr>
          <p:spPr>
            <a:xfrm>
              <a:off x="5872293" y="2282663"/>
              <a:ext cx="461634" cy="482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6" h="21203" extrusionOk="0">
                  <a:moveTo>
                    <a:pt x="14324" y="3544"/>
                  </a:moveTo>
                  <a:cubicBezTo>
                    <a:pt x="15314" y="3202"/>
                    <a:pt x="15854" y="2173"/>
                    <a:pt x="15494" y="1230"/>
                  </a:cubicBezTo>
                  <a:cubicBezTo>
                    <a:pt x="15134" y="202"/>
                    <a:pt x="13964" y="-227"/>
                    <a:pt x="12974" y="116"/>
                  </a:cubicBezTo>
                  <a:cubicBezTo>
                    <a:pt x="11984" y="459"/>
                    <a:pt x="11534" y="1487"/>
                    <a:pt x="11894" y="2430"/>
                  </a:cubicBezTo>
                  <a:cubicBezTo>
                    <a:pt x="12254" y="3373"/>
                    <a:pt x="13334" y="3887"/>
                    <a:pt x="14324" y="3544"/>
                  </a:cubicBezTo>
                  <a:close/>
                  <a:moveTo>
                    <a:pt x="21074" y="4659"/>
                  </a:moveTo>
                  <a:cubicBezTo>
                    <a:pt x="20624" y="4230"/>
                    <a:pt x="19994" y="4144"/>
                    <a:pt x="19544" y="4487"/>
                  </a:cubicBezTo>
                  <a:cubicBezTo>
                    <a:pt x="16934" y="6544"/>
                    <a:pt x="16934" y="6544"/>
                    <a:pt x="16934" y="6544"/>
                  </a:cubicBezTo>
                  <a:cubicBezTo>
                    <a:pt x="13244" y="4402"/>
                    <a:pt x="13244" y="4402"/>
                    <a:pt x="13244" y="4402"/>
                  </a:cubicBezTo>
                  <a:cubicBezTo>
                    <a:pt x="13064" y="4230"/>
                    <a:pt x="12884" y="4144"/>
                    <a:pt x="12704" y="4059"/>
                  </a:cubicBezTo>
                  <a:cubicBezTo>
                    <a:pt x="12524" y="3973"/>
                    <a:pt x="12524" y="3973"/>
                    <a:pt x="12524" y="3973"/>
                  </a:cubicBezTo>
                  <a:cubicBezTo>
                    <a:pt x="12524" y="3973"/>
                    <a:pt x="12524" y="3973"/>
                    <a:pt x="12524" y="3973"/>
                  </a:cubicBezTo>
                  <a:cubicBezTo>
                    <a:pt x="12254" y="3887"/>
                    <a:pt x="11984" y="3887"/>
                    <a:pt x="11624" y="3973"/>
                  </a:cubicBezTo>
                  <a:cubicBezTo>
                    <a:pt x="11624" y="3887"/>
                    <a:pt x="11624" y="3887"/>
                    <a:pt x="11624" y="3887"/>
                  </a:cubicBezTo>
                  <a:cubicBezTo>
                    <a:pt x="6044" y="5687"/>
                    <a:pt x="6044" y="5687"/>
                    <a:pt x="6044" y="5687"/>
                  </a:cubicBezTo>
                  <a:cubicBezTo>
                    <a:pt x="5594" y="5773"/>
                    <a:pt x="5234" y="6202"/>
                    <a:pt x="5234" y="6716"/>
                  </a:cubicBezTo>
                  <a:cubicBezTo>
                    <a:pt x="5234" y="10659"/>
                    <a:pt x="5234" y="10659"/>
                    <a:pt x="5234" y="10659"/>
                  </a:cubicBezTo>
                  <a:cubicBezTo>
                    <a:pt x="5234" y="11173"/>
                    <a:pt x="5684" y="11687"/>
                    <a:pt x="6314" y="11687"/>
                  </a:cubicBezTo>
                  <a:cubicBezTo>
                    <a:pt x="6944" y="11687"/>
                    <a:pt x="7394" y="11173"/>
                    <a:pt x="7394" y="10659"/>
                  </a:cubicBezTo>
                  <a:cubicBezTo>
                    <a:pt x="7394" y="7487"/>
                    <a:pt x="7394" y="7487"/>
                    <a:pt x="7394" y="7487"/>
                  </a:cubicBezTo>
                  <a:cubicBezTo>
                    <a:pt x="9464" y="6802"/>
                    <a:pt x="9464" y="6802"/>
                    <a:pt x="9464" y="6802"/>
                  </a:cubicBezTo>
                  <a:cubicBezTo>
                    <a:pt x="7934" y="10573"/>
                    <a:pt x="7934" y="10573"/>
                    <a:pt x="7934" y="10573"/>
                  </a:cubicBezTo>
                  <a:cubicBezTo>
                    <a:pt x="7664" y="11087"/>
                    <a:pt x="7754" y="11602"/>
                    <a:pt x="8024" y="12116"/>
                  </a:cubicBezTo>
                  <a:cubicBezTo>
                    <a:pt x="7304" y="13659"/>
                    <a:pt x="7304" y="13659"/>
                    <a:pt x="7304" y="13659"/>
                  </a:cubicBezTo>
                  <a:cubicBezTo>
                    <a:pt x="1904" y="13573"/>
                    <a:pt x="1904" y="13573"/>
                    <a:pt x="1904" y="13573"/>
                  </a:cubicBezTo>
                  <a:cubicBezTo>
                    <a:pt x="1904" y="13573"/>
                    <a:pt x="1904" y="13573"/>
                    <a:pt x="1904" y="13573"/>
                  </a:cubicBezTo>
                  <a:cubicBezTo>
                    <a:pt x="1454" y="13573"/>
                    <a:pt x="1094" y="13830"/>
                    <a:pt x="914" y="14259"/>
                  </a:cubicBezTo>
                  <a:cubicBezTo>
                    <a:pt x="104" y="15887"/>
                    <a:pt x="104" y="15887"/>
                    <a:pt x="104" y="15887"/>
                  </a:cubicBezTo>
                  <a:cubicBezTo>
                    <a:pt x="-166" y="16487"/>
                    <a:pt x="104" y="17173"/>
                    <a:pt x="734" y="17430"/>
                  </a:cubicBezTo>
                  <a:cubicBezTo>
                    <a:pt x="1364" y="17687"/>
                    <a:pt x="2084" y="17430"/>
                    <a:pt x="2354" y="16830"/>
                  </a:cubicBezTo>
                  <a:cubicBezTo>
                    <a:pt x="2804" y="15887"/>
                    <a:pt x="2804" y="15887"/>
                    <a:pt x="2804" y="15887"/>
                  </a:cubicBezTo>
                  <a:cubicBezTo>
                    <a:pt x="7934" y="15973"/>
                    <a:pt x="7934" y="15973"/>
                    <a:pt x="7934" y="15973"/>
                  </a:cubicBezTo>
                  <a:cubicBezTo>
                    <a:pt x="8474" y="16059"/>
                    <a:pt x="8924" y="15802"/>
                    <a:pt x="9194" y="15287"/>
                  </a:cubicBezTo>
                  <a:cubicBezTo>
                    <a:pt x="10094" y="13402"/>
                    <a:pt x="10094" y="13402"/>
                    <a:pt x="10094" y="13402"/>
                  </a:cubicBezTo>
                  <a:cubicBezTo>
                    <a:pt x="12434" y="14344"/>
                    <a:pt x="12434" y="14344"/>
                    <a:pt x="12434" y="14344"/>
                  </a:cubicBezTo>
                  <a:cubicBezTo>
                    <a:pt x="12614" y="19573"/>
                    <a:pt x="12614" y="19573"/>
                    <a:pt x="12614" y="19573"/>
                  </a:cubicBezTo>
                  <a:cubicBezTo>
                    <a:pt x="12614" y="19573"/>
                    <a:pt x="12614" y="19573"/>
                    <a:pt x="12614" y="19573"/>
                  </a:cubicBezTo>
                  <a:cubicBezTo>
                    <a:pt x="12704" y="20002"/>
                    <a:pt x="12974" y="20344"/>
                    <a:pt x="13424" y="20516"/>
                  </a:cubicBezTo>
                  <a:cubicBezTo>
                    <a:pt x="15044" y="21116"/>
                    <a:pt x="15044" y="21116"/>
                    <a:pt x="15044" y="21116"/>
                  </a:cubicBezTo>
                  <a:cubicBezTo>
                    <a:pt x="15674" y="21373"/>
                    <a:pt x="16394" y="21030"/>
                    <a:pt x="16664" y="20430"/>
                  </a:cubicBezTo>
                  <a:cubicBezTo>
                    <a:pt x="16934" y="19830"/>
                    <a:pt x="16574" y="19144"/>
                    <a:pt x="15944" y="18887"/>
                  </a:cubicBezTo>
                  <a:cubicBezTo>
                    <a:pt x="15134" y="18544"/>
                    <a:pt x="15134" y="18544"/>
                    <a:pt x="15134" y="18544"/>
                  </a:cubicBezTo>
                  <a:cubicBezTo>
                    <a:pt x="14954" y="13487"/>
                    <a:pt x="14954" y="13487"/>
                    <a:pt x="14954" y="13487"/>
                  </a:cubicBezTo>
                  <a:cubicBezTo>
                    <a:pt x="14954" y="13487"/>
                    <a:pt x="14954" y="13402"/>
                    <a:pt x="14954" y="13402"/>
                  </a:cubicBezTo>
                  <a:cubicBezTo>
                    <a:pt x="14954" y="13402"/>
                    <a:pt x="14954" y="13402"/>
                    <a:pt x="14954" y="13402"/>
                  </a:cubicBezTo>
                  <a:cubicBezTo>
                    <a:pt x="14954" y="12973"/>
                    <a:pt x="14594" y="12544"/>
                    <a:pt x="14144" y="12373"/>
                  </a:cubicBezTo>
                  <a:cubicBezTo>
                    <a:pt x="11894" y="11002"/>
                    <a:pt x="11894" y="11002"/>
                    <a:pt x="11894" y="11002"/>
                  </a:cubicBezTo>
                  <a:cubicBezTo>
                    <a:pt x="13514" y="6973"/>
                    <a:pt x="13514" y="6973"/>
                    <a:pt x="13514" y="6973"/>
                  </a:cubicBezTo>
                  <a:cubicBezTo>
                    <a:pt x="16394" y="8687"/>
                    <a:pt x="16394" y="8687"/>
                    <a:pt x="16394" y="8687"/>
                  </a:cubicBezTo>
                  <a:cubicBezTo>
                    <a:pt x="16844" y="8944"/>
                    <a:pt x="17384" y="8944"/>
                    <a:pt x="17744" y="8602"/>
                  </a:cubicBezTo>
                  <a:cubicBezTo>
                    <a:pt x="20894" y="6116"/>
                    <a:pt x="20894" y="6116"/>
                    <a:pt x="20894" y="6116"/>
                  </a:cubicBezTo>
                  <a:cubicBezTo>
                    <a:pt x="21344" y="5687"/>
                    <a:pt x="21434" y="5087"/>
                    <a:pt x="21074" y="4659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ísļîḋé"/>
            <p:cNvSpPr/>
            <p:nvPr/>
          </p:nvSpPr>
          <p:spPr>
            <a:xfrm>
              <a:off x="656623" y="4301935"/>
              <a:ext cx="2175519" cy="6827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p14="http://schemas.microsoft.com/office/powerpoint/2010/main" xmlns:ma14="http://schemas.microsoft.com/office/mac/drawingml/2011/main" xmlns:lc="http://schemas.openxmlformats.org/drawingml/2006/lockedCanvas" xmlns="" val="1"/>
              </a:ext>
            </a:extLst>
          </p:spPr>
          <p:txBody>
            <a:bodyPr wrap="none" lIns="25400" tIns="25400" rIns="25400" bIns="25400" anchor="ctr">
              <a:no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accent1">
                      <a:lumMod val="100000"/>
                    </a:schemeClr>
                  </a:solidFill>
                </a:rPr>
                <a:t>（对内）</a:t>
              </a:r>
              <a:endParaRPr lang="en-US" altLang="zh-CN" sz="1600" b="1" dirty="0" smtClean="0">
                <a:solidFill>
                  <a:schemeClr val="accent1">
                    <a:lumMod val="100000"/>
                  </a:schemeClr>
                </a:solidFill>
              </a:endParaRPr>
            </a:p>
            <a:p>
              <a:pPr algn="ctr"/>
              <a:r>
                <a:rPr lang="zh-CN" altLang="en-US" sz="1600" b="1" dirty="0" smtClean="0">
                  <a:solidFill>
                    <a:schemeClr val="accent1">
                      <a:lumMod val="100000"/>
                    </a:schemeClr>
                  </a:solidFill>
                </a:rPr>
                <a:t>阶段</a:t>
              </a:r>
              <a:r>
                <a:rPr lang="en-US" altLang="zh-CN" sz="1600" b="1" dirty="0" smtClean="0">
                  <a:solidFill>
                    <a:schemeClr val="accent1">
                      <a:lumMod val="100000"/>
                    </a:schemeClr>
                  </a:solidFill>
                </a:rPr>
                <a:t>1</a:t>
              </a:r>
            </a:p>
            <a:p>
              <a:pPr algn="ctr"/>
              <a:r>
                <a:rPr lang="zh-CN" altLang="en-US" sz="1600" b="1" dirty="0" smtClean="0">
                  <a:solidFill>
                    <a:schemeClr val="accent1">
                      <a:lumMod val="100000"/>
                    </a:schemeClr>
                  </a:solidFill>
                </a:rPr>
                <a:t>插件平台化</a:t>
              </a:r>
              <a:endParaRPr lang="zh-CN" altLang="en-US" sz="16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  <p:sp>
          <p:nvSpPr>
            <p:cNvPr id="25" name="ïşļïďê"/>
            <p:cNvSpPr/>
            <p:nvPr/>
          </p:nvSpPr>
          <p:spPr>
            <a:xfrm>
              <a:off x="3558492" y="4314379"/>
              <a:ext cx="2175519" cy="6305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p14="http://schemas.microsoft.com/office/powerpoint/2010/main" xmlns:ma14="http://schemas.microsoft.com/office/mac/drawingml/2011/main" xmlns:lc="http://schemas.openxmlformats.org/drawingml/2006/lockedCanvas" xmlns="" val="1"/>
              </a:ext>
            </a:extLst>
          </p:spPr>
          <p:txBody>
            <a:bodyPr wrap="none" lIns="25400" tIns="25400" rIns="25400" bIns="25400" anchor="ctr">
              <a:no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accent2">
                      <a:lumMod val="100000"/>
                    </a:schemeClr>
                  </a:solidFill>
                </a:rPr>
                <a:t>（对外）</a:t>
              </a:r>
              <a:endParaRPr lang="en-US" altLang="zh-CN" sz="1600" b="1" dirty="0" smtClean="0">
                <a:solidFill>
                  <a:schemeClr val="accent2">
                    <a:lumMod val="100000"/>
                  </a:schemeClr>
                </a:solidFill>
              </a:endParaRPr>
            </a:p>
            <a:p>
              <a:pPr algn="ctr"/>
              <a:r>
                <a:rPr lang="zh-CN" altLang="en-US" sz="1600" b="1" dirty="0" smtClean="0">
                  <a:solidFill>
                    <a:schemeClr val="accent2">
                      <a:lumMod val="100000"/>
                    </a:schemeClr>
                  </a:solidFill>
                </a:rPr>
                <a:t>阶段</a:t>
              </a:r>
              <a:r>
                <a:rPr lang="en-US" altLang="zh-CN" sz="1600" b="1" dirty="0" smtClean="0">
                  <a:solidFill>
                    <a:schemeClr val="accent2">
                      <a:lumMod val="100000"/>
                    </a:schemeClr>
                  </a:solidFill>
                </a:rPr>
                <a:t>2</a:t>
              </a:r>
            </a:p>
            <a:p>
              <a:pPr algn="ctr"/>
              <a:r>
                <a:rPr lang="zh-CN" altLang="en-US" sz="1600" b="1" dirty="0" smtClean="0">
                  <a:solidFill>
                    <a:schemeClr val="accent2">
                      <a:lumMod val="100000"/>
                    </a:schemeClr>
                  </a:solidFill>
                </a:rPr>
                <a:t>接入平台化</a:t>
              </a:r>
              <a:endParaRPr lang="zh-CN" altLang="en-US" sz="1600" b="1" dirty="0">
                <a:solidFill>
                  <a:schemeClr val="accent2">
                    <a:lumMod val="100000"/>
                  </a:schemeClr>
                </a:solidFill>
              </a:endParaRPr>
            </a:p>
          </p:txBody>
        </p:sp>
        <p:sp>
          <p:nvSpPr>
            <p:cNvPr id="27" name="i$1íḑé"/>
            <p:cNvSpPr/>
            <p:nvPr/>
          </p:nvSpPr>
          <p:spPr>
            <a:xfrm>
              <a:off x="6476605" y="4419460"/>
              <a:ext cx="2175519" cy="3490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p14="http://schemas.microsoft.com/office/powerpoint/2010/main" xmlns:ma14="http://schemas.microsoft.com/office/mac/drawingml/2011/main" xmlns:lc="http://schemas.openxmlformats.org/drawingml/2006/lockedCanvas" xmlns="" val="1"/>
              </a:ext>
            </a:extLst>
          </p:spPr>
          <p:txBody>
            <a:bodyPr wrap="none" lIns="25400" tIns="25400" rIns="25400" bIns="25400" anchor="ctr">
              <a:no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accent3">
                      <a:lumMod val="100000"/>
                    </a:schemeClr>
                  </a:solidFill>
                </a:rPr>
                <a:t>阶段</a:t>
              </a:r>
              <a:r>
                <a:rPr lang="en-US" altLang="zh-CN" sz="1600" b="1" dirty="0">
                  <a:solidFill>
                    <a:schemeClr val="accent3">
                      <a:lumMod val="100000"/>
                    </a:schemeClr>
                  </a:solidFill>
                </a:rPr>
                <a:t>3</a:t>
              </a:r>
              <a:endParaRPr lang="en-US" altLang="zh-CN" sz="1600" b="1" dirty="0" smtClean="0">
                <a:solidFill>
                  <a:schemeClr val="accent3">
                    <a:lumMod val="100000"/>
                  </a:schemeClr>
                </a:solidFill>
              </a:endParaRPr>
            </a:p>
            <a:p>
              <a:pPr algn="ctr"/>
              <a:r>
                <a:rPr lang="zh-CN" altLang="en-US" sz="1600" b="1" dirty="0" smtClean="0">
                  <a:solidFill>
                    <a:schemeClr val="accent3">
                      <a:lumMod val="100000"/>
                    </a:schemeClr>
                  </a:solidFill>
                </a:rPr>
                <a:t>终端即服务</a:t>
              </a:r>
              <a:endParaRPr lang="zh-CN" altLang="en-US" sz="1600" b="1" dirty="0">
                <a:solidFill>
                  <a:schemeClr val="accent3">
                    <a:lumMod val="100000"/>
                  </a:schemeClr>
                </a:solidFill>
              </a:endParaRPr>
            </a:p>
          </p:txBody>
        </p:sp>
      </p:grpSp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569271" y="229912"/>
            <a:ext cx="6544963" cy="552908"/>
          </a:xfrm>
        </p:spPr>
        <p:txBody>
          <a:bodyPr/>
          <a:lstStyle/>
          <a:p>
            <a:r>
              <a:rPr lang="zh-CN" altLang="en-US" sz="3590" dirty="0">
                <a:latin typeface="黑体" panose="02010609060101010101" pitchFamily="49" charset="-122"/>
                <a:ea typeface="黑体" panose="02010609060101010101" pitchFamily="49" charset="-122"/>
              </a:rPr>
              <a:t>云店</a:t>
            </a:r>
            <a:r>
              <a:rPr lang="zh-CN" altLang="en-US" sz="359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助手</a:t>
            </a:r>
            <a:r>
              <a:rPr lang="zh-CN" altLang="en-US" sz="3590" dirty="0">
                <a:latin typeface="黑体" panose="02010609060101010101" pitchFamily="49" charset="-122"/>
                <a:ea typeface="黑体" panose="02010609060101010101" pitchFamily="49" charset="-122"/>
              </a:rPr>
              <a:t>平台</a:t>
            </a:r>
            <a:r>
              <a:rPr lang="zh-CN" altLang="en-US" sz="359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化</a:t>
            </a:r>
            <a:r>
              <a:rPr lang="zh-CN" altLang="en-US" sz="3590" dirty="0">
                <a:latin typeface="黑体" panose="02010609060101010101" pitchFamily="49" charset="-122"/>
                <a:ea typeface="黑体" panose="02010609060101010101" pitchFamily="49" charset="-122"/>
              </a:rPr>
              <a:t>进程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375076" y="250258"/>
            <a:ext cx="137390" cy="533513"/>
            <a:chOff x="415271" y="280404"/>
            <a:chExt cx="0" cy="1055597"/>
          </a:xfrm>
        </p:grpSpPr>
        <p:sp>
          <p:nvSpPr>
            <p:cNvPr id="32" name="object 12"/>
            <p:cNvSpPr/>
            <p:nvPr/>
          </p:nvSpPr>
          <p:spPr>
            <a:xfrm>
              <a:off x="415271" y="803236"/>
              <a:ext cx="0" cy="532765"/>
            </a:xfrm>
            <a:custGeom>
              <a:avLst/>
              <a:gdLst/>
              <a:ahLst/>
              <a:cxnLst/>
              <a:rect l="l" t="t" r="r" b="b"/>
              <a:pathLst>
                <a:path h="532764">
                  <a:moveTo>
                    <a:pt x="0" y="0"/>
                  </a:moveTo>
                  <a:lnTo>
                    <a:pt x="0" y="532224"/>
                  </a:lnTo>
                </a:path>
              </a:pathLst>
            </a:custGeom>
            <a:ln w="62170">
              <a:solidFill>
                <a:srgbClr val="FF7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13"/>
            <p:cNvSpPr/>
            <p:nvPr/>
          </p:nvSpPr>
          <p:spPr>
            <a:xfrm>
              <a:off x="415271" y="280404"/>
              <a:ext cx="0" cy="523240"/>
            </a:xfrm>
            <a:custGeom>
              <a:avLst/>
              <a:gdLst/>
              <a:ahLst/>
              <a:cxnLst/>
              <a:rect l="l" t="t" r="r" b="b"/>
              <a:pathLst>
                <a:path h="523240">
                  <a:moveTo>
                    <a:pt x="0" y="0"/>
                  </a:moveTo>
                  <a:lnTo>
                    <a:pt x="0" y="522832"/>
                  </a:lnTo>
                </a:path>
              </a:pathLst>
            </a:custGeom>
            <a:ln w="62170">
              <a:solidFill>
                <a:srgbClr val="00CC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上箭头 33"/>
          <p:cNvSpPr/>
          <p:nvPr/>
        </p:nvSpPr>
        <p:spPr>
          <a:xfrm>
            <a:off x="1862174" y="4208195"/>
            <a:ext cx="462404" cy="327992"/>
          </a:xfrm>
          <a:prstGeom prst="upArrow">
            <a:avLst/>
          </a:prstGeom>
          <a:solidFill>
            <a:srgbClr val="FF7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78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569271" y="229912"/>
            <a:ext cx="6544963" cy="5529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93" b="1" i="0">
                <a:solidFill>
                  <a:srgbClr val="00CDBF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 defTabSz="914400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阶段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Ⅱ——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接入平台化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75076" y="250258"/>
            <a:ext cx="137390" cy="533513"/>
            <a:chOff x="415271" y="280404"/>
            <a:chExt cx="0" cy="1055597"/>
          </a:xfrm>
        </p:grpSpPr>
        <p:sp>
          <p:nvSpPr>
            <p:cNvPr id="11" name="object 12"/>
            <p:cNvSpPr/>
            <p:nvPr/>
          </p:nvSpPr>
          <p:spPr>
            <a:xfrm>
              <a:off x="415271" y="803236"/>
              <a:ext cx="0" cy="532765"/>
            </a:xfrm>
            <a:custGeom>
              <a:avLst/>
              <a:gdLst/>
              <a:ahLst/>
              <a:cxnLst/>
              <a:rect l="l" t="t" r="r" b="b"/>
              <a:pathLst>
                <a:path h="532764">
                  <a:moveTo>
                    <a:pt x="0" y="0"/>
                  </a:moveTo>
                  <a:lnTo>
                    <a:pt x="0" y="532224"/>
                  </a:lnTo>
                </a:path>
              </a:pathLst>
            </a:custGeom>
            <a:ln w="62170">
              <a:solidFill>
                <a:srgbClr val="FF7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3"/>
            <p:cNvSpPr/>
            <p:nvPr/>
          </p:nvSpPr>
          <p:spPr>
            <a:xfrm>
              <a:off x="415271" y="280404"/>
              <a:ext cx="0" cy="523240"/>
            </a:xfrm>
            <a:custGeom>
              <a:avLst/>
              <a:gdLst/>
              <a:ahLst/>
              <a:cxnLst/>
              <a:rect l="l" t="t" r="r" b="b"/>
              <a:pathLst>
                <a:path h="523240">
                  <a:moveTo>
                    <a:pt x="0" y="0"/>
                  </a:moveTo>
                  <a:lnTo>
                    <a:pt x="0" y="522832"/>
                  </a:lnTo>
                </a:path>
              </a:pathLst>
            </a:custGeom>
            <a:ln w="62170">
              <a:solidFill>
                <a:srgbClr val="00CC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94" y="1359972"/>
            <a:ext cx="5671474" cy="3011011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3" name="文本框 2"/>
          <p:cNvSpPr txBox="1"/>
          <p:nvPr/>
        </p:nvSpPr>
        <p:spPr>
          <a:xfrm>
            <a:off x="0" y="1359972"/>
            <a:ext cx="1015663" cy="286232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5400" b="1" dirty="0" smtClean="0">
                <a:solidFill>
                  <a:srgbClr val="FF7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会师计划</a:t>
            </a:r>
            <a:endParaRPr lang="zh-CN" altLang="en-US" sz="5400" b="1" dirty="0">
              <a:solidFill>
                <a:srgbClr val="FF7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0"/>
          <p:cNvSpPr txBox="1"/>
          <p:nvPr/>
        </p:nvSpPr>
        <p:spPr>
          <a:xfrm>
            <a:off x="888109" y="3831957"/>
            <a:ext cx="3422634" cy="825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形成产品合力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200" dirty="0" smtClean="0">
                <a:latin typeface="+mj-ea"/>
                <a:ea typeface="+mj-ea"/>
              </a:rPr>
              <a:t>  为餐饮商户提供线上线下全链路解决方案</a:t>
            </a:r>
            <a:endParaRPr lang="en-US" altLang="zh-CN" sz="1200" dirty="0" smtClean="0">
              <a:latin typeface="+mj-ea"/>
              <a:ea typeface="+mj-ea"/>
            </a:endParaRPr>
          </a:p>
          <a:p>
            <a:r>
              <a:rPr lang="zh-CN" altLang="en-US" sz="1200" dirty="0" smtClean="0">
                <a:latin typeface="+mj-ea"/>
                <a:ea typeface="+mj-ea"/>
              </a:rPr>
              <a:t>  增加对于美团点评产品与业务的粘性</a:t>
            </a:r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13" name="TextBox 10"/>
          <p:cNvSpPr txBox="1"/>
          <p:nvPr/>
        </p:nvSpPr>
        <p:spPr>
          <a:xfrm>
            <a:off x="888109" y="932299"/>
            <a:ext cx="3280130" cy="79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形成资源合力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200" dirty="0" smtClean="0">
                <a:latin typeface="+mj-ea"/>
                <a:ea typeface="+mj-ea"/>
              </a:rPr>
              <a:t>  扩大美团点评对于餐饮商户的整体覆盖率</a:t>
            </a:r>
            <a:endParaRPr lang="en-US" altLang="zh-CN" sz="1200" dirty="0" smtClean="0">
              <a:latin typeface="+mj-ea"/>
              <a:ea typeface="+mj-ea"/>
            </a:endParaRPr>
          </a:p>
          <a:p>
            <a:r>
              <a:rPr lang="zh-CN" altLang="en-US" sz="1200" dirty="0" smtClean="0">
                <a:latin typeface="+mj-ea"/>
                <a:ea typeface="+mj-ea"/>
              </a:rPr>
              <a:t>  业务间形成商机流转与商户合作的二次转化</a:t>
            </a:r>
            <a:endParaRPr lang="en-US" altLang="zh-CN" sz="1200" dirty="0" smtClean="0">
              <a:latin typeface="+mj-ea"/>
              <a:ea typeface="+mj-ea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974099" y="4021733"/>
            <a:ext cx="83127" cy="83127"/>
          </a:xfrm>
          <a:prstGeom prst="ellipse">
            <a:avLst/>
          </a:prstGeom>
          <a:solidFill>
            <a:srgbClr val="00CC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74098" y="1104572"/>
            <a:ext cx="83127" cy="83127"/>
          </a:xfrm>
          <a:prstGeom prst="ellipse">
            <a:avLst/>
          </a:prstGeom>
          <a:solidFill>
            <a:srgbClr val="FF7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0"/>
          <p:cNvSpPr txBox="1"/>
          <p:nvPr/>
        </p:nvSpPr>
        <p:spPr>
          <a:xfrm>
            <a:off x="5279124" y="932299"/>
            <a:ext cx="3399756" cy="79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26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提升商家体验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r"/>
            <a:r>
              <a:rPr lang="zh-CN" altLang="en-US" sz="1200" dirty="0" smtClean="0">
                <a:latin typeface="+mj-ea"/>
                <a:ea typeface="+mj-ea"/>
              </a:rPr>
              <a:t>一</a:t>
            </a:r>
            <a:r>
              <a:rPr lang="zh-CN" altLang="en-US" sz="1200" dirty="0">
                <a:latin typeface="+mj-ea"/>
                <a:ea typeface="+mj-ea"/>
              </a:rPr>
              <a:t>个客户端即可满足日常经营需求</a:t>
            </a:r>
          </a:p>
          <a:p>
            <a:pPr algn="r"/>
            <a:r>
              <a:rPr lang="zh-CN" altLang="en-US" sz="1200" dirty="0">
                <a:latin typeface="+mj-ea"/>
                <a:ea typeface="+mj-ea"/>
              </a:rPr>
              <a:t>涵盖完整业务功能并提供客户端特有的原生体验</a:t>
            </a:r>
            <a:endParaRPr lang="en-US" altLang="zh-CN" sz="1200" dirty="0" smtClean="0">
              <a:latin typeface="+mj-ea"/>
              <a:ea typeface="+mj-ea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8706593" y="4021732"/>
            <a:ext cx="83127" cy="83127"/>
          </a:xfrm>
          <a:prstGeom prst="ellipse">
            <a:avLst/>
          </a:prstGeom>
          <a:solidFill>
            <a:srgbClr val="FF7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702634" y="1104572"/>
            <a:ext cx="83127" cy="83127"/>
          </a:xfrm>
          <a:prstGeom prst="ellipse">
            <a:avLst/>
          </a:prstGeom>
          <a:solidFill>
            <a:srgbClr val="00CC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0"/>
          <p:cNvSpPr txBox="1"/>
          <p:nvPr/>
        </p:nvSpPr>
        <p:spPr>
          <a:xfrm>
            <a:off x="5256246" y="3831957"/>
            <a:ext cx="3422634" cy="825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26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提升商家效能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r"/>
            <a:r>
              <a:rPr lang="zh-CN" altLang="en-US" sz="1200" dirty="0">
                <a:latin typeface="+mj-ea"/>
                <a:ea typeface="+mj-ea"/>
              </a:rPr>
              <a:t>通过业务与底层能力帮助商家节省人力提升效率</a:t>
            </a:r>
          </a:p>
          <a:p>
            <a:pPr algn="r"/>
            <a:r>
              <a:rPr lang="zh-CN" altLang="en-US" sz="1200" dirty="0">
                <a:latin typeface="+mj-ea"/>
                <a:ea typeface="+mj-ea"/>
              </a:rPr>
              <a:t>链接</a:t>
            </a:r>
            <a:r>
              <a:rPr lang="zh-CN" altLang="en-US" sz="1200" dirty="0" smtClean="0">
                <a:latin typeface="+mj-ea"/>
                <a:ea typeface="+mj-ea"/>
              </a:rPr>
              <a:t>美</a:t>
            </a:r>
            <a:r>
              <a:rPr lang="zh-CN" altLang="en-US" sz="1200" dirty="0">
                <a:latin typeface="+mj-ea"/>
                <a:ea typeface="+mj-ea"/>
              </a:rPr>
              <a:t>团点评大</a:t>
            </a:r>
            <a:r>
              <a:rPr lang="zh-CN" altLang="en-US" sz="1200" dirty="0" smtClean="0">
                <a:latin typeface="+mj-ea"/>
                <a:ea typeface="+mj-ea"/>
              </a:rPr>
              <a:t>平台</a:t>
            </a:r>
            <a:endParaRPr lang="zh-CN" altLang="en-US" sz="1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1702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8"/>
          <p:cNvSpPr/>
          <p:nvPr/>
        </p:nvSpPr>
        <p:spPr>
          <a:xfrm>
            <a:off x="2006198" y="1851359"/>
            <a:ext cx="1826141" cy="58477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怎么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开放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569271" y="229912"/>
            <a:ext cx="6544963" cy="5529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93" b="1" i="0">
                <a:solidFill>
                  <a:srgbClr val="00CDBF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 defTabSz="914400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阶段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Ⅱ——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接入平台化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75076" y="250258"/>
            <a:ext cx="137390" cy="533513"/>
            <a:chOff x="415271" y="280404"/>
            <a:chExt cx="0" cy="1055597"/>
          </a:xfrm>
        </p:grpSpPr>
        <p:sp>
          <p:nvSpPr>
            <p:cNvPr id="11" name="object 12"/>
            <p:cNvSpPr/>
            <p:nvPr/>
          </p:nvSpPr>
          <p:spPr>
            <a:xfrm>
              <a:off x="415271" y="803236"/>
              <a:ext cx="0" cy="532765"/>
            </a:xfrm>
            <a:custGeom>
              <a:avLst/>
              <a:gdLst/>
              <a:ahLst/>
              <a:cxnLst/>
              <a:rect l="l" t="t" r="r" b="b"/>
              <a:pathLst>
                <a:path h="532764">
                  <a:moveTo>
                    <a:pt x="0" y="0"/>
                  </a:moveTo>
                  <a:lnTo>
                    <a:pt x="0" y="532224"/>
                  </a:lnTo>
                </a:path>
              </a:pathLst>
            </a:custGeom>
            <a:ln w="62170">
              <a:solidFill>
                <a:srgbClr val="FF7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3"/>
            <p:cNvSpPr/>
            <p:nvPr/>
          </p:nvSpPr>
          <p:spPr>
            <a:xfrm>
              <a:off x="415271" y="280404"/>
              <a:ext cx="0" cy="523240"/>
            </a:xfrm>
            <a:custGeom>
              <a:avLst/>
              <a:gdLst/>
              <a:ahLst/>
              <a:cxnLst/>
              <a:rect l="l" t="t" r="r" b="b"/>
              <a:pathLst>
                <a:path h="523240">
                  <a:moveTo>
                    <a:pt x="0" y="0"/>
                  </a:moveTo>
                  <a:lnTo>
                    <a:pt x="0" y="522832"/>
                  </a:lnTo>
                </a:path>
              </a:pathLst>
            </a:custGeom>
            <a:ln w="62170">
              <a:solidFill>
                <a:srgbClr val="00CC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71" y="1275237"/>
            <a:ext cx="1713923" cy="171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58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-14768" y="2954870"/>
            <a:ext cx="4590130" cy="953493"/>
          </a:xfrm>
          <a:prstGeom prst="roundRect">
            <a:avLst/>
          </a:prstGeom>
          <a:noFill/>
          <a:ln>
            <a:solidFill>
              <a:srgbClr val="45A4F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575362" y="97092"/>
            <a:ext cx="4568637" cy="5046408"/>
          </a:xfrm>
          <a:prstGeom prst="rect">
            <a:avLst/>
          </a:prstGeom>
          <a:solidFill>
            <a:srgbClr val="EEF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9958" y="392801"/>
            <a:ext cx="4509765" cy="653335"/>
          </a:xfrm>
          <a:prstGeom prst="rect">
            <a:avLst/>
          </a:prstGeom>
          <a:noFill/>
          <a:ln w="38100" cap="flat">
            <a:solidFill>
              <a:srgbClr val="A6A6A6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A6A6A6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89819" y="1095308"/>
            <a:ext cx="2021522" cy="1571857"/>
          </a:xfrm>
          <a:prstGeom prst="rect">
            <a:avLst/>
          </a:prstGeom>
          <a:noFill/>
          <a:ln w="38100" cap="flat">
            <a:solidFill>
              <a:srgbClr val="00CCB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236" y="299216"/>
            <a:ext cx="318036" cy="7563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b="1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lang="zh-CN" altLang="en-US" sz="1400" b="1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kumimoji="0" lang="zh-CN" altLang="en-US" sz="1400" b="1" i="0" u="none" strike="noStrike" cap="none" spc="0" normalizeH="0" baseline="0" dirty="0">
              <a:ln>
                <a:noFill/>
              </a:ln>
              <a:solidFill>
                <a:srgbClr val="A6A6A6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789817" y="1338803"/>
            <a:ext cx="318036" cy="10457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b="1" dirty="0">
                <a:solidFill>
                  <a:srgbClr val="00CC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</a:t>
            </a:r>
            <a:r>
              <a:rPr lang="zh-CN" altLang="en-US" sz="1400" b="1" dirty="0" smtClean="0">
                <a:solidFill>
                  <a:srgbClr val="00CC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kumimoji="0" lang="zh-CN" altLang="en-US" sz="1400" b="1" i="0" u="none" strike="noStrike" cap="none" spc="0" normalizeH="0" baseline="0" dirty="0">
              <a:ln>
                <a:noFill/>
              </a:ln>
              <a:solidFill>
                <a:srgbClr val="00CCB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199612" y="3762766"/>
            <a:ext cx="533479" cy="10457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1400" b="1" dirty="0" smtClean="0">
              <a:solidFill>
                <a:srgbClr val="00CC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400" b="1" dirty="0" smtClean="0">
                <a:solidFill>
                  <a:srgbClr val="00CC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</a:t>
            </a:r>
            <a:r>
              <a:rPr lang="zh-CN" altLang="en-US" sz="1400" b="1" dirty="0" smtClean="0">
                <a:solidFill>
                  <a:srgbClr val="00CC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框架层</a:t>
            </a:r>
            <a:endParaRPr kumimoji="0" lang="zh-CN" altLang="en-US" sz="1400" b="1" i="0" u="none" strike="noStrike" cap="none" spc="0" normalizeH="0" baseline="0" dirty="0">
              <a:ln>
                <a:noFill/>
              </a:ln>
              <a:solidFill>
                <a:srgbClr val="00CCB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3529" y="4259555"/>
            <a:ext cx="2362986" cy="818638"/>
          </a:xfrm>
          <a:prstGeom prst="rect">
            <a:avLst/>
          </a:prstGeom>
          <a:noFill/>
          <a:ln w="38100" cap="flat">
            <a:solidFill>
              <a:srgbClr val="00CCB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181338" y="1233216"/>
            <a:ext cx="642992" cy="249714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连接配置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988903" y="1222746"/>
            <a:ext cx="661278" cy="249714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拉订单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988951" y="2240343"/>
            <a:ext cx="661230" cy="249714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清台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982262" y="1556046"/>
            <a:ext cx="667919" cy="249714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拉桌号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988904" y="1905283"/>
            <a:ext cx="661278" cy="249714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桌</a:t>
            </a:r>
            <a:r>
              <a:rPr lang="zh-CN" altLang="en-US" sz="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台状态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169197" y="1584619"/>
            <a:ext cx="646594" cy="249714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同步菜品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179502" y="1916238"/>
            <a:ext cx="636290" cy="249714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下单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729813" y="4174192"/>
            <a:ext cx="441146" cy="10457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1100" b="1" dirty="0" smtClean="0">
              <a:solidFill>
                <a:srgbClr val="00CC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100" b="1" dirty="0" smtClean="0">
                <a:solidFill>
                  <a:srgbClr val="00CC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</a:t>
            </a:r>
            <a:r>
              <a:rPr lang="zh-CN" altLang="en-US" sz="1100" b="1" dirty="0" smtClean="0">
                <a:solidFill>
                  <a:srgbClr val="00CC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通路层</a:t>
            </a:r>
            <a:endParaRPr kumimoji="0" lang="zh-CN" altLang="en-US" sz="1100" b="1" i="0" u="none" strike="noStrike" cap="none" spc="0" normalizeH="0" baseline="0" dirty="0">
              <a:ln>
                <a:noFill/>
              </a:ln>
              <a:solidFill>
                <a:srgbClr val="00CCB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693529" y="1531223"/>
            <a:ext cx="2356832" cy="808637"/>
          </a:xfrm>
          <a:prstGeom prst="rect">
            <a:avLst/>
          </a:prstGeom>
          <a:noFill/>
          <a:ln w="38100" cap="flat">
            <a:solidFill>
              <a:srgbClr val="00CCB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266017" y="3580707"/>
            <a:ext cx="588369" cy="249714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</a:t>
            </a:r>
            <a:r>
              <a:rPr lang="zh-CN" altLang="en-US" sz="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升级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6257439" y="4616978"/>
            <a:ext cx="613819" cy="254606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插件管理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266018" y="3924478"/>
            <a:ext cx="588369" cy="249714"/>
          </a:xfrm>
          <a:prstGeom prst="roundRect">
            <a:avLst/>
          </a:prstGeom>
          <a:solidFill>
            <a:srgbClr val="45A4FC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推送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5519642" y="3570531"/>
            <a:ext cx="567076" cy="248982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长连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519643" y="3908363"/>
            <a:ext cx="582938" cy="249714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心跳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5516727" y="4244249"/>
            <a:ext cx="591285" cy="251741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鉴权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056545" y="3570531"/>
            <a:ext cx="591285" cy="248982"/>
          </a:xfrm>
          <a:prstGeom prst="roundRect">
            <a:avLst/>
          </a:prstGeom>
          <a:solidFill>
            <a:srgbClr val="45A4FC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6263103" y="4258073"/>
            <a:ext cx="591285" cy="248982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7050233" y="3924478"/>
            <a:ext cx="591285" cy="249714"/>
          </a:xfrm>
          <a:prstGeom prst="roundRect">
            <a:avLst/>
          </a:prstGeom>
          <a:solidFill>
            <a:srgbClr val="45A4FC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7050232" y="4258073"/>
            <a:ext cx="591285" cy="249714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8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JS </a:t>
            </a:r>
            <a:r>
              <a:rPr kumimoji="0" lang="zh-CN" altLang="en-US" sz="8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桥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1982400" y="4737564"/>
            <a:ext cx="567076" cy="248982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长连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1982400" y="4402890"/>
            <a:ext cx="567076" cy="248982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推送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2660619" y="4402890"/>
            <a:ext cx="567076" cy="248982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对接配置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2653890" y="4738462"/>
            <a:ext cx="567076" cy="248982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对接分发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3332294" y="4402890"/>
            <a:ext cx="567076" cy="248982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请求入库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3332294" y="4737564"/>
            <a:ext cx="567076" cy="248982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</a:t>
            </a:r>
            <a:r>
              <a:rPr lang="zh-CN" altLang="en-US" sz="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送</a:t>
            </a:r>
            <a:r>
              <a:rPr lang="zh-CN" altLang="en-US" sz="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重试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693529" y="1428536"/>
            <a:ext cx="271869" cy="10457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100" b="1" dirty="0" smtClean="0">
                <a:solidFill>
                  <a:srgbClr val="00CC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业务接入层</a:t>
            </a:r>
            <a:endParaRPr kumimoji="0" lang="zh-CN" altLang="en-US" sz="1100" b="1" i="0" u="none" strike="noStrike" cap="none" spc="0" normalizeH="0" baseline="0" dirty="0">
              <a:ln>
                <a:noFill/>
              </a:ln>
              <a:solidFill>
                <a:srgbClr val="00CCB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1986021" y="1655794"/>
            <a:ext cx="567076" cy="248982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8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秒付拉单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1982144" y="1990468"/>
            <a:ext cx="567076" cy="248982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秒付清</a:t>
            </a:r>
            <a:r>
              <a:rPr kumimoji="0" lang="zh-CN" altLang="en-US" sz="8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台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2681546" y="1655794"/>
            <a:ext cx="567076" cy="248982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8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拉桌号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681546" y="1990468"/>
            <a:ext cx="567076" cy="248982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桌</a:t>
            </a:r>
            <a:r>
              <a:rPr lang="zh-CN" altLang="en-US" sz="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台状态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3371860" y="1655794"/>
            <a:ext cx="567076" cy="248982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获取菜品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3371860" y="1990468"/>
            <a:ext cx="567076" cy="248982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点菜下单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276247" y="572544"/>
            <a:ext cx="523781" cy="283766"/>
          </a:xfrm>
          <a:prstGeom prst="roundRect">
            <a:avLst/>
          </a:prstGeom>
          <a:solidFill>
            <a:srgbClr val="A6A6A6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秒付</a:t>
            </a:r>
            <a:endParaRPr kumimoji="0" lang="zh-CN" altLang="en-US" sz="1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171462" y="3457220"/>
            <a:ext cx="2625144" cy="1620000"/>
          </a:xfrm>
          <a:prstGeom prst="rect">
            <a:avLst/>
          </a:prstGeom>
          <a:noFill/>
          <a:ln w="38100" cap="flat">
            <a:solidFill>
              <a:srgbClr val="00CCB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5516727" y="4611811"/>
            <a:ext cx="586280" cy="259773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</a:t>
            </a:r>
            <a:r>
              <a:rPr lang="zh-CN" altLang="en-US" sz="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54" name="下箭头 53"/>
          <p:cNvSpPr/>
          <p:nvPr/>
        </p:nvSpPr>
        <p:spPr>
          <a:xfrm>
            <a:off x="2165370" y="1039127"/>
            <a:ext cx="395296" cy="485544"/>
          </a:xfrm>
          <a:prstGeom prst="downArrow">
            <a:avLst/>
          </a:prstGeom>
          <a:solidFill>
            <a:srgbClr val="00CC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55" name="上下箭头 54"/>
          <p:cNvSpPr/>
          <p:nvPr/>
        </p:nvSpPr>
        <p:spPr>
          <a:xfrm>
            <a:off x="3186242" y="1039127"/>
            <a:ext cx="379918" cy="516920"/>
          </a:xfrm>
          <a:prstGeom prst="upDownArrow">
            <a:avLst/>
          </a:prstGeom>
          <a:solidFill>
            <a:srgbClr val="00CCBF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1764520" y="1143797"/>
            <a:ext cx="495649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rpc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3414238" y="1143797"/>
            <a:ext cx="503664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mq</a:t>
            </a:r>
            <a:endParaRPr lang="zh-CN" altLang="en-US" dirty="0"/>
          </a:p>
        </p:txBody>
      </p:sp>
      <p:sp>
        <p:nvSpPr>
          <p:cNvPr id="59" name="左右箭头 58"/>
          <p:cNvSpPr/>
          <p:nvPr/>
        </p:nvSpPr>
        <p:spPr>
          <a:xfrm>
            <a:off x="4072497" y="4292410"/>
            <a:ext cx="1098963" cy="384912"/>
          </a:xfrm>
          <a:prstGeom prst="leftRightArrow">
            <a:avLst/>
          </a:prstGeom>
          <a:solidFill>
            <a:srgbClr val="00CC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下箭头 59"/>
          <p:cNvSpPr/>
          <p:nvPr/>
        </p:nvSpPr>
        <p:spPr>
          <a:xfrm>
            <a:off x="2122326" y="2390232"/>
            <a:ext cx="404707" cy="546199"/>
          </a:xfrm>
          <a:prstGeom prst="downArrow">
            <a:avLst/>
          </a:prstGeom>
          <a:solidFill>
            <a:srgbClr val="00CC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61" name="上下箭头 60"/>
          <p:cNvSpPr/>
          <p:nvPr/>
        </p:nvSpPr>
        <p:spPr>
          <a:xfrm rot="16200000">
            <a:off x="1389605" y="4493441"/>
            <a:ext cx="251310" cy="407206"/>
          </a:xfrm>
          <a:prstGeom prst="upDownArrow">
            <a:avLst/>
          </a:prstGeom>
          <a:solidFill>
            <a:srgbClr val="45A4FC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4142462" y="3969929"/>
            <a:ext cx="1026243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tcp+http</a:t>
            </a:r>
            <a:endParaRPr lang="zh-CN" altLang="en-US" dirty="0"/>
          </a:p>
        </p:txBody>
      </p:sp>
      <p:sp>
        <p:nvSpPr>
          <p:cNvPr id="63" name="右箭头 62"/>
          <p:cNvSpPr/>
          <p:nvPr/>
        </p:nvSpPr>
        <p:spPr>
          <a:xfrm rot="16200000">
            <a:off x="6381998" y="2856954"/>
            <a:ext cx="745874" cy="454658"/>
          </a:xfrm>
          <a:prstGeom prst="rightArrow">
            <a:avLst/>
          </a:prstGeom>
          <a:solidFill>
            <a:srgbClr val="00CC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6886888" y="2865954"/>
            <a:ext cx="598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+mj-lt"/>
                <a:ea typeface="黑体" panose="02010609060101010101" pitchFamily="49" charset="-122"/>
              </a:rPr>
              <a:t>Local </a:t>
            </a:r>
          </a:p>
          <a:p>
            <a:r>
              <a:rPr lang="en-US" altLang="zh-CN" sz="1200" dirty="0" smtClean="0">
                <a:latin typeface="+mj-lt"/>
                <a:ea typeface="黑体" panose="02010609060101010101" pitchFamily="49" charset="-122"/>
              </a:rPr>
              <a:t>invoke</a:t>
            </a:r>
            <a:endParaRPr lang="zh-CN" altLang="en-US" sz="1200" dirty="0"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-108774" y="28724"/>
            <a:ext cx="118306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800" b="1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公司内网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A6A6A6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464264" y="31735"/>
            <a:ext cx="118306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800" b="1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  <a:r>
              <a:rPr lang="zh-CN" altLang="en-US" sz="1800" b="1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内网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A6A6A6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pic>
        <p:nvPicPr>
          <p:cNvPr id="68" name="图片 6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14765" y="2006474"/>
            <a:ext cx="559423" cy="559423"/>
          </a:xfrm>
          <a:prstGeom prst="rect">
            <a:avLst/>
          </a:prstGeom>
        </p:spPr>
      </p:pic>
      <p:pic>
        <p:nvPicPr>
          <p:cNvPr id="69" name="图片 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38416" y="1222532"/>
            <a:ext cx="712124" cy="712124"/>
          </a:xfrm>
          <a:prstGeom prst="rect">
            <a:avLst/>
          </a:prstGeom>
        </p:spPr>
      </p:pic>
      <p:pic>
        <p:nvPicPr>
          <p:cNvPr id="70" name="图片 6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894" y="2795358"/>
            <a:ext cx="517839" cy="517839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8407283" y="3587298"/>
            <a:ext cx="566905" cy="396309"/>
          </a:xfrm>
          <a:prstGeom prst="rect">
            <a:avLst/>
          </a:prstGeom>
        </p:spPr>
      </p:pic>
      <p:sp>
        <p:nvSpPr>
          <p:cNvPr id="72" name="圆角矩形 71"/>
          <p:cNvSpPr/>
          <p:nvPr/>
        </p:nvSpPr>
        <p:spPr>
          <a:xfrm>
            <a:off x="8338416" y="1092588"/>
            <a:ext cx="712124" cy="3881762"/>
          </a:xfrm>
          <a:prstGeom prst="roundRect">
            <a:avLst/>
          </a:prstGeom>
          <a:noFill/>
          <a:ln>
            <a:solidFill>
              <a:srgbClr val="45A4F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右箭头 72"/>
          <p:cNvSpPr/>
          <p:nvPr/>
        </p:nvSpPr>
        <p:spPr>
          <a:xfrm>
            <a:off x="7811341" y="1808372"/>
            <a:ext cx="527072" cy="396203"/>
          </a:xfrm>
          <a:prstGeom prst="rightArrow">
            <a:avLst/>
          </a:prstGeom>
          <a:solidFill>
            <a:srgbClr val="00CC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右箭头 73"/>
          <p:cNvSpPr/>
          <p:nvPr/>
        </p:nvSpPr>
        <p:spPr>
          <a:xfrm>
            <a:off x="7796606" y="4013048"/>
            <a:ext cx="571145" cy="413360"/>
          </a:xfrm>
          <a:prstGeom prst="rightArrow">
            <a:avLst/>
          </a:prstGeom>
          <a:solidFill>
            <a:srgbClr val="00CC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34968" y="4010605"/>
            <a:ext cx="1278258" cy="1080000"/>
          </a:xfrm>
          <a:prstGeom prst="rect">
            <a:avLst/>
          </a:prstGeom>
          <a:noFill/>
          <a:ln w="38100" cap="flat">
            <a:solidFill>
              <a:srgbClr val="00CCB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65597" y="4008419"/>
            <a:ext cx="85093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050" b="1" dirty="0">
                <a:solidFill>
                  <a:srgbClr val="00CC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</a:t>
            </a:r>
            <a:r>
              <a:rPr lang="zh-CN" altLang="en-US" sz="1050" b="1" dirty="0" smtClean="0">
                <a:solidFill>
                  <a:srgbClr val="00CC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管理层</a:t>
            </a:r>
            <a:endParaRPr kumimoji="0" lang="zh-CN" altLang="en-US" sz="1050" b="1" i="0" u="none" strike="noStrike" cap="none" spc="0" normalizeH="0" baseline="0" dirty="0">
              <a:ln>
                <a:noFill/>
              </a:ln>
              <a:solidFill>
                <a:srgbClr val="00CCB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692149" y="4529968"/>
            <a:ext cx="576630" cy="198027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5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</a:t>
            </a:r>
            <a:r>
              <a:rPr lang="zh-CN" altLang="en-US" sz="5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版本管理</a:t>
            </a:r>
            <a:endParaRPr kumimoji="0" lang="zh-CN" altLang="en-US" sz="5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103214" y="4251256"/>
            <a:ext cx="531793" cy="199091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5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</a:t>
            </a:r>
            <a:r>
              <a:rPr lang="zh-CN" altLang="en-US" sz="5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版本管理</a:t>
            </a:r>
            <a:endParaRPr kumimoji="0" lang="zh-CN" altLang="en-US" sz="5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692308" y="4244248"/>
            <a:ext cx="564992" cy="202021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5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插件发布管理</a:t>
            </a:r>
            <a:endParaRPr kumimoji="0" lang="zh-CN" altLang="en-US" sz="5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106576" y="4529359"/>
            <a:ext cx="539861" cy="198636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5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</a:t>
            </a:r>
            <a:r>
              <a:rPr lang="zh-CN" altLang="en-US" sz="5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</a:t>
            </a:r>
            <a:r>
              <a:rPr lang="zh-CN" altLang="en-US" sz="5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kumimoji="0" lang="zh-CN" altLang="en-US" sz="5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692149" y="4810770"/>
            <a:ext cx="576630" cy="198636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5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商户应用管理</a:t>
            </a:r>
            <a:endParaRPr kumimoji="0" lang="zh-CN" altLang="en-US" sz="5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89" name="上下箭头 88"/>
          <p:cNvSpPr/>
          <p:nvPr/>
        </p:nvSpPr>
        <p:spPr>
          <a:xfrm>
            <a:off x="3206161" y="2390232"/>
            <a:ext cx="359999" cy="564638"/>
          </a:xfrm>
          <a:prstGeom prst="upDownArrow">
            <a:avLst/>
          </a:prstGeom>
          <a:solidFill>
            <a:srgbClr val="00CCBF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165141" y="3038719"/>
            <a:ext cx="970163" cy="767841"/>
          </a:xfrm>
          <a:prstGeom prst="rect">
            <a:avLst/>
          </a:prstGeom>
          <a:noFill/>
          <a:ln w="38100" cap="flat">
            <a:solidFill>
              <a:srgbClr val="45A4FC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452315" y="3141728"/>
            <a:ext cx="591285" cy="248982"/>
          </a:xfrm>
          <a:prstGeom prst="roundRect">
            <a:avLst/>
          </a:prstGeom>
          <a:solidFill>
            <a:srgbClr val="45A4FC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</a:t>
            </a:r>
            <a:r>
              <a:rPr lang="zh-CN" altLang="en-US" sz="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送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454433" y="3454273"/>
            <a:ext cx="591285" cy="248982"/>
          </a:xfrm>
          <a:prstGeom prst="roundRect">
            <a:avLst/>
          </a:prstGeom>
          <a:solidFill>
            <a:srgbClr val="45A4FC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</a:t>
            </a:r>
            <a:r>
              <a:rPr lang="zh-CN" altLang="en-US" sz="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送编辑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194311" y="3045714"/>
            <a:ext cx="264175" cy="7608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050" b="1" dirty="0">
                <a:solidFill>
                  <a:srgbClr val="45A4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</a:t>
            </a:r>
            <a:r>
              <a:rPr lang="zh-CN" altLang="en-US" sz="1050" b="1" dirty="0" smtClean="0">
                <a:solidFill>
                  <a:srgbClr val="45A4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送中心</a:t>
            </a:r>
            <a:endParaRPr lang="en-US" altLang="zh-CN" sz="1050" b="1" dirty="0" smtClean="0">
              <a:solidFill>
                <a:srgbClr val="45A4F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231469" y="3039284"/>
            <a:ext cx="970163" cy="767841"/>
          </a:xfrm>
          <a:prstGeom prst="rect">
            <a:avLst/>
          </a:prstGeom>
          <a:noFill/>
          <a:ln w="38100" cap="flat">
            <a:solidFill>
              <a:srgbClr val="45A4FC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1518643" y="3142293"/>
            <a:ext cx="591285" cy="248982"/>
          </a:xfrm>
          <a:prstGeom prst="roundRect">
            <a:avLst/>
          </a:prstGeom>
          <a:solidFill>
            <a:srgbClr val="45A4FC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lang="zh-CN" altLang="en-US" sz="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票打印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1520761" y="3454838"/>
            <a:ext cx="591285" cy="248982"/>
          </a:xfrm>
          <a:prstGeom prst="roundRect">
            <a:avLst/>
          </a:prstGeom>
          <a:solidFill>
            <a:srgbClr val="45A4FC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标签打印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1260639" y="3046279"/>
            <a:ext cx="264175" cy="7608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050" b="1" dirty="0">
                <a:solidFill>
                  <a:srgbClr val="45A4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</a:t>
            </a:r>
            <a:r>
              <a:rPr lang="zh-CN" altLang="en-US" sz="1050" b="1" dirty="0" smtClean="0">
                <a:solidFill>
                  <a:srgbClr val="45A4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中心</a:t>
            </a:r>
            <a:endParaRPr lang="en-US" altLang="zh-CN" sz="1050" b="1" dirty="0" smtClean="0">
              <a:solidFill>
                <a:srgbClr val="45A4F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95927" y="4804574"/>
            <a:ext cx="576630" cy="198636"/>
          </a:xfrm>
          <a:prstGeom prst="roundRect">
            <a:avLst/>
          </a:prstGeom>
          <a:solidFill>
            <a:srgbClr val="45A4FC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5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r>
              <a:rPr lang="zh-CN" altLang="en-US" sz="5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en-US" sz="5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kumimoji="0" lang="zh-CN" altLang="en-US" sz="5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2300217" y="3045714"/>
            <a:ext cx="2126369" cy="767841"/>
          </a:xfrm>
          <a:prstGeom prst="rect">
            <a:avLst/>
          </a:prstGeom>
          <a:noFill/>
          <a:ln w="38100" cap="flat">
            <a:solidFill>
              <a:srgbClr val="45A4FC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2587391" y="3160153"/>
            <a:ext cx="432000" cy="216000"/>
          </a:xfrm>
          <a:prstGeom prst="roundRect">
            <a:avLst/>
          </a:prstGeom>
          <a:solidFill>
            <a:srgbClr val="45A4FC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拉单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2578079" y="3461268"/>
            <a:ext cx="432000" cy="216000"/>
          </a:xfrm>
          <a:prstGeom prst="roundRect">
            <a:avLst/>
          </a:prstGeom>
          <a:solidFill>
            <a:srgbClr val="45A4FC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清台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2329387" y="3052709"/>
            <a:ext cx="264175" cy="7608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050" b="1" dirty="0" smtClean="0">
                <a:solidFill>
                  <a:srgbClr val="45A4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其他功能</a:t>
            </a:r>
            <a:endParaRPr lang="en-US" altLang="zh-CN" sz="1050" b="1" dirty="0" smtClean="0">
              <a:solidFill>
                <a:srgbClr val="45A4F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圆角矩形 95"/>
          <p:cNvSpPr/>
          <p:nvPr/>
        </p:nvSpPr>
        <p:spPr>
          <a:xfrm>
            <a:off x="3084542" y="3149114"/>
            <a:ext cx="576000" cy="216000"/>
          </a:xfrm>
          <a:prstGeom prst="roundRect">
            <a:avLst/>
          </a:prstGeom>
          <a:solidFill>
            <a:srgbClr val="45A4FC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菜品同步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3089421" y="3467271"/>
            <a:ext cx="576000" cy="216000"/>
          </a:xfrm>
          <a:prstGeom prst="roundRect">
            <a:avLst/>
          </a:prstGeom>
          <a:solidFill>
            <a:srgbClr val="45A4FC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点餐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99" name="圆角矩形 98"/>
          <p:cNvSpPr/>
          <p:nvPr/>
        </p:nvSpPr>
        <p:spPr>
          <a:xfrm>
            <a:off x="3723198" y="3155608"/>
            <a:ext cx="648000" cy="216000"/>
          </a:xfrm>
          <a:prstGeom prst="roundRect">
            <a:avLst/>
          </a:prstGeom>
          <a:solidFill>
            <a:srgbClr val="45A4FC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桌</a:t>
            </a:r>
            <a:r>
              <a:rPr lang="zh-CN" altLang="en-US" sz="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号和状态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100" name="圆角矩形 99"/>
          <p:cNvSpPr/>
          <p:nvPr/>
        </p:nvSpPr>
        <p:spPr>
          <a:xfrm>
            <a:off x="3744763" y="3465320"/>
            <a:ext cx="576000" cy="216000"/>
          </a:xfrm>
          <a:prstGeom prst="roundRect">
            <a:avLst/>
          </a:prstGeom>
          <a:solidFill>
            <a:srgbClr val="45A4FC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开票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88940" y="1453758"/>
            <a:ext cx="972000" cy="972000"/>
          </a:xfrm>
          <a:prstGeom prst="rect">
            <a:avLst/>
          </a:prstGeom>
          <a:noFill/>
          <a:ln w="38100" cap="flat">
            <a:solidFill>
              <a:srgbClr val="45A4FC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376115" y="1624982"/>
            <a:ext cx="591285" cy="249714"/>
          </a:xfrm>
          <a:prstGeom prst="roundRect">
            <a:avLst/>
          </a:prstGeom>
          <a:solidFill>
            <a:srgbClr val="45A4FC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8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业务配置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378233" y="2017903"/>
            <a:ext cx="591285" cy="248982"/>
          </a:xfrm>
          <a:prstGeom prst="roundRect">
            <a:avLst/>
          </a:prstGeom>
          <a:solidFill>
            <a:srgbClr val="45A4FC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开通管理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118111" y="1460753"/>
            <a:ext cx="264175" cy="9940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050" b="1" dirty="0" smtClean="0">
                <a:solidFill>
                  <a:srgbClr val="45A4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业务开通管理</a:t>
            </a:r>
            <a:endParaRPr lang="en-US" altLang="zh-CN" sz="1050" b="1" dirty="0" smtClean="0">
              <a:solidFill>
                <a:srgbClr val="45A4F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下箭头 112"/>
          <p:cNvSpPr/>
          <p:nvPr/>
        </p:nvSpPr>
        <p:spPr>
          <a:xfrm rot="5400000">
            <a:off x="1163658" y="1685953"/>
            <a:ext cx="445075" cy="592170"/>
          </a:xfrm>
          <a:prstGeom prst="downArrow">
            <a:avLst/>
          </a:prstGeom>
          <a:solidFill>
            <a:srgbClr val="45A4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14" name="上下箭头 113"/>
          <p:cNvSpPr/>
          <p:nvPr/>
        </p:nvSpPr>
        <p:spPr>
          <a:xfrm>
            <a:off x="558844" y="2416107"/>
            <a:ext cx="281398" cy="570364"/>
          </a:xfrm>
          <a:prstGeom prst="upDownArrow">
            <a:avLst/>
          </a:prstGeom>
          <a:solidFill>
            <a:srgbClr val="45A4FC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下箭头 114"/>
          <p:cNvSpPr/>
          <p:nvPr/>
        </p:nvSpPr>
        <p:spPr>
          <a:xfrm>
            <a:off x="2172757" y="3898005"/>
            <a:ext cx="303843" cy="358187"/>
          </a:xfrm>
          <a:prstGeom prst="downArrow">
            <a:avLst/>
          </a:prstGeom>
          <a:solidFill>
            <a:srgbClr val="45A4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16" name="上下箭头 115"/>
          <p:cNvSpPr/>
          <p:nvPr/>
        </p:nvSpPr>
        <p:spPr>
          <a:xfrm>
            <a:off x="3295026" y="3898005"/>
            <a:ext cx="262395" cy="372390"/>
          </a:xfrm>
          <a:prstGeom prst="upDownArrow">
            <a:avLst/>
          </a:prstGeom>
          <a:solidFill>
            <a:srgbClr val="45A4FC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圆角矩形 116"/>
          <p:cNvSpPr/>
          <p:nvPr/>
        </p:nvSpPr>
        <p:spPr>
          <a:xfrm>
            <a:off x="6181215" y="2248537"/>
            <a:ext cx="648000" cy="248982"/>
          </a:xfrm>
          <a:prstGeom prst="roundRect">
            <a:avLst/>
          </a:prstGeom>
          <a:solidFill>
            <a:srgbClr val="45A4FC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开票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102" name="圆角矩形 45"/>
          <p:cNvSpPr/>
          <p:nvPr/>
        </p:nvSpPr>
        <p:spPr>
          <a:xfrm>
            <a:off x="899523" y="572544"/>
            <a:ext cx="523781" cy="283766"/>
          </a:xfrm>
          <a:prstGeom prst="roundRect">
            <a:avLst/>
          </a:prstGeom>
          <a:solidFill>
            <a:srgbClr val="A6A6A6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000" b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点餐</a:t>
            </a:r>
            <a:endParaRPr kumimoji="0" lang="zh-CN" altLang="en-US" sz="1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103" name="圆角矩形 45"/>
          <p:cNvSpPr/>
          <p:nvPr/>
        </p:nvSpPr>
        <p:spPr>
          <a:xfrm>
            <a:off x="1520680" y="570632"/>
            <a:ext cx="523781" cy="283766"/>
          </a:xfrm>
          <a:prstGeom prst="roundRect">
            <a:avLst/>
          </a:prstGeom>
          <a:solidFill>
            <a:srgbClr val="A6A6A6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预订</a:t>
            </a:r>
            <a:endParaRPr kumimoji="0" lang="zh-CN" altLang="en-US" sz="1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104" name="圆角矩形 45"/>
          <p:cNvSpPr/>
          <p:nvPr/>
        </p:nvSpPr>
        <p:spPr>
          <a:xfrm>
            <a:off x="3347401" y="577585"/>
            <a:ext cx="523781" cy="283766"/>
          </a:xfrm>
          <a:prstGeom prst="roundRect">
            <a:avLst/>
          </a:prstGeom>
          <a:solidFill>
            <a:srgbClr val="A6A6A6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1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主站</a:t>
            </a:r>
            <a:endParaRPr kumimoji="0" lang="zh-CN" altLang="en-US" sz="1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105" name="圆角矩形 45"/>
          <p:cNvSpPr/>
          <p:nvPr/>
        </p:nvSpPr>
        <p:spPr>
          <a:xfrm>
            <a:off x="2731752" y="577585"/>
            <a:ext cx="523781" cy="283766"/>
          </a:xfrm>
          <a:prstGeom prst="roundRect">
            <a:avLst/>
          </a:prstGeom>
          <a:solidFill>
            <a:srgbClr val="A6A6A6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开票</a:t>
            </a:r>
            <a:endParaRPr kumimoji="0" lang="zh-CN" altLang="en-US" sz="1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106" name="圆角矩形 45"/>
          <p:cNvSpPr/>
          <p:nvPr/>
        </p:nvSpPr>
        <p:spPr>
          <a:xfrm>
            <a:off x="2127469" y="577585"/>
            <a:ext cx="523781" cy="283766"/>
          </a:xfrm>
          <a:prstGeom prst="roundRect">
            <a:avLst/>
          </a:prstGeom>
          <a:solidFill>
            <a:srgbClr val="A6A6A6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排队</a:t>
            </a:r>
            <a:endParaRPr kumimoji="0" lang="zh-CN" altLang="en-US" sz="1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107" name="圆角矩形 45"/>
          <p:cNvSpPr/>
          <p:nvPr/>
        </p:nvSpPr>
        <p:spPr>
          <a:xfrm>
            <a:off x="3959418" y="584195"/>
            <a:ext cx="523781" cy="283766"/>
          </a:xfrm>
          <a:prstGeom prst="roundRect">
            <a:avLst/>
          </a:prstGeom>
          <a:solidFill>
            <a:srgbClr val="A6A6A6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zh-CN" altLang="en-US" sz="1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团金</a:t>
            </a:r>
          </a:p>
        </p:txBody>
      </p:sp>
    </p:spTree>
    <p:extLst>
      <p:ext uri="{BB962C8B-B14F-4D97-AF65-F5344CB8AC3E}">
        <p14:creationId xmlns:p14="http://schemas.microsoft.com/office/powerpoint/2010/main" val="178830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9271" y="229912"/>
            <a:ext cx="6544963" cy="552908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云店助手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架构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概览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75076" y="250258"/>
            <a:ext cx="137390" cy="533513"/>
            <a:chOff x="415271" y="280404"/>
            <a:chExt cx="0" cy="1055597"/>
          </a:xfrm>
        </p:grpSpPr>
        <p:sp>
          <p:nvSpPr>
            <p:cNvPr id="4" name="object 12"/>
            <p:cNvSpPr/>
            <p:nvPr/>
          </p:nvSpPr>
          <p:spPr>
            <a:xfrm>
              <a:off x="415271" y="803236"/>
              <a:ext cx="0" cy="532765"/>
            </a:xfrm>
            <a:custGeom>
              <a:avLst/>
              <a:gdLst/>
              <a:ahLst/>
              <a:cxnLst/>
              <a:rect l="l" t="t" r="r" b="b"/>
              <a:pathLst>
                <a:path h="532764">
                  <a:moveTo>
                    <a:pt x="0" y="0"/>
                  </a:moveTo>
                  <a:lnTo>
                    <a:pt x="0" y="532224"/>
                  </a:lnTo>
                </a:path>
              </a:pathLst>
            </a:custGeom>
            <a:ln w="62170">
              <a:solidFill>
                <a:srgbClr val="FF7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13"/>
            <p:cNvSpPr/>
            <p:nvPr/>
          </p:nvSpPr>
          <p:spPr>
            <a:xfrm>
              <a:off x="415271" y="280404"/>
              <a:ext cx="0" cy="523240"/>
            </a:xfrm>
            <a:custGeom>
              <a:avLst/>
              <a:gdLst/>
              <a:ahLst/>
              <a:cxnLst/>
              <a:rect l="l" t="t" r="r" b="b"/>
              <a:pathLst>
                <a:path h="523240">
                  <a:moveTo>
                    <a:pt x="0" y="0"/>
                  </a:moveTo>
                  <a:lnTo>
                    <a:pt x="0" y="522832"/>
                  </a:lnTo>
                </a:path>
              </a:pathLst>
            </a:custGeom>
            <a:ln w="62170">
              <a:solidFill>
                <a:srgbClr val="00CC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4647"/>
            <a:ext cx="9144000" cy="321949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1560444" y="3538329"/>
            <a:ext cx="993913" cy="1262270"/>
          </a:xfrm>
          <a:prstGeom prst="roundRect">
            <a:avLst/>
          </a:prstGeom>
          <a:noFill/>
          <a:ln w="38100">
            <a:solidFill>
              <a:srgbClr val="FF704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21729" y="442324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FF7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页面</a:t>
            </a:r>
            <a:r>
              <a:rPr lang="zh-CN" altLang="en-US" sz="1400" b="1" dirty="0" smtClean="0">
                <a:solidFill>
                  <a:srgbClr val="FF7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接入</a:t>
            </a:r>
            <a:endParaRPr lang="zh-CN" altLang="en-US" sz="1400" b="1" dirty="0">
              <a:solidFill>
                <a:srgbClr val="FF7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848139" y="2246919"/>
            <a:ext cx="993913" cy="1262270"/>
          </a:xfrm>
          <a:prstGeom prst="roundRect">
            <a:avLst/>
          </a:prstGeom>
          <a:noFill/>
          <a:ln w="38100">
            <a:solidFill>
              <a:srgbClr val="FF704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 rot="5400000">
            <a:off x="1269379" y="264601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FF7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接口接入</a:t>
            </a:r>
            <a:endParaRPr lang="zh-CN" altLang="en-US" sz="1400" b="1" dirty="0">
              <a:solidFill>
                <a:srgbClr val="FF7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0" y="2868112"/>
            <a:ext cx="715617" cy="2275388"/>
          </a:xfrm>
          <a:prstGeom prst="roundRect">
            <a:avLst/>
          </a:prstGeom>
          <a:noFill/>
          <a:ln w="38100">
            <a:solidFill>
              <a:srgbClr val="FF704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0085" y="453257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FF7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</a:t>
            </a:r>
            <a:endParaRPr lang="en-US" altLang="zh-CN" sz="1400" b="1" dirty="0" smtClean="0">
              <a:solidFill>
                <a:srgbClr val="FF7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400" b="1" dirty="0" smtClean="0">
                <a:solidFill>
                  <a:srgbClr val="FF7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接入</a:t>
            </a:r>
            <a:endParaRPr lang="zh-CN" altLang="en-US" sz="1400" b="1" dirty="0">
              <a:solidFill>
                <a:srgbClr val="FF7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524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05ceac9b-fc84-4b57-85d1-de8c30fc4c2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54091" y="1121596"/>
            <a:ext cx="7968154" cy="5446598"/>
            <a:chOff x="738788" y="1495461"/>
            <a:chExt cx="10624205" cy="7262131"/>
          </a:xfrm>
        </p:grpSpPr>
        <p:sp>
          <p:nvSpPr>
            <p:cNvPr id="4" name="îslîdé"/>
            <p:cNvSpPr>
              <a:spLocks noChangeAspect="1"/>
            </p:cNvSpPr>
            <p:nvPr/>
          </p:nvSpPr>
          <p:spPr>
            <a:xfrm>
              <a:off x="4074616" y="4641728"/>
              <a:ext cx="4101473" cy="410147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ïṧlíďé"/>
            <p:cNvSpPr>
              <a:spLocks/>
            </p:cNvSpPr>
            <p:nvPr/>
          </p:nvSpPr>
          <p:spPr bwMode="auto">
            <a:xfrm>
              <a:off x="6130152" y="4649855"/>
              <a:ext cx="1966638" cy="4107736"/>
            </a:xfrm>
            <a:custGeom>
              <a:avLst/>
              <a:gdLst>
                <a:gd name="T0" fmla="*/ 1391 w 1563"/>
                <a:gd name="T1" fmla="*/ 998 h 3267"/>
                <a:gd name="T2" fmla="*/ 1316 w 1563"/>
                <a:gd name="T3" fmla="*/ 1039 h 3267"/>
                <a:gd name="T4" fmla="*/ 1189 w 1563"/>
                <a:gd name="T5" fmla="*/ 856 h 3267"/>
                <a:gd name="T6" fmla="*/ 1119 w 1563"/>
                <a:gd name="T7" fmla="*/ 896 h 3267"/>
                <a:gd name="T8" fmla="*/ 1200 w 1563"/>
                <a:gd name="T9" fmla="*/ 969 h 3267"/>
                <a:gd name="T10" fmla="*/ 1124 w 1563"/>
                <a:gd name="T11" fmla="*/ 1028 h 3267"/>
                <a:gd name="T12" fmla="*/ 1175 w 1563"/>
                <a:gd name="T13" fmla="*/ 979 h 3267"/>
                <a:gd name="T14" fmla="*/ 986 w 1563"/>
                <a:gd name="T15" fmla="*/ 903 h 3267"/>
                <a:gd name="T16" fmla="*/ 838 w 1563"/>
                <a:gd name="T17" fmla="*/ 1037 h 3267"/>
                <a:gd name="T18" fmla="*/ 665 w 1563"/>
                <a:gd name="T19" fmla="*/ 1021 h 3267"/>
                <a:gd name="T20" fmla="*/ 745 w 1563"/>
                <a:gd name="T21" fmla="*/ 871 h 3267"/>
                <a:gd name="T22" fmla="*/ 804 w 1563"/>
                <a:gd name="T23" fmla="*/ 833 h 3267"/>
                <a:gd name="T24" fmla="*/ 960 w 1563"/>
                <a:gd name="T25" fmla="*/ 664 h 3267"/>
                <a:gd name="T26" fmla="*/ 1096 w 1563"/>
                <a:gd name="T27" fmla="*/ 662 h 3267"/>
                <a:gd name="T28" fmla="*/ 994 w 1563"/>
                <a:gd name="T29" fmla="*/ 552 h 3267"/>
                <a:gd name="T30" fmla="*/ 980 w 1563"/>
                <a:gd name="T31" fmla="*/ 472 h 3267"/>
                <a:gd name="T32" fmla="*/ 0 w 1563"/>
                <a:gd name="T33" fmla="*/ 0 h 3267"/>
                <a:gd name="T34" fmla="*/ 31 w 1563"/>
                <a:gd name="T35" fmla="*/ 366 h 3267"/>
                <a:gd name="T36" fmla="*/ 0 w 1563"/>
                <a:gd name="T37" fmla="*/ 425 h 3267"/>
                <a:gd name="T38" fmla="*/ 31 w 1563"/>
                <a:gd name="T39" fmla="*/ 715 h 3267"/>
                <a:gd name="T40" fmla="*/ 47 w 1563"/>
                <a:gd name="T41" fmla="*/ 787 h 3267"/>
                <a:gd name="T42" fmla="*/ 25 w 1563"/>
                <a:gd name="T43" fmla="*/ 827 h 3267"/>
                <a:gd name="T44" fmla="*/ 41 w 1563"/>
                <a:gd name="T45" fmla="*/ 1930 h 3267"/>
                <a:gd name="T46" fmla="*/ 290 w 1563"/>
                <a:gd name="T47" fmla="*/ 2021 h 3267"/>
                <a:gd name="T48" fmla="*/ 188 w 1563"/>
                <a:gd name="T49" fmla="*/ 2364 h 3267"/>
                <a:gd name="T50" fmla="*/ 0 w 1563"/>
                <a:gd name="T51" fmla="*/ 2465 h 3267"/>
                <a:gd name="T52" fmla="*/ 0 w 1563"/>
                <a:gd name="T53" fmla="*/ 2597 h 3267"/>
                <a:gd name="T54" fmla="*/ 1209 w 1563"/>
                <a:gd name="T55" fmla="*/ 2664 h 3267"/>
                <a:gd name="T56" fmla="*/ 1147 w 1563"/>
                <a:gd name="T57" fmla="*/ 2340 h 3267"/>
                <a:gd name="T58" fmla="*/ 1156 w 1563"/>
                <a:gd name="T59" fmla="*/ 2123 h 3267"/>
                <a:gd name="T60" fmla="*/ 952 w 1563"/>
                <a:gd name="T61" fmla="*/ 1773 h 3267"/>
                <a:gd name="T62" fmla="*/ 809 w 1563"/>
                <a:gd name="T63" fmla="*/ 1767 h 3267"/>
                <a:gd name="T64" fmla="*/ 615 w 1563"/>
                <a:gd name="T65" fmla="*/ 1778 h 3267"/>
                <a:gd name="T66" fmla="*/ 486 w 1563"/>
                <a:gd name="T67" fmla="*/ 1452 h 3267"/>
                <a:gd name="T68" fmla="*/ 444 w 1563"/>
                <a:gd name="T69" fmla="*/ 1344 h 3267"/>
                <a:gd name="T70" fmla="*/ 713 w 1563"/>
                <a:gd name="T71" fmla="*/ 1072 h 3267"/>
                <a:gd name="T72" fmla="*/ 878 w 1563"/>
                <a:gd name="T73" fmla="*/ 1045 h 3267"/>
                <a:gd name="T74" fmla="*/ 1206 w 1563"/>
                <a:gd name="T75" fmla="*/ 1161 h 3267"/>
                <a:gd name="T76" fmla="*/ 1261 w 1563"/>
                <a:gd name="T77" fmla="*/ 1131 h 3267"/>
                <a:gd name="T78" fmla="*/ 1554 w 1563"/>
                <a:gd name="T79" fmla="*/ 1182 h 3267"/>
                <a:gd name="T80" fmla="*/ 748 w 1563"/>
                <a:gd name="T81" fmla="*/ 579 h 3267"/>
                <a:gd name="T82" fmla="*/ 830 w 1563"/>
                <a:gd name="T83" fmla="*/ 610 h 3267"/>
                <a:gd name="T84" fmla="*/ 912 w 1563"/>
                <a:gd name="T85" fmla="*/ 691 h 3267"/>
                <a:gd name="T86" fmla="*/ 769 w 1563"/>
                <a:gd name="T87" fmla="*/ 736 h 3267"/>
                <a:gd name="T88" fmla="*/ 810 w 1563"/>
                <a:gd name="T89" fmla="*/ 645 h 3267"/>
                <a:gd name="T90" fmla="*/ 748 w 1563"/>
                <a:gd name="T91" fmla="*/ 579 h 3267"/>
                <a:gd name="T92" fmla="*/ 736 w 1563"/>
                <a:gd name="T93" fmla="*/ 618 h 3267"/>
                <a:gd name="T94" fmla="*/ 698 w 1563"/>
                <a:gd name="T95" fmla="*/ 715 h 3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3" h="3267">
                  <a:moveTo>
                    <a:pt x="1519" y="1044"/>
                  </a:moveTo>
                  <a:cubicBezTo>
                    <a:pt x="1434" y="1045"/>
                    <a:pt x="1434" y="1045"/>
                    <a:pt x="1434" y="1045"/>
                  </a:cubicBezTo>
                  <a:cubicBezTo>
                    <a:pt x="1391" y="998"/>
                    <a:pt x="1391" y="998"/>
                    <a:pt x="1391" y="998"/>
                  </a:cubicBezTo>
                  <a:cubicBezTo>
                    <a:pt x="1383" y="923"/>
                    <a:pt x="1383" y="923"/>
                    <a:pt x="1383" y="923"/>
                  </a:cubicBezTo>
                  <a:cubicBezTo>
                    <a:pt x="1340" y="947"/>
                    <a:pt x="1340" y="947"/>
                    <a:pt x="1340" y="947"/>
                  </a:cubicBezTo>
                  <a:cubicBezTo>
                    <a:pt x="1316" y="1039"/>
                    <a:pt x="1316" y="1039"/>
                    <a:pt x="1316" y="1039"/>
                  </a:cubicBezTo>
                  <a:cubicBezTo>
                    <a:pt x="1253" y="972"/>
                    <a:pt x="1253" y="972"/>
                    <a:pt x="1253" y="972"/>
                  </a:cubicBezTo>
                  <a:cubicBezTo>
                    <a:pt x="1250" y="908"/>
                    <a:pt x="1250" y="908"/>
                    <a:pt x="1250" y="908"/>
                  </a:cubicBezTo>
                  <a:cubicBezTo>
                    <a:pt x="1189" y="856"/>
                    <a:pt x="1189" y="856"/>
                    <a:pt x="1189" y="856"/>
                  </a:cubicBezTo>
                  <a:cubicBezTo>
                    <a:pt x="1167" y="833"/>
                    <a:pt x="1167" y="833"/>
                    <a:pt x="1167" y="833"/>
                  </a:cubicBezTo>
                  <a:cubicBezTo>
                    <a:pt x="1096" y="833"/>
                    <a:pt x="1096" y="833"/>
                    <a:pt x="1096" y="833"/>
                  </a:cubicBezTo>
                  <a:cubicBezTo>
                    <a:pt x="1119" y="896"/>
                    <a:pt x="1119" y="896"/>
                    <a:pt x="1119" y="896"/>
                  </a:cubicBezTo>
                  <a:cubicBezTo>
                    <a:pt x="1204" y="944"/>
                    <a:pt x="1204" y="944"/>
                    <a:pt x="1204" y="944"/>
                  </a:cubicBezTo>
                  <a:cubicBezTo>
                    <a:pt x="1218" y="960"/>
                    <a:pt x="1218" y="960"/>
                    <a:pt x="1218" y="960"/>
                  </a:cubicBezTo>
                  <a:cubicBezTo>
                    <a:pt x="1200" y="969"/>
                    <a:pt x="1200" y="969"/>
                    <a:pt x="1200" y="969"/>
                  </a:cubicBezTo>
                  <a:cubicBezTo>
                    <a:pt x="1201" y="1019"/>
                    <a:pt x="1201" y="1019"/>
                    <a:pt x="1201" y="1019"/>
                  </a:cubicBezTo>
                  <a:cubicBezTo>
                    <a:pt x="1159" y="1036"/>
                    <a:pt x="1159" y="1036"/>
                    <a:pt x="1159" y="1036"/>
                  </a:cubicBezTo>
                  <a:cubicBezTo>
                    <a:pt x="1124" y="1028"/>
                    <a:pt x="1124" y="1028"/>
                    <a:pt x="1124" y="1028"/>
                  </a:cubicBezTo>
                  <a:cubicBezTo>
                    <a:pt x="1102" y="997"/>
                    <a:pt x="1102" y="997"/>
                    <a:pt x="1102" y="997"/>
                  </a:cubicBezTo>
                  <a:cubicBezTo>
                    <a:pt x="1159" y="1000"/>
                    <a:pt x="1159" y="1000"/>
                    <a:pt x="1159" y="1000"/>
                  </a:cubicBezTo>
                  <a:cubicBezTo>
                    <a:pt x="1175" y="979"/>
                    <a:pt x="1175" y="979"/>
                    <a:pt x="1175" y="979"/>
                  </a:cubicBezTo>
                  <a:cubicBezTo>
                    <a:pt x="1047" y="893"/>
                    <a:pt x="1047" y="893"/>
                    <a:pt x="1047" y="893"/>
                  </a:cubicBezTo>
                  <a:cubicBezTo>
                    <a:pt x="1038" y="856"/>
                    <a:pt x="1038" y="856"/>
                    <a:pt x="1038" y="856"/>
                  </a:cubicBezTo>
                  <a:cubicBezTo>
                    <a:pt x="986" y="903"/>
                    <a:pt x="986" y="903"/>
                    <a:pt x="986" y="903"/>
                  </a:cubicBezTo>
                  <a:cubicBezTo>
                    <a:pt x="933" y="892"/>
                    <a:pt x="933" y="892"/>
                    <a:pt x="933" y="892"/>
                  </a:cubicBezTo>
                  <a:cubicBezTo>
                    <a:pt x="853" y="996"/>
                    <a:pt x="853" y="996"/>
                    <a:pt x="853" y="996"/>
                  </a:cubicBezTo>
                  <a:cubicBezTo>
                    <a:pt x="838" y="1037"/>
                    <a:pt x="838" y="1037"/>
                    <a:pt x="838" y="1037"/>
                  </a:cubicBezTo>
                  <a:cubicBezTo>
                    <a:pt x="786" y="1042"/>
                    <a:pt x="786" y="1042"/>
                    <a:pt x="786" y="1042"/>
                  </a:cubicBezTo>
                  <a:cubicBezTo>
                    <a:pt x="711" y="1042"/>
                    <a:pt x="711" y="1042"/>
                    <a:pt x="711" y="1042"/>
                  </a:cubicBezTo>
                  <a:cubicBezTo>
                    <a:pt x="665" y="1021"/>
                    <a:pt x="665" y="1021"/>
                    <a:pt x="665" y="1021"/>
                  </a:cubicBezTo>
                  <a:cubicBezTo>
                    <a:pt x="652" y="931"/>
                    <a:pt x="652" y="931"/>
                    <a:pt x="652" y="931"/>
                  </a:cubicBezTo>
                  <a:cubicBezTo>
                    <a:pt x="668" y="888"/>
                    <a:pt x="668" y="888"/>
                    <a:pt x="668" y="888"/>
                  </a:cubicBezTo>
                  <a:cubicBezTo>
                    <a:pt x="745" y="871"/>
                    <a:pt x="745" y="871"/>
                    <a:pt x="745" y="871"/>
                  </a:cubicBezTo>
                  <a:cubicBezTo>
                    <a:pt x="829" y="888"/>
                    <a:pt x="829" y="888"/>
                    <a:pt x="829" y="888"/>
                  </a:cubicBezTo>
                  <a:cubicBezTo>
                    <a:pt x="840" y="842"/>
                    <a:pt x="840" y="842"/>
                    <a:pt x="840" y="842"/>
                  </a:cubicBezTo>
                  <a:cubicBezTo>
                    <a:pt x="804" y="833"/>
                    <a:pt x="804" y="833"/>
                    <a:pt x="804" y="833"/>
                  </a:cubicBezTo>
                  <a:cubicBezTo>
                    <a:pt x="816" y="761"/>
                    <a:pt x="816" y="761"/>
                    <a:pt x="816" y="761"/>
                  </a:cubicBezTo>
                  <a:cubicBezTo>
                    <a:pt x="901" y="748"/>
                    <a:pt x="901" y="748"/>
                    <a:pt x="901" y="748"/>
                  </a:cubicBezTo>
                  <a:cubicBezTo>
                    <a:pt x="960" y="664"/>
                    <a:pt x="960" y="664"/>
                    <a:pt x="960" y="664"/>
                  </a:cubicBezTo>
                  <a:cubicBezTo>
                    <a:pt x="1021" y="654"/>
                    <a:pt x="1021" y="654"/>
                    <a:pt x="1021" y="654"/>
                  </a:cubicBezTo>
                  <a:cubicBezTo>
                    <a:pt x="1076" y="662"/>
                    <a:pt x="1076" y="662"/>
                    <a:pt x="1076" y="662"/>
                  </a:cubicBezTo>
                  <a:cubicBezTo>
                    <a:pt x="1096" y="662"/>
                    <a:pt x="1096" y="662"/>
                    <a:pt x="1096" y="662"/>
                  </a:cubicBezTo>
                  <a:cubicBezTo>
                    <a:pt x="1085" y="584"/>
                    <a:pt x="1085" y="584"/>
                    <a:pt x="1085" y="584"/>
                  </a:cubicBezTo>
                  <a:cubicBezTo>
                    <a:pt x="1018" y="611"/>
                    <a:pt x="1018" y="611"/>
                    <a:pt x="1018" y="611"/>
                  </a:cubicBezTo>
                  <a:cubicBezTo>
                    <a:pt x="994" y="552"/>
                    <a:pt x="994" y="552"/>
                    <a:pt x="994" y="552"/>
                  </a:cubicBezTo>
                  <a:cubicBezTo>
                    <a:pt x="956" y="547"/>
                    <a:pt x="956" y="547"/>
                    <a:pt x="956" y="547"/>
                  </a:cubicBezTo>
                  <a:cubicBezTo>
                    <a:pt x="948" y="507"/>
                    <a:pt x="948" y="507"/>
                    <a:pt x="948" y="507"/>
                  </a:cubicBezTo>
                  <a:cubicBezTo>
                    <a:pt x="980" y="472"/>
                    <a:pt x="980" y="472"/>
                    <a:pt x="980" y="472"/>
                  </a:cubicBezTo>
                  <a:cubicBezTo>
                    <a:pt x="1055" y="443"/>
                    <a:pt x="1055" y="443"/>
                    <a:pt x="1055" y="443"/>
                  </a:cubicBezTo>
                  <a:cubicBezTo>
                    <a:pt x="1075" y="408"/>
                    <a:pt x="1075" y="408"/>
                    <a:pt x="1075" y="408"/>
                  </a:cubicBezTo>
                  <a:cubicBezTo>
                    <a:pt x="788" y="155"/>
                    <a:pt x="412" y="1"/>
                    <a:pt x="0" y="0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31" y="308"/>
                    <a:pt x="31" y="308"/>
                    <a:pt x="31" y="308"/>
                  </a:cubicBezTo>
                  <a:cubicBezTo>
                    <a:pt x="31" y="366"/>
                    <a:pt x="31" y="366"/>
                    <a:pt x="31" y="366"/>
                  </a:cubicBezTo>
                  <a:cubicBezTo>
                    <a:pt x="80" y="379"/>
                    <a:pt x="80" y="379"/>
                    <a:pt x="80" y="379"/>
                  </a:cubicBezTo>
                  <a:cubicBezTo>
                    <a:pt x="56" y="425"/>
                    <a:pt x="56" y="425"/>
                    <a:pt x="56" y="425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0" y="638"/>
                    <a:pt x="0" y="638"/>
                    <a:pt x="0" y="638"/>
                  </a:cubicBezTo>
                  <a:cubicBezTo>
                    <a:pt x="34" y="658"/>
                    <a:pt x="34" y="658"/>
                    <a:pt x="34" y="658"/>
                  </a:cubicBezTo>
                  <a:cubicBezTo>
                    <a:pt x="31" y="715"/>
                    <a:pt x="31" y="715"/>
                    <a:pt x="31" y="715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66"/>
                    <a:pt x="0" y="766"/>
                    <a:pt x="0" y="766"/>
                  </a:cubicBezTo>
                  <a:cubicBezTo>
                    <a:pt x="47" y="787"/>
                    <a:pt x="47" y="787"/>
                    <a:pt x="47" y="787"/>
                  </a:cubicBezTo>
                  <a:cubicBezTo>
                    <a:pt x="46" y="827"/>
                    <a:pt x="46" y="827"/>
                    <a:pt x="46" y="827"/>
                  </a:cubicBezTo>
                  <a:cubicBezTo>
                    <a:pt x="25" y="828"/>
                    <a:pt x="25" y="828"/>
                    <a:pt x="25" y="828"/>
                  </a:cubicBezTo>
                  <a:cubicBezTo>
                    <a:pt x="25" y="828"/>
                    <a:pt x="25" y="827"/>
                    <a:pt x="25" y="827"/>
                  </a:cubicBezTo>
                  <a:cubicBezTo>
                    <a:pt x="0" y="820"/>
                    <a:pt x="0" y="820"/>
                    <a:pt x="0" y="820"/>
                  </a:cubicBezTo>
                  <a:cubicBezTo>
                    <a:pt x="0" y="1915"/>
                    <a:pt x="0" y="1915"/>
                    <a:pt x="0" y="1915"/>
                  </a:cubicBezTo>
                  <a:cubicBezTo>
                    <a:pt x="41" y="1930"/>
                    <a:pt x="41" y="1930"/>
                    <a:pt x="41" y="1930"/>
                  </a:cubicBezTo>
                  <a:cubicBezTo>
                    <a:pt x="185" y="1932"/>
                    <a:pt x="185" y="1932"/>
                    <a:pt x="185" y="1932"/>
                  </a:cubicBezTo>
                  <a:cubicBezTo>
                    <a:pt x="227" y="2001"/>
                    <a:pt x="227" y="2001"/>
                    <a:pt x="227" y="2001"/>
                  </a:cubicBezTo>
                  <a:cubicBezTo>
                    <a:pt x="290" y="2021"/>
                    <a:pt x="290" y="2021"/>
                    <a:pt x="290" y="2021"/>
                  </a:cubicBezTo>
                  <a:cubicBezTo>
                    <a:pt x="278" y="2078"/>
                    <a:pt x="278" y="2078"/>
                    <a:pt x="278" y="2078"/>
                  </a:cubicBezTo>
                  <a:cubicBezTo>
                    <a:pt x="208" y="2167"/>
                    <a:pt x="208" y="2167"/>
                    <a:pt x="208" y="2167"/>
                  </a:cubicBezTo>
                  <a:cubicBezTo>
                    <a:pt x="188" y="2364"/>
                    <a:pt x="188" y="2364"/>
                    <a:pt x="188" y="2364"/>
                  </a:cubicBezTo>
                  <a:cubicBezTo>
                    <a:pt x="125" y="2414"/>
                    <a:pt x="125" y="2414"/>
                    <a:pt x="125" y="2414"/>
                  </a:cubicBezTo>
                  <a:cubicBezTo>
                    <a:pt x="31" y="2411"/>
                    <a:pt x="31" y="2411"/>
                    <a:pt x="31" y="2411"/>
                  </a:cubicBezTo>
                  <a:cubicBezTo>
                    <a:pt x="0" y="2465"/>
                    <a:pt x="0" y="2465"/>
                    <a:pt x="0" y="2465"/>
                  </a:cubicBezTo>
                  <a:cubicBezTo>
                    <a:pt x="0" y="2466"/>
                    <a:pt x="0" y="2466"/>
                    <a:pt x="0" y="2466"/>
                  </a:cubicBezTo>
                  <a:cubicBezTo>
                    <a:pt x="23" y="2567"/>
                    <a:pt x="23" y="2567"/>
                    <a:pt x="23" y="2567"/>
                  </a:cubicBezTo>
                  <a:cubicBezTo>
                    <a:pt x="0" y="2597"/>
                    <a:pt x="0" y="2597"/>
                    <a:pt x="0" y="2597"/>
                  </a:cubicBezTo>
                  <a:cubicBezTo>
                    <a:pt x="0" y="3267"/>
                    <a:pt x="0" y="3267"/>
                    <a:pt x="0" y="3267"/>
                  </a:cubicBezTo>
                  <a:cubicBezTo>
                    <a:pt x="509" y="3266"/>
                    <a:pt x="964" y="3031"/>
                    <a:pt x="1263" y="2664"/>
                  </a:cubicBezTo>
                  <a:cubicBezTo>
                    <a:pt x="1209" y="2664"/>
                    <a:pt x="1209" y="2664"/>
                    <a:pt x="1209" y="2664"/>
                  </a:cubicBezTo>
                  <a:cubicBezTo>
                    <a:pt x="1209" y="2555"/>
                    <a:pt x="1209" y="2555"/>
                    <a:pt x="1209" y="2555"/>
                  </a:cubicBezTo>
                  <a:cubicBezTo>
                    <a:pt x="1147" y="2471"/>
                    <a:pt x="1147" y="2471"/>
                    <a:pt x="1147" y="2471"/>
                  </a:cubicBezTo>
                  <a:cubicBezTo>
                    <a:pt x="1147" y="2340"/>
                    <a:pt x="1147" y="2340"/>
                    <a:pt x="1147" y="2340"/>
                  </a:cubicBezTo>
                  <a:cubicBezTo>
                    <a:pt x="1100" y="2293"/>
                    <a:pt x="1100" y="2293"/>
                    <a:pt x="1100" y="2293"/>
                  </a:cubicBezTo>
                  <a:cubicBezTo>
                    <a:pt x="1095" y="2239"/>
                    <a:pt x="1095" y="2239"/>
                    <a:pt x="1095" y="2239"/>
                  </a:cubicBezTo>
                  <a:cubicBezTo>
                    <a:pt x="1156" y="2123"/>
                    <a:pt x="1156" y="2123"/>
                    <a:pt x="1156" y="2123"/>
                  </a:cubicBezTo>
                  <a:cubicBezTo>
                    <a:pt x="1041" y="1921"/>
                    <a:pt x="1041" y="1921"/>
                    <a:pt x="1041" y="1921"/>
                  </a:cubicBezTo>
                  <a:cubicBezTo>
                    <a:pt x="1055" y="1784"/>
                    <a:pt x="1055" y="1784"/>
                    <a:pt x="1055" y="1784"/>
                  </a:cubicBezTo>
                  <a:cubicBezTo>
                    <a:pt x="952" y="1773"/>
                    <a:pt x="952" y="1773"/>
                    <a:pt x="952" y="1773"/>
                  </a:cubicBezTo>
                  <a:cubicBezTo>
                    <a:pt x="914" y="1735"/>
                    <a:pt x="914" y="1735"/>
                    <a:pt x="914" y="1735"/>
                  </a:cubicBezTo>
                  <a:cubicBezTo>
                    <a:pt x="844" y="1735"/>
                    <a:pt x="844" y="1735"/>
                    <a:pt x="844" y="1735"/>
                  </a:cubicBezTo>
                  <a:cubicBezTo>
                    <a:pt x="809" y="1767"/>
                    <a:pt x="809" y="1767"/>
                    <a:pt x="809" y="1767"/>
                  </a:cubicBezTo>
                  <a:cubicBezTo>
                    <a:pt x="687" y="1767"/>
                    <a:pt x="687" y="1767"/>
                    <a:pt x="687" y="1767"/>
                  </a:cubicBezTo>
                  <a:cubicBezTo>
                    <a:pt x="683" y="1778"/>
                    <a:pt x="683" y="1778"/>
                    <a:pt x="683" y="1778"/>
                  </a:cubicBezTo>
                  <a:cubicBezTo>
                    <a:pt x="615" y="1778"/>
                    <a:pt x="615" y="1778"/>
                    <a:pt x="615" y="1778"/>
                  </a:cubicBezTo>
                  <a:cubicBezTo>
                    <a:pt x="459" y="1600"/>
                    <a:pt x="459" y="1600"/>
                    <a:pt x="459" y="1600"/>
                  </a:cubicBezTo>
                  <a:cubicBezTo>
                    <a:pt x="460" y="1462"/>
                    <a:pt x="460" y="1462"/>
                    <a:pt x="460" y="1462"/>
                  </a:cubicBezTo>
                  <a:cubicBezTo>
                    <a:pt x="486" y="1452"/>
                    <a:pt x="486" y="1452"/>
                    <a:pt x="486" y="1452"/>
                  </a:cubicBezTo>
                  <a:cubicBezTo>
                    <a:pt x="495" y="1400"/>
                    <a:pt x="495" y="1400"/>
                    <a:pt x="495" y="1400"/>
                  </a:cubicBezTo>
                  <a:cubicBezTo>
                    <a:pt x="459" y="1400"/>
                    <a:pt x="459" y="1400"/>
                    <a:pt x="459" y="1400"/>
                  </a:cubicBezTo>
                  <a:cubicBezTo>
                    <a:pt x="444" y="1344"/>
                    <a:pt x="444" y="1344"/>
                    <a:pt x="444" y="1344"/>
                  </a:cubicBezTo>
                  <a:cubicBezTo>
                    <a:pt x="624" y="1214"/>
                    <a:pt x="624" y="1214"/>
                    <a:pt x="624" y="1214"/>
                  </a:cubicBezTo>
                  <a:cubicBezTo>
                    <a:pt x="624" y="1121"/>
                    <a:pt x="624" y="1121"/>
                    <a:pt x="624" y="1121"/>
                  </a:cubicBezTo>
                  <a:cubicBezTo>
                    <a:pt x="713" y="1072"/>
                    <a:pt x="713" y="1072"/>
                    <a:pt x="713" y="1072"/>
                  </a:cubicBezTo>
                  <a:cubicBezTo>
                    <a:pt x="749" y="1076"/>
                    <a:pt x="749" y="1076"/>
                    <a:pt x="749" y="1076"/>
                  </a:cubicBezTo>
                  <a:cubicBezTo>
                    <a:pt x="821" y="1076"/>
                    <a:pt x="821" y="1076"/>
                    <a:pt x="821" y="1076"/>
                  </a:cubicBezTo>
                  <a:cubicBezTo>
                    <a:pt x="878" y="1045"/>
                    <a:pt x="878" y="1045"/>
                    <a:pt x="878" y="1045"/>
                  </a:cubicBezTo>
                  <a:cubicBezTo>
                    <a:pt x="1061" y="1031"/>
                    <a:pt x="1061" y="1031"/>
                    <a:pt x="1061" y="1031"/>
                  </a:cubicBezTo>
                  <a:cubicBezTo>
                    <a:pt x="1061" y="1125"/>
                    <a:pt x="1061" y="1125"/>
                    <a:pt x="1061" y="1125"/>
                  </a:cubicBezTo>
                  <a:cubicBezTo>
                    <a:pt x="1206" y="1161"/>
                    <a:pt x="1206" y="1161"/>
                    <a:pt x="1206" y="1161"/>
                  </a:cubicBezTo>
                  <a:cubicBezTo>
                    <a:pt x="1235" y="1182"/>
                    <a:pt x="1235" y="1182"/>
                    <a:pt x="1235" y="1182"/>
                  </a:cubicBezTo>
                  <a:cubicBezTo>
                    <a:pt x="1261" y="1182"/>
                    <a:pt x="1261" y="1182"/>
                    <a:pt x="1261" y="1182"/>
                  </a:cubicBezTo>
                  <a:cubicBezTo>
                    <a:pt x="1261" y="1131"/>
                    <a:pt x="1261" y="1131"/>
                    <a:pt x="1261" y="1131"/>
                  </a:cubicBezTo>
                  <a:cubicBezTo>
                    <a:pt x="1345" y="1123"/>
                    <a:pt x="1345" y="1123"/>
                    <a:pt x="1345" y="1123"/>
                  </a:cubicBezTo>
                  <a:cubicBezTo>
                    <a:pt x="1424" y="1182"/>
                    <a:pt x="1424" y="1182"/>
                    <a:pt x="1424" y="1182"/>
                  </a:cubicBezTo>
                  <a:cubicBezTo>
                    <a:pt x="1554" y="1182"/>
                    <a:pt x="1554" y="1182"/>
                    <a:pt x="1554" y="1182"/>
                  </a:cubicBezTo>
                  <a:cubicBezTo>
                    <a:pt x="1563" y="1173"/>
                    <a:pt x="1563" y="1173"/>
                    <a:pt x="1563" y="1173"/>
                  </a:cubicBezTo>
                  <a:cubicBezTo>
                    <a:pt x="1551" y="1129"/>
                    <a:pt x="1536" y="1086"/>
                    <a:pt x="1519" y="1044"/>
                  </a:cubicBezTo>
                  <a:moveTo>
                    <a:pt x="748" y="579"/>
                  </a:moveTo>
                  <a:cubicBezTo>
                    <a:pt x="763" y="556"/>
                    <a:pt x="763" y="556"/>
                    <a:pt x="763" y="556"/>
                  </a:cubicBezTo>
                  <a:cubicBezTo>
                    <a:pt x="816" y="545"/>
                    <a:pt x="816" y="545"/>
                    <a:pt x="816" y="545"/>
                  </a:cubicBezTo>
                  <a:cubicBezTo>
                    <a:pt x="830" y="610"/>
                    <a:pt x="830" y="610"/>
                    <a:pt x="830" y="610"/>
                  </a:cubicBezTo>
                  <a:cubicBezTo>
                    <a:pt x="859" y="656"/>
                    <a:pt x="859" y="656"/>
                    <a:pt x="859" y="656"/>
                  </a:cubicBezTo>
                  <a:cubicBezTo>
                    <a:pt x="878" y="678"/>
                    <a:pt x="878" y="678"/>
                    <a:pt x="878" y="678"/>
                  </a:cubicBezTo>
                  <a:cubicBezTo>
                    <a:pt x="912" y="691"/>
                    <a:pt x="912" y="691"/>
                    <a:pt x="912" y="691"/>
                  </a:cubicBezTo>
                  <a:cubicBezTo>
                    <a:pt x="880" y="730"/>
                    <a:pt x="880" y="730"/>
                    <a:pt x="880" y="730"/>
                  </a:cubicBezTo>
                  <a:cubicBezTo>
                    <a:pt x="816" y="736"/>
                    <a:pt x="816" y="736"/>
                    <a:pt x="816" y="736"/>
                  </a:cubicBezTo>
                  <a:cubicBezTo>
                    <a:pt x="769" y="736"/>
                    <a:pt x="769" y="736"/>
                    <a:pt x="769" y="736"/>
                  </a:cubicBezTo>
                  <a:cubicBezTo>
                    <a:pt x="774" y="680"/>
                    <a:pt x="774" y="680"/>
                    <a:pt x="774" y="680"/>
                  </a:cubicBezTo>
                  <a:cubicBezTo>
                    <a:pt x="814" y="672"/>
                    <a:pt x="814" y="672"/>
                    <a:pt x="814" y="672"/>
                  </a:cubicBezTo>
                  <a:cubicBezTo>
                    <a:pt x="810" y="645"/>
                    <a:pt x="810" y="645"/>
                    <a:pt x="810" y="645"/>
                  </a:cubicBezTo>
                  <a:cubicBezTo>
                    <a:pt x="774" y="622"/>
                    <a:pt x="774" y="622"/>
                    <a:pt x="774" y="622"/>
                  </a:cubicBezTo>
                  <a:cubicBezTo>
                    <a:pt x="748" y="605"/>
                    <a:pt x="748" y="605"/>
                    <a:pt x="748" y="605"/>
                  </a:cubicBezTo>
                  <a:cubicBezTo>
                    <a:pt x="748" y="579"/>
                    <a:pt x="748" y="579"/>
                    <a:pt x="748" y="579"/>
                  </a:cubicBezTo>
                  <a:moveTo>
                    <a:pt x="660" y="681"/>
                  </a:moveTo>
                  <a:cubicBezTo>
                    <a:pt x="692" y="628"/>
                    <a:pt x="692" y="628"/>
                    <a:pt x="692" y="628"/>
                  </a:cubicBezTo>
                  <a:cubicBezTo>
                    <a:pt x="736" y="618"/>
                    <a:pt x="736" y="618"/>
                    <a:pt x="736" y="618"/>
                  </a:cubicBezTo>
                  <a:cubicBezTo>
                    <a:pt x="768" y="632"/>
                    <a:pt x="768" y="632"/>
                    <a:pt x="768" y="632"/>
                  </a:cubicBezTo>
                  <a:cubicBezTo>
                    <a:pt x="765" y="667"/>
                    <a:pt x="765" y="667"/>
                    <a:pt x="765" y="667"/>
                  </a:cubicBezTo>
                  <a:cubicBezTo>
                    <a:pt x="698" y="715"/>
                    <a:pt x="698" y="715"/>
                    <a:pt x="698" y="715"/>
                  </a:cubicBezTo>
                  <a:cubicBezTo>
                    <a:pt x="660" y="715"/>
                    <a:pt x="660" y="715"/>
                    <a:pt x="660" y="715"/>
                  </a:cubicBezTo>
                  <a:cubicBezTo>
                    <a:pt x="660" y="681"/>
                    <a:pt x="660" y="681"/>
                    <a:pt x="660" y="681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lc="http://schemas.openxmlformats.org/drawingml/2006/lockedCanvas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ísļïḑè"/>
            <p:cNvSpPr>
              <a:spLocks/>
            </p:cNvSpPr>
            <p:nvPr/>
          </p:nvSpPr>
          <p:spPr bwMode="auto">
            <a:xfrm>
              <a:off x="4072319" y="5900812"/>
              <a:ext cx="2057833" cy="2856780"/>
            </a:xfrm>
            <a:custGeom>
              <a:avLst/>
              <a:gdLst>
                <a:gd name="T0" fmla="*/ 1559 w 1638"/>
                <a:gd name="T1" fmla="*/ 1703 h 2273"/>
                <a:gd name="T2" fmla="*/ 1527 w 1638"/>
                <a:gd name="T3" fmla="*/ 1763 h 2273"/>
                <a:gd name="T4" fmla="*/ 1429 w 1638"/>
                <a:gd name="T5" fmla="*/ 1810 h 2273"/>
                <a:gd name="T6" fmla="*/ 1366 w 1638"/>
                <a:gd name="T7" fmla="*/ 1820 h 2273"/>
                <a:gd name="T8" fmla="*/ 1363 w 1638"/>
                <a:gd name="T9" fmla="*/ 1847 h 2273"/>
                <a:gd name="T10" fmla="*/ 1408 w 1638"/>
                <a:gd name="T11" fmla="*/ 1860 h 2273"/>
                <a:gd name="T12" fmla="*/ 1402 w 1638"/>
                <a:gd name="T13" fmla="*/ 1889 h 2273"/>
                <a:gd name="T14" fmla="*/ 1362 w 1638"/>
                <a:gd name="T15" fmla="*/ 1927 h 2273"/>
                <a:gd name="T16" fmla="*/ 1387 w 1638"/>
                <a:gd name="T17" fmla="*/ 1958 h 2273"/>
                <a:gd name="T18" fmla="*/ 1435 w 1638"/>
                <a:gd name="T19" fmla="*/ 1959 h 2273"/>
                <a:gd name="T20" fmla="*/ 1432 w 1638"/>
                <a:gd name="T21" fmla="*/ 1997 h 2273"/>
                <a:gd name="T22" fmla="*/ 1419 w 1638"/>
                <a:gd name="T23" fmla="*/ 2033 h 2273"/>
                <a:gd name="T24" fmla="*/ 1415 w 1638"/>
                <a:gd name="T25" fmla="*/ 2063 h 2273"/>
                <a:gd name="T26" fmla="*/ 1487 w 1638"/>
                <a:gd name="T27" fmla="*/ 2123 h 2273"/>
                <a:gd name="T28" fmla="*/ 1477 w 1638"/>
                <a:gd name="T29" fmla="*/ 2155 h 2273"/>
                <a:gd name="T30" fmla="*/ 1380 w 1638"/>
                <a:gd name="T31" fmla="*/ 2153 h 2273"/>
                <a:gd name="T32" fmla="*/ 1283 w 1638"/>
                <a:gd name="T33" fmla="*/ 2068 h 2273"/>
                <a:gd name="T34" fmla="*/ 1208 w 1638"/>
                <a:gd name="T35" fmla="*/ 1936 h 2273"/>
                <a:gd name="T36" fmla="*/ 1218 w 1638"/>
                <a:gd name="T37" fmla="*/ 1808 h 2273"/>
                <a:gd name="T38" fmla="*/ 1161 w 1638"/>
                <a:gd name="T39" fmla="*/ 1732 h 2273"/>
                <a:gd name="T40" fmla="*/ 1184 w 1638"/>
                <a:gd name="T41" fmla="*/ 1603 h 2273"/>
                <a:gd name="T42" fmla="*/ 1150 w 1638"/>
                <a:gd name="T43" fmla="*/ 1593 h 2273"/>
                <a:gd name="T44" fmla="*/ 1150 w 1638"/>
                <a:gd name="T45" fmla="*/ 1314 h 2273"/>
                <a:gd name="T46" fmla="*/ 1050 w 1638"/>
                <a:gd name="T47" fmla="*/ 1242 h 2273"/>
                <a:gd name="T48" fmla="*/ 1000 w 1638"/>
                <a:gd name="T49" fmla="*/ 1230 h 2273"/>
                <a:gd name="T50" fmla="*/ 990 w 1638"/>
                <a:gd name="T51" fmla="*/ 1177 h 2273"/>
                <a:gd name="T52" fmla="*/ 867 w 1638"/>
                <a:gd name="T53" fmla="*/ 1022 h 2273"/>
                <a:gd name="T54" fmla="*/ 879 w 1638"/>
                <a:gd name="T55" fmla="*/ 966 h 2273"/>
                <a:gd name="T56" fmla="*/ 883 w 1638"/>
                <a:gd name="T57" fmla="*/ 875 h 2273"/>
                <a:gd name="T58" fmla="*/ 968 w 1638"/>
                <a:gd name="T59" fmla="*/ 816 h 2273"/>
                <a:gd name="T60" fmla="*/ 956 w 1638"/>
                <a:gd name="T61" fmla="*/ 714 h 2273"/>
                <a:gd name="T62" fmla="*/ 831 w 1638"/>
                <a:gd name="T63" fmla="*/ 704 h 2273"/>
                <a:gd name="T64" fmla="*/ 734 w 1638"/>
                <a:gd name="T65" fmla="*/ 593 h 2273"/>
                <a:gd name="T66" fmla="*/ 664 w 1638"/>
                <a:gd name="T67" fmla="*/ 574 h 2273"/>
                <a:gd name="T68" fmla="*/ 620 w 1638"/>
                <a:gd name="T69" fmla="*/ 566 h 2273"/>
                <a:gd name="T70" fmla="*/ 625 w 1638"/>
                <a:gd name="T71" fmla="*/ 525 h 2273"/>
                <a:gd name="T72" fmla="*/ 568 w 1638"/>
                <a:gd name="T73" fmla="*/ 517 h 2273"/>
                <a:gd name="T74" fmla="*/ 568 w 1638"/>
                <a:gd name="T75" fmla="*/ 540 h 2273"/>
                <a:gd name="T76" fmla="*/ 425 w 1638"/>
                <a:gd name="T77" fmla="*/ 505 h 2273"/>
                <a:gd name="T78" fmla="*/ 368 w 1638"/>
                <a:gd name="T79" fmla="*/ 417 h 2273"/>
                <a:gd name="T80" fmla="*/ 391 w 1638"/>
                <a:gd name="T81" fmla="*/ 374 h 2273"/>
                <a:gd name="T82" fmla="*/ 301 w 1638"/>
                <a:gd name="T83" fmla="*/ 243 h 2273"/>
                <a:gd name="T84" fmla="*/ 286 w 1638"/>
                <a:gd name="T85" fmla="*/ 146 h 2273"/>
                <a:gd name="T86" fmla="*/ 249 w 1638"/>
                <a:gd name="T87" fmla="*/ 146 h 2273"/>
                <a:gd name="T88" fmla="*/ 261 w 1638"/>
                <a:gd name="T89" fmla="*/ 240 h 2273"/>
                <a:gd name="T90" fmla="*/ 324 w 1638"/>
                <a:gd name="T91" fmla="*/ 336 h 2273"/>
                <a:gd name="T92" fmla="*/ 317 w 1638"/>
                <a:gd name="T93" fmla="*/ 374 h 2273"/>
                <a:gd name="T94" fmla="*/ 264 w 1638"/>
                <a:gd name="T95" fmla="*/ 366 h 2273"/>
                <a:gd name="T96" fmla="*/ 199 w 1638"/>
                <a:gd name="T97" fmla="*/ 255 h 2273"/>
                <a:gd name="T98" fmla="*/ 199 w 1638"/>
                <a:gd name="T99" fmla="*/ 126 h 2273"/>
                <a:gd name="T100" fmla="*/ 131 w 1638"/>
                <a:gd name="T101" fmla="*/ 93 h 2273"/>
                <a:gd name="T102" fmla="*/ 131 w 1638"/>
                <a:gd name="T103" fmla="*/ 0 h 2273"/>
                <a:gd name="T104" fmla="*/ 0 w 1638"/>
                <a:gd name="T105" fmla="*/ 640 h 2273"/>
                <a:gd name="T106" fmla="*/ 1634 w 1638"/>
                <a:gd name="T107" fmla="*/ 2273 h 2273"/>
                <a:gd name="T108" fmla="*/ 1638 w 1638"/>
                <a:gd name="T109" fmla="*/ 2273 h 2273"/>
                <a:gd name="T110" fmla="*/ 1638 w 1638"/>
                <a:gd name="T111" fmla="*/ 1603 h 2273"/>
                <a:gd name="T112" fmla="*/ 1559 w 1638"/>
                <a:gd name="T113" fmla="*/ 1703 h 2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38" h="2273">
                  <a:moveTo>
                    <a:pt x="1559" y="1703"/>
                  </a:moveTo>
                  <a:cubicBezTo>
                    <a:pt x="1527" y="1763"/>
                    <a:pt x="1527" y="1763"/>
                    <a:pt x="1527" y="1763"/>
                  </a:cubicBezTo>
                  <a:cubicBezTo>
                    <a:pt x="1429" y="1810"/>
                    <a:pt x="1429" y="1810"/>
                    <a:pt x="1429" y="1810"/>
                  </a:cubicBezTo>
                  <a:cubicBezTo>
                    <a:pt x="1366" y="1820"/>
                    <a:pt x="1366" y="1820"/>
                    <a:pt x="1366" y="1820"/>
                  </a:cubicBezTo>
                  <a:cubicBezTo>
                    <a:pt x="1363" y="1847"/>
                    <a:pt x="1363" y="1847"/>
                    <a:pt x="1363" y="1847"/>
                  </a:cubicBezTo>
                  <a:cubicBezTo>
                    <a:pt x="1408" y="1860"/>
                    <a:pt x="1408" y="1860"/>
                    <a:pt x="1408" y="1860"/>
                  </a:cubicBezTo>
                  <a:cubicBezTo>
                    <a:pt x="1402" y="1889"/>
                    <a:pt x="1402" y="1889"/>
                    <a:pt x="1402" y="1889"/>
                  </a:cubicBezTo>
                  <a:cubicBezTo>
                    <a:pt x="1362" y="1927"/>
                    <a:pt x="1362" y="1927"/>
                    <a:pt x="1362" y="1927"/>
                  </a:cubicBezTo>
                  <a:cubicBezTo>
                    <a:pt x="1387" y="1958"/>
                    <a:pt x="1387" y="1958"/>
                    <a:pt x="1387" y="1958"/>
                  </a:cubicBezTo>
                  <a:cubicBezTo>
                    <a:pt x="1435" y="1959"/>
                    <a:pt x="1435" y="1959"/>
                    <a:pt x="1435" y="1959"/>
                  </a:cubicBezTo>
                  <a:cubicBezTo>
                    <a:pt x="1432" y="1997"/>
                    <a:pt x="1432" y="1997"/>
                    <a:pt x="1432" y="1997"/>
                  </a:cubicBezTo>
                  <a:cubicBezTo>
                    <a:pt x="1419" y="2033"/>
                    <a:pt x="1419" y="2033"/>
                    <a:pt x="1419" y="2033"/>
                  </a:cubicBezTo>
                  <a:cubicBezTo>
                    <a:pt x="1415" y="2063"/>
                    <a:pt x="1415" y="2063"/>
                    <a:pt x="1415" y="2063"/>
                  </a:cubicBezTo>
                  <a:cubicBezTo>
                    <a:pt x="1487" y="2123"/>
                    <a:pt x="1487" y="2123"/>
                    <a:pt x="1487" y="2123"/>
                  </a:cubicBezTo>
                  <a:cubicBezTo>
                    <a:pt x="1477" y="2155"/>
                    <a:pt x="1477" y="2155"/>
                    <a:pt x="1477" y="2155"/>
                  </a:cubicBezTo>
                  <a:cubicBezTo>
                    <a:pt x="1380" y="2153"/>
                    <a:pt x="1380" y="2153"/>
                    <a:pt x="1380" y="2153"/>
                  </a:cubicBezTo>
                  <a:cubicBezTo>
                    <a:pt x="1283" y="2068"/>
                    <a:pt x="1283" y="2068"/>
                    <a:pt x="1283" y="2068"/>
                  </a:cubicBezTo>
                  <a:cubicBezTo>
                    <a:pt x="1208" y="1936"/>
                    <a:pt x="1208" y="1936"/>
                    <a:pt x="1208" y="1936"/>
                  </a:cubicBezTo>
                  <a:cubicBezTo>
                    <a:pt x="1218" y="1808"/>
                    <a:pt x="1218" y="1808"/>
                    <a:pt x="1218" y="1808"/>
                  </a:cubicBezTo>
                  <a:cubicBezTo>
                    <a:pt x="1161" y="1732"/>
                    <a:pt x="1161" y="1732"/>
                    <a:pt x="1161" y="1732"/>
                  </a:cubicBezTo>
                  <a:cubicBezTo>
                    <a:pt x="1184" y="1603"/>
                    <a:pt x="1184" y="1603"/>
                    <a:pt x="1184" y="1603"/>
                  </a:cubicBezTo>
                  <a:cubicBezTo>
                    <a:pt x="1150" y="1593"/>
                    <a:pt x="1150" y="1593"/>
                    <a:pt x="1150" y="1593"/>
                  </a:cubicBezTo>
                  <a:cubicBezTo>
                    <a:pt x="1150" y="1314"/>
                    <a:pt x="1150" y="1314"/>
                    <a:pt x="1150" y="1314"/>
                  </a:cubicBezTo>
                  <a:cubicBezTo>
                    <a:pt x="1150" y="1314"/>
                    <a:pt x="1055" y="1242"/>
                    <a:pt x="1050" y="1242"/>
                  </a:cubicBezTo>
                  <a:cubicBezTo>
                    <a:pt x="1045" y="1242"/>
                    <a:pt x="1000" y="1230"/>
                    <a:pt x="1000" y="1230"/>
                  </a:cubicBezTo>
                  <a:cubicBezTo>
                    <a:pt x="990" y="1177"/>
                    <a:pt x="990" y="1177"/>
                    <a:pt x="990" y="1177"/>
                  </a:cubicBezTo>
                  <a:cubicBezTo>
                    <a:pt x="867" y="1022"/>
                    <a:pt x="867" y="1022"/>
                    <a:pt x="867" y="1022"/>
                  </a:cubicBezTo>
                  <a:cubicBezTo>
                    <a:pt x="879" y="966"/>
                    <a:pt x="879" y="966"/>
                    <a:pt x="879" y="966"/>
                  </a:cubicBezTo>
                  <a:cubicBezTo>
                    <a:pt x="883" y="875"/>
                    <a:pt x="883" y="875"/>
                    <a:pt x="883" y="875"/>
                  </a:cubicBezTo>
                  <a:cubicBezTo>
                    <a:pt x="968" y="816"/>
                    <a:pt x="968" y="816"/>
                    <a:pt x="968" y="816"/>
                  </a:cubicBezTo>
                  <a:cubicBezTo>
                    <a:pt x="956" y="714"/>
                    <a:pt x="956" y="714"/>
                    <a:pt x="956" y="714"/>
                  </a:cubicBezTo>
                  <a:cubicBezTo>
                    <a:pt x="831" y="704"/>
                    <a:pt x="831" y="704"/>
                    <a:pt x="831" y="704"/>
                  </a:cubicBezTo>
                  <a:cubicBezTo>
                    <a:pt x="734" y="593"/>
                    <a:pt x="734" y="593"/>
                    <a:pt x="734" y="593"/>
                  </a:cubicBezTo>
                  <a:cubicBezTo>
                    <a:pt x="664" y="574"/>
                    <a:pt x="664" y="574"/>
                    <a:pt x="664" y="574"/>
                  </a:cubicBezTo>
                  <a:cubicBezTo>
                    <a:pt x="620" y="566"/>
                    <a:pt x="620" y="566"/>
                    <a:pt x="620" y="566"/>
                  </a:cubicBezTo>
                  <a:cubicBezTo>
                    <a:pt x="625" y="525"/>
                    <a:pt x="625" y="525"/>
                    <a:pt x="625" y="525"/>
                  </a:cubicBezTo>
                  <a:cubicBezTo>
                    <a:pt x="568" y="517"/>
                    <a:pt x="568" y="517"/>
                    <a:pt x="568" y="517"/>
                  </a:cubicBezTo>
                  <a:cubicBezTo>
                    <a:pt x="568" y="540"/>
                    <a:pt x="568" y="540"/>
                    <a:pt x="568" y="540"/>
                  </a:cubicBezTo>
                  <a:cubicBezTo>
                    <a:pt x="425" y="505"/>
                    <a:pt x="425" y="505"/>
                    <a:pt x="425" y="505"/>
                  </a:cubicBezTo>
                  <a:cubicBezTo>
                    <a:pt x="368" y="417"/>
                    <a:pt x="368" y="417"/>
                    <a:pt x="368" y="417"/>
                  </a:cubicBezTo>
                  <a:cubicBezTo>
                    <a:pt x="391" y="374"/>
                    <a:pt x="391" y="374"/>
                    <a:pt x="391" y="374"/>
                  </a:cubicBezTo>
                  <a:cubicBezTo>
                    <a:pt x="301" y="243"/>
                    <a:pt x="301" y="243"/>
                    <a:pt x="301" y="243"/>
                  </a:cubicBezTo>
                  <a:cubicBezTo>
                    <a:pt x="286" y="146"/>
                    <a:pt x="286" y="146"/>
                    <a:pt x="286" y="146"/>
                  </a:cubicBezTo>
                  <a:cubicBezTo>
                    <a:pt x="249" y="146"/>
                    <a:pt x="249" y="146"/>
                    <a:pt x="249" y="146"/>
                  </a:cubicBezTo>
                  <a:cubicBezTo>
                    <a:pt x="261" y="240"/>
                    <a:pt x="261" y="240"/>
                    <a:pt x="261" y="240"/>
                  </a:cubicBezTo>
                  <a:cubicBezTo>
                    <a:pt x="324" y="336"/>
                    <a:pt x="324" y="336"/>
                    <a:pt x="324" y="336"/>
                  </a:cubicBezTo>
                  <a:cubicBezTo>
                    <a:pt x="317" y="374"/>
                    <a:pt x="317" y="374"/>
                    <a:pt x="317" y="374"/>
                  </a:cubicBezTo>
                  <a:cubicBezTo>
                    <a:pt x="264" y="366"/>
                    <a:pt x="264" y="366"/>
                    <a:pt x="264" y="366"/>
                  </a:cubicBezTo>
                  <a:cubicBezTo>
                    <a:pt x="199" y="255"/>
                    <a:pt x="199" y="255"/>
                    <a:pt x="199" y="255"/>
                  </a:cubicBezTo>
                  <a:cubicBezTo>
                    <a:pt x="199" y="126"/>
                    <a:pt x="199" y="126"/>
                    <a:pt x="199" y="126"/>
                  </a:cubicBezTo>
                  <a:cubicBezTo>
                    <a:pt x="131" y="93"/>
                    <a:pt x="131" y="93"/>
                    <a:pt x="131" y="93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47" y="197"/>
                    <a:pt x="0" y="413"/>
                    <a:pt x="0" y="640"/>
                  </a:cubicBezTo>
                  <a:cubicBezTo>
                    <a:pt x="0" y="1541"/>
                    <a:pt x="733" y="2273"/>
                    <a:pt x="1634" y="2273"/>
                  </a:cubicBezTo>
                  <a:cubicBezTo>
                    <a:pt x="1635" y="2273"/>
                    <a:pt x="1637" y="2273"/>
                    <a:pt x="1638" y="2273"/>
                  </a:cubicBezTo>
                  <a:cubicBezTo>
                    <a:pt x="1638" y="1603"/>
                    <a:pt x="1638" y="1603"/>
                    <a:pt x="1638" y="1603"/>
                  </a:cubicBezTo>
                  <a:cubicBezTo>
                    <a:pt x="1559" y="1703"/>
                    <a:pt x="1559" y="1703"/>
                    <a:pt x="1559" y="1703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íṥḻidé"/>
            <p:cNvSpPr>
              <a:spLocks/>
            </p:cNvSpPr>
            <p:nvPr/>
          </p:nvSpPr>
          <p:spPr bwMode="auto">
            <a:xfrm>
              <a:off x="4760247" y="5553873"/>
              <a:ext cx="1369906" cy="1504717"/>
            </a:xfrm>
            <a:custGeom>
              <a:avLst/>
              <a:gdLst>
                <a:gd name="T0" fmla="*/ 1020 w 1090"/>
                <a:gd name="T1" fmla="*/ 52 h 1197"/>
                <a:gd name="T2" fmla="*/ 1047 w 1090"/>
                <a:gd name="T3" fmla="*/ 34 h 1197"/>
                <a:gd name="T4" fmla="*/ 1018 w 1090"/>
                <a:gd name="T5" fmla="*/ 0 h 1197"/>
                <a:gd name="T6" fmla="*/ 961 w 1090"/>
                <a:gd name="T7" fmla="*/ 33 h 1197"/>
                <a:gd name="T8" fmla="*/ 956 w 1090"/>
                <a:gd name="T9" fmla="*/ 33 h 1197"/>
                <a:gd name="T10" fmla="*/ 925 w 1090"/>
                <a:gd name="T11" fmla="*/ 7 h 1197"/>
                <a:gd name="T12" fmla="*/ 873 w 1090"/>
                <a:gd name="T13" fmla="*/ 0 h 1197"/>
                <a:gd name="T14" fmla="*/ 856 w 1090"/>
                <a:gd name="T15" fmla="*/ 43 h 1197"/>
                <a:gd name="T16" fmla="*/ 917 w 1090"/>
                <a:gd name="T17" fmla="*/ 57 h 1197"/>
                <a:gd name="T18" fmla="*/ 883 w 1090"/>
                <a:gd name="T19" fmla="*/ 91 h 1197"/>
                <a:gd name="T20" fmla="*/ 844 w 1090"/>
                <a:gd name="T21" fmla="*/ 69 h 1197"/>
                <a:gd name="T22" fmla="*/ 781 w 1090"/>
                <a:gd name="T23" fmla="*/ 144 h 1197"/>
                <a:gd name="T24" fmla="*/ 574 w 1090"/>
                <a:gd name="T25" fmla="*/ 308 h 1197"/>
                <a:gd name="T26" fmla="*/ 466 w 1090"/>
                <a:gd name="T27" fmla="*/ 421 h 1197"/>
                <a:gd name="T28" fmla="*/ 422 w 1090"/>
                <a:gd name="T29" fmla="*/ 572 h 1197"/>
                <a:gd name="T30" fmla="*/ 353 w 1090"/>
                <a:gd name="T31" fmla="*/ 481 h 1197"/>
                <a:gd name="T32" fmla="*/ 61 w 1090"/>
                <a:gd name="T33" fmla="*/ 531 h 1197"/>
                <a:gd name="T34" fmla="*/ 0 w 1090"/>
                <a:gd name="T35" fmla="*/ 674 h 1197"/>
                <a:gd name="T36" fmla="*/ 107 w 1090"/>
                <a:gd name="T37" fmla="*/ 745 h 1197"/>
                <a:gd name="T38" fmla="*/ 243 w 1090"/>
                <a:gd name="T39" fmla="*/ 703 h 1197"/>
                <a:gd name="T40" fmla="*/ 300 w 1090"/>
                <a:gd name="T41" fmla="*/ 791 h 1197"/>
                <a:gd name="T42" fmla="*/ 440 w 1090"/>
                <a:gd name="T43" fmla="*/ 960 h 1197"/>
                <a:gd name="T44" fmla="*/ 623 w 1090"/>
                <a:gd name="T45" fmla="*/ 885 h 1197"/>
                <a:gd name="T46" fmla="*/ 755 w 1090"/>
                <a:gd name="T47" fmla="*/ 929 h 1197"/>
                <a:gd name="T48" fmla="*/ 810 w 1090"/>
                <a:gd name="T49" fmla="*/ 926 h 1197"/>
                <a:gd name="T50" fmla="*/ 973 w 1090"/>
                <a:gd name="T51" fmla="*/ 1021 h 1197"/>
                <a:gd name="T52" fmla="*/ 1017 w 1090"/>
                <a:gd name="T53" fmla="*/ 1169 h 1197"/>
                <a:gd name="T54" fmla="*/ 1090 w 1090"/>
                <a:gd name="T55" fmla="*/ 102 h 1197"/>
                <a:gd name="T56" fmla="*/ 862 w 1090"/>
                <a:gd name="T57" fmla="*/ 164 h 1197"/>
                <a:gd name="T58" fmla="*/ 830 w 1090"/>
                <a:gd name="T59" fmla="*/ 143 h 1197"/>
                <a:gd name="T60" fmla="*/ 866 w 1090"/>
                <a:gd name="T61" fmla="*/ 140 h 1197"/>
                <a:gd name="T62" fmla="*/ 981 w 1090"/>
                <a:gd name="T63" fmla="*/ 122 h 1197"/>
                <a:gd name="T64" fmla="*/ 953 w 1090"/>
                <a:gd name="T65" fmla="*/ 146 h 1197"/>
                <a:gd name="T66" fmla="*/ 907 w 1090"/>
                <a:gd name="T67" fmla="*/ 160 h 1197"/>
                <a:gd name="T68" fmla="*/ 894 w 1090"/>
                <a:gd name="T69" fmla="*/ 148 h 1197"/>
                <a:gd name="T70" fmla="*/ 941 w 1090"/>
                <a:gd name="T71" fmla="*/ 124 h 1197"/>
                <a:gd name="T72" fmla="*/ 969 w 1090"/>
                <a:gd name="T73" fmla="*/ 99 h 1197"/>
                <a:gd name="T74" fmla="*/ 981 w 1090"/>
                <a:gd name="T75" fmla="*/ 122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90" h="1197">
                  <a:moveTo>
                    <a:pt x="1024" y="81"/>
                  </a:moveTo>
                  <a:cubicBezTo>
                    <a:pt x="1020" y="52"/>
                    <a:pt x="1020" y="52"/>
                    <a:pt x="1020" y="52"/>
                  </a:cubicBezTo>
                  <a:cubicBezTo>
                    <a:pt x="1020" y="52"/>
                    <a:pt x="1020" y="52"/>
                    <a:pt x="1020" y="52"/>
                  </a:cubicBezTo>
                  <a:cubicBezTo>
                    <a:pt x="1047" y="34"/>
                    <a:pt x="1047" y="34"/>
                    <a:pt x="1047" y="34"/>
                  </a:cubicBezTo>
                  <a:cubicBezTo>
                    <a:pt x="1047" y="7"/>
                    <a:pt x="1047" y="7"/>
                    <a:pt x="1047" y="7"/>
                  </a:cubicBezTo>
                  <a:cubicBezTo>
                    <a:pt x="1018" y="0"/>
                    <a:pt x="1018" y="0"/>
                    <a:pt x="1018" y="0"/>
                  </a:cubicBezTo>
                  <a:cubicBezTo>
                    <a:pt x="1011" y="25"/>
                    <a:pt x="1011" y="25"/>
                    <a:pt x="1011" y="25"/>
                  </a:cubicBezTo>
                  <a:cubicBezTo>
                    <a:pt x="961" y="33"/>
                    <a:pt x="961" y="33"/>
                    <a:pt x="961" y="33"/>
                  </a:cubicBezTo>
                  <a:cubicBezTo>
                    <a:pt x="956" y="31"/>
                    <a:pt x="956" y="31"/>
                    <a:pt x="956" y="31"/>
                  </a:cubicBezTo>
                  <a:cubicBezTo>
                    <a:pt x="956" y="33"/>
                    <a:pt x="956" y="33"/>
                    <a:pt x="956" y="33"/>
                  </a:cubicBezTo>
                  <a:cubicBezTo>
                    <a:pt x="939" y="36"/>
                    <a:pt x="939" y="36"/>
                    <a:pt x="939" y="36"/>
                  </a:cubicBezTo>
                  <a:cubicBezTo>
                    <a:pt x="925" y="7"/>
                    <a:pt x="925" y="7"/>
                    <a:pt x="925" y="7"/>
                  </a:cubicBezTo>
                  <a:cubicBezTo>
                    <a:pt x="908" y="0"/>
                    <a:pt x="908" y="0"/>
                    <a:pt x="908" y="0"/>
                  </a:cubicBezTo>
                  <a:cubicBezTo>
                    <a:pt x="873" y="0"/>
                    <a:pt x="873" y="0"/>
                    <a:pt x="873" y="0"/>
                  </a:cubicBezTo>
                  <a:cubicBezTo>
                    <a:pt x="856" y="14"/>
                    <a:pt x="856" y="14"/>
                    <a:pt x="856" y="14"/>
                  </a:cubicBezTo>
                  <a:cubicBezTo>
                    <a:pt x="856" y="43"/>
                    <a:pt x="856" y="43"/>
                    <a:pt x="856" y="43"/>
                  </a:cubicBezTo>
                  <a:cubicBezTo>
                    <a:pt x="887" y="53"/>
                    <a:pt x="887" y="53"/>
                    <a:pt x="887" y="53"/>
                  </a:cubicBezTo>
                  <a:cubicBezTo>
                    <a:pt x="917" y="57"/>
                    <a:pt x="917" y="57"/>
                    <a:pt x="917" y="57"/>
                  </a:cubicBezTo>
                  <a:cubicBezTo>
                    <a:pt x="910" y="60"/>
                    <a:pt x="910" y="60"/>
                    <a:pt x="910" y="60"/>
                  </a:cubicBezTo>
                  <a:cubicBezTo>
                    <a:pt x="883" y="91"/>
                    <a:pt x="883" y="91"/>
                    <a:pt x="883" y="91"/>
                  </a:cubicBezTo>
                  <a:cubicBezTo>
                    <a:pt x="871" y="76"/>
                    <a:pt x="871" y="76"/>
                    <a:pt x="871" y="76"/>
                  </a:cubicBezTo>
                  <a:cubicBezTo>
                    <a:pt x="844" y="69"/>
                    <a:pt x="844" y="69"/>
                    <a:pt x="844" y="69"/>
                  </a:cubicBezTo>
                  <a:cubicBezTo>
                    <a:pt x="772" y="137"/>
                    <a:pt x="772" y="137"/>
                    <a:pt x="772" y="137"/>
                  </a:cubicBezTo>
                  <a:cubicBezTo>
                    <a:pt x="781" y="144"/>
                    <a:pt x="781" y="144"/>
                    <a:pt x="781" y="144"/>
                  </a:cubicBezTo>
                  <a:cubicBezTo>
                    <a:pt x="674" y="204"/>
                    <a:pt x="674" y="204"/>
                    <a:pt x="674" y="204"/>
                  </a:cubicBezTo>
                  <a:cubicBezTo>
                    <a:pt x="574" y="308"/>
                    <a:pt x="574" y="308"/>
                    <a:pt x="574" y="308"/>
                  </a:cubicBezTo>
                  <a:cubicBezTo>
                    <a:pt x="567" y="355"/>
                    <a:pt x="567" y="355"/>
                    <a:pt x="567" y="355"/>
                  </a:cubicBezTo>
                  <a:cubicBezTo>
                    <a:pt x="466" y="421"/>
                    <a:pt x="466" y="421"/>
                    <a:pt x="466" y="421"/>
                  </a:cubicBezTo>
                  <a:cubicBezTo>
                    <a:pt x="416" y="471"/>
                    <a:pt x="416" y="471"/>
                    <a:pt x="416" y="471"/>
                  </a:cubicBezTo>
                  <a:cubicBezTo>
                    <a:pt x="422" y="572"/>
                    <a:pt x="422" y="572"/>
                    <a:pt x="422" y="572"/>
                  </a:cubicBezTo>
                  <a:cubicBezTo>
                    <a:pt x="353" y="539"/>
                    <a:pt x="353" y="539"/>
                    <a:pt x="353" y="539"/>
                  </a:cubicBezTo>
                  <a:cubicBezTo>
                    <a:pt x="353" y="481"/>
                    <a:pt x="353" y="481"/>
                    <a:pt x="353" y="481"/>
                  </a:cubicBezTo>
                  <a:cubicBezTo>
                    <a:pt x="160" y="481"/>
                    <a:pt x="160" y="481"/>
                    <a:pt x="160" y="481"/>
                  </a:cubicBezTo>
                  <a:cubicBezTo>
                    <a:pt x="61" y="531"/>
                    <a:pt x="61" y="531"/>
                    <a:pt x="61" y="531"/>
                  </a:cubicBezTo>
                  <a:cubicBezTo>
                    <a:pt x="17" y="611"/>
                    <a:pt x="17" y="611"/>
                    <a:pt x="17" y="611"/>
                  </a:cubicBezTo>
                  <a:cubicBezTo>
                    <a:pt x="0" y="674"/>
                    <a:pt x="0" y="674"/>
                    <a:pt x="0" y="674"/>
                  </a:cubicBezTo>
                  <a:cubicBezTo>
                    <a:pt x="28" y="736"/>
                    <a:pt x="28" y="736"/>
                    <a:pt x="28" y="736"/>
                  </a:cubicBezTo>
                  <a:cubicBezTo>
                    <a:pt x="107" y="745"/>
                    <a:pt x="107" y="745"/>
                    <a:pt x="107" y="745"/>
                  </a:cubicBezTo>
                  <a:cubicBezTo>
                    <a:pt x="232" y="662"/>
                    <a:pt x="232" y="662"/>
                    <a:pt x="232" y="662"/>
                  </a:cubicBezTo>
                  <a:cubicBezTo>
                    <a:pt x="243" y="703"/>
                    <a:pt x="243" y="703"/>
                    <a:pt x="243" y="703"/>
                  </a:cubicBezTo>
                  <a:cubicBezTo>
                    <a:pt x="205" y="775"/>
                    <a:pt x="205" y="775"/>
                    <a:pt x="205" y="775"/>
                  </a:cubicBezTo>
                  <a:cubicBezTo>
                    <a:pt x="300" y="791"/>
                    <a:pt x="300" y="791"/>
                    <a:pt x="300" y="791"/>
                  </a:cubicBezTo>
                  <a:cubicBezTo>
                    <a:pt x="309" y="938"/>
                    <a:pt x="309" y="938"/>
                    <a:pt x="309" y="938"/>
                  </a:cubicBezTo>
                  <a:cubicBezTo>
                    <a:pt x="440" y="960"/>
                    <a:pt x="440" y="960"/>
                    <a:pt x="440" y="960"/>
                  </a:cubicBezTo>
                  <a:cubicBezTo>
                    <a:pt x="522" y="865"/>
                    <a:pt x="522" y="865"/>
                    <a:pt x="522" y="865"/>
                  </a:cubicBezTo>
                  <a:cubicBezTo>
                    <a:pt x="623" y="885"/>
                    <a:pt x="623" y="885"/>
                    <a:pt x="623" y="885"/>
                  </a:cubicBezTo>
                  <a:cubicBezTo>
                    <a:pt x="658" y="934"/>
                    <a:pt x="658" y="934"/>
                    <a:pt x="658" y="934"/>
                  </a:cubicBezTo>
                  <a:cubicBezTo>
                    <a:pt x="755" y="929"/>
                    <a:pt x="755" y="929"/>
                    <a:pt x="755" y="929"/>
                  </a:cubicBezTo>
                  <a:cubicBezTo>
                    <a:pt x="757" y="900"/>
                    <a:pt x="757" y="900"/>
                    <a:pt x="757" y="900"/>
                  </a:cubicBezTo>
                  <a:cubicBezTo>
                    <a:pt x="810" y="926"/>
                    <a:pt x="810" y="926"/>
                    <a:pt x="810" y="926"/>
                  </a:cubicBezTo>
                  <a:cubicBezTo>
                    <a:pt x="870" y="1020"/>
                    <a:pt x="870" y="1020"/>
                    <a:pt x="870" y="1020"/>
                  </a:cubicBezTo>
                  <a:cubicBezTo>
                    <a:pt x="973" y="1021"/>
                    <a:pt x="973" y="1021"/>
                    <a:pt x="973" y="1021"/>
                  </a:cubicBezTo>
                  <a:cubicBezTo>
                    <a:pt x="1011" y="1087"/>
                    <a:pt x="1011" y="1087"/>
                    <a:pt x="1011" y="1087"/>
                  </a:cubicBezTo>
                  <a:cubicBezTo>
                    <a:pt x="1017" y="1169"/>
                    <a:pt x="1017" y="1169"/>
                    <a:pt x="1017" y="1169"/>
                  </a:cubicBezTo>
                  <a:cubicBezTo>
                    <a:pt x="1090" y="1197"/>
                    <a:pt x="1090" y="1197"/>
                    <a:pt x="1090" y="1197"/>
                  </a:cubicBezTo>
                  <a:cubicBezTo>
                    <a:pt x="1090" y="102"/>
                    <a:pt x="1090" y="102"/>
                    <a:pt x="1090" y="102"/>
                  </a:cubicBezTo>
                  <a:cubicBezTo>
                    <a:pt x="1024" y="81"/>
                    <a:pt x="1024" y="81"/>
                    <a:pt x="1024" y="81"/>
                  </a:cubicBezTo>
                  <a:moveTo>
                    <a:pt x="862" y="164"/>
                  </a:moveTo>
                  <a:cubicBezTo>
                    <a:pt x="828" y="166"/>
                    <a:pt x="828" y="166"/>
                    <a:pt x="828" y="166"/>
                  </a:cubicBezTo>
                  <a:cubicBezTo>
                    <a:pt x="830" y="143"/>
                    <a:pt x="830" y="143"/>
                    <a:pt x="830" y="143"/>
                  </a:cubicBezTo>
                  <a:cubicBezTo>
                    <a:pt x="845" y="124"/>
                    <a:pt x="845" y="124"/>
                    <a:pt x="845" y="124"/>
                  </a:cubicBezTo>
                  <a:cubicBezTo>
                    <a:pt x="866" y="140"/>
                    <a:pt x="866" y="140"/>
                    <a:pt x="866" y="140"/>
                  </a:cubicBezTo>
                  <a:cubicBezTo>
                    <a:pt x="862" y="164"/>
                    <a:pt x="862" y="164"/>
                    <a:pt x="862" y="164"/>
                  </a:cubicBezTo>
                  <a:moveTo>
                    <a:pt x="981" y="122"/>
                  </a:moveTo>
                  <a:cubicBezTo>
                    <a:pt x="958" y="124"/>
                    <a:pt x="958" y="124"/>
                    <a:pt x="958" y="124"/>
                  </a:cubicBezTo>
                  <a:cubicBezTo>
                    <a:pt x="953" y="146"/>
                    <a:pt x="953" y="146"/>
                    <a:pt x="953" y="146"/>
                  </a:cubicBezTo>
                  <a:cubicBezTo>
                    <a:pt x="936" y="157"/>
                    <a:pt x="936" y="157"/>
                    <a:pt x="936" y="157"/>
                  </a:cubicBezTo>
                  <a:cubicBezTo>
                    <a:pt x="907" y="160"/>
                    <a:pt x="907" y="160"/>
                    <a:pt x="907" y="160"/>
                  </a:cubicBezTo>
                  <a:cubicBezTo>
                    <a:pt x="906" y="153"/>
                    <a:pt x="905" y="148"/>
                    <a:pt x="905" y="148"/>
                  </a:cubicBezTo>
                  <a:cubicBezTo>
                    <a:pt x="894" y="148"/>
                    <a:pt x="894" y="148"/>
                    <a:pt x="894" y="148"/>
                  </a:cubicBezTo>
                  <a:cubicBezTo>
                    <a:pt x="894" y="124"/>
                    <a:pt x="894" y="124"/>
                    <a:pt x="894" y="124"/>
                  </a:cubicBezTo>
                  <a:cubicBezTo>
                    <a:pt x="941" y="124"/>
                    <a:pt x="941" y="124"/>
                    <a:pt x="941" y="124"/>
                  </a:cubicBezTo>
                  <a:cubicBezTo>
                    <a:pt x="951" y="99"/>
                    <a:pt x="951" y="99"/>
                    <a:pt x="951" y="99"/>
                  </a:cubicBezTo>
                  <a:cubicBezTo>
                    <a:pt x="969" y="99"/>
                    <a:pt x="969" y="99"/>
                    <a:pt x="969" y="99"/>
                  </a:cubicBezTo>
                  <a:cubicBezTo>
                    <a:pt x="990" y="103"/>
                    <a:pt x="990" y="103"/>
                    <a:pt x="990" y="103"/>
                  </a:cubicBezTo>
                  <a:cubicBezTo>
                    <a:pt x="981" y="122"/>
                    <a:pt x="981" y="122"/>
                    <a:pt x="981" y="122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8" name="íṧlîḓé"/>
            <p:cNvGrpSpPr/>
            <p:nvPr/>
          </p:nvGrpSpPr>
          <p:grpSpPr>
            <a:xfrm rot="18900000">
              <a:off x="4898052" y="1495461"/>
              <a:ext cx="2454599" cy="2466123"/>
              <a:chOff x="7659605" y="1304764"/>
              <a:chExt cx="2454599" cy="2466123"/>
            </a:xfrm>
          </p:grpSpPr>
          <p:sp>
            <p:nvSpPr>
              <p:cNvPr id="41" name="ïṥḷíḓe"/>
              <p:cNvSpPr>
                <a:spLocks/>
              </p:cNvSpPr>
              <p:nvPr/>
            </p:nvSpPr>
            <p:spPr bwMode="auto">
              <a:xfrm>
                <a:off x="7659605" y="2994942"/>
                <a:ext cx="774024" cy="775945"/>
              </a:xfrm>
              <a:custGeom>
                <a:avLst/>
                <a:gdLst>
                  <a:gd name="T0" fmla="*/ 200 w 200"/>
                  <a:gd name="T1" fmla="*/ 88 h 200"/>
                  <a:gd name="T2" fmla="*/ 177 w 200"/>
                  <a:gd name="T3" fmla="*/ 24 h 200"/>
                  <a:gd name="T4" fmla="*/ 111 w 200"/>
                  <a:gd name="T5" fmla="*/ 0 h 200"/>
                  <a:gd name="T6" fmla="*/ 8 w 200"/>
                  <a:gd name="T7" fmla="*/ 103 h 200"/>
                  <a:gd name="T8" fmla="*/ 41 w 200"/>
                  <a:gd name="T9" fmla="*/ 81 h 200"/>
                  <a:gd name="T10" fmla="*/ 8 w 200"/>
                  <a:gd name="T11" fmla="*/ 193 h 200"/>
                  <a:gd name="T12" fmla="*/ 119 w 200"/>
                  <a:gd name="T13" fmla="*/ 159 h 200"/>
                  <a:gd name="T14" fmla="*/ 96 w 200"/>
                  <a:gd name="T15" fmla="*/ 192 h 200"/>
                  <a:gd name="T16" fmla="*/ 200 w 200"/>
                  <a:gd name="T17" fmla="*/ 88 h 200"/>
                  <a:gd name="T18" fmla="*/ 122 w 200"/>
                  <a:gd name="T19" fmla="*/ 135 h 200"/>
                  <a:gd name="T20" fmla="*/ 137 w 200"/>
                  <a:gd name="T21" fmla="*/ 114 h 200"/>
                  <a:gd name="T22" fmla="*/ 65 w 200"/>
                  <a:gd name="T23" fmla="*/ 136 h 200"/>
                  <a:gd name="T24" fmla="*/ 86 w 200"/>
                  <a:gd name="T25" fmla="*/ 64 h 200"/>
                  <a:gd name="T26" fmla="*/ 65 w 200"/>
                  <a:gd name="T27" fmla="*/ 78 h 200"/>
                  <a:gd name="T28" fmla="*/ 132 w 200"/>
                  <a:gd name="T29" fmla="*/ 11 h 200"/>
                  <a:gd name="T30" fmla="*/ 174 w 200"/>
                  <a:gd name="T31" fmla="*/ 27 h 200"/>
                  <a:gd name="T32" fmla="*/ 189 w 200"/>
                  <a:gd name="T33" fmla="*/ 68 h 200"/>
                  <a:gd name="T34" fmla="*/ 122 w 200"/>
                  <a:gd name="T35" fmla="*/ 135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0" h="200">
                    <a:moveTo>
                      <a:pt x="200" y="88"/>
                    </a:moveTo>
                    <a:cubicBezTo>
                      <a:pt x="177" y="24"/>
                      <a:pt x="177" y="24"/>
                      <a:pt x="177" y="24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11" y="0"/>
                      <a:pt x="38" y="4"/>
                      <a:pt x="8" y="103"/>
                    </a:cubicBezTo>
                    <a:cubicBezTo>
                      <a:pt x="8" y="103"/>
                      <a:pt x="27" y="87"/>
                      <a:pt x="41" y="81"/>
                    </a:cubicBezTo>
                    <a:cubicBezTo>
                      <a:pt x="41" y="81"/>
                      <a:pt x="0" y="146"/>
                      <a:pt x="8" y="193"/>
                    </a:cubicBezTo>
                    <a:cubicBezTo>
                      <a:pt x="54" y="200"/>
                      <a:pt x="119" y="159"/>
                      <a:pt x="119" y="159"/>
                    </a:cubicBezTo>
                    <a:cubicBezTo>
                      <a:pt x="113" y="173"/>
                      <a:pt x="96" y="192"/>
                      <a:pt x="96" y="192"/>
                    </a:cubicBezTo>
                    <a:cubicBezTo>
                      <a:pt x="195" y="162"/>
                      <a:pt x="200" y="88"/>
                      <a:pt x="200" y="88"/>
                    </a:cubicBezTo>
                    <a:moveTo>
                      <a:pt x="122" y="135"/>
                    </a:moveTo>
                    <a:cubicBezTo>
                      <a:pt x="122" y="135"/>
                      <a:pt x="132" y="123"/>
                      <a:pt x="137" y="114"/>
                    </a:cubicBezTo>
                    <a:cubicBezTo>
                      <a:pt x="137" y="114"/>
                      <a:pt x="94" y="140"/>
                      <a:pt x="65" y="136"/>
                    </a:cubicBezTo>
                    <a:cubicBezTo>
                      <a:pt x="59" y="105"/>
                      <a:pt x="86" y="64"/>
                      <a:pt x="86" y="64"/>
                    </a:cubicBezTo>
                    <a:cubicBezTo>
                      <a:pt x="77" y="68"/>
                      <a:pt x="65" y="78"/>
                      <a:pt x="65" y="78"/>
                    </a:cubicBezTo>
                    <a:cubicBezTo>
                      <a:pt x="84" y="14"/>
                      <a:pt x="132" y="11"/>
                      <a:pt x="132" y="11"/>
                    </a:cubicBezTo>
                    <a:cubicBezTo>
                      <a:pt x="174" y="27"/>
                      <a:pt x="174" y="27"/>
                      <a:pt x="174" y="27"/>
                    </a:cubicBezTo>
                    <a:cubicBezTo>
                      <a:pt x="189" y="68"/>
                      <a:pt x="189" y="68"/>
                      <a:pt x="189" y="68"/>
                    </a:cubicBezTo>
                    <a:cubicBezTo>
                      <a:pt x="189" y="68"/>
                      <a:pt x="186" y="116"/>
                      <a:pt x="122" y="135"/>
                    </a:cubicBezTo>
                  </a:path>
                </a:pathLst>
              </a:custGeom>
              <a:solidFill>
                <a:srgbClr val="D857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iṡľîḋé"/>
              <p:cNvSpPr>
                <a:spLocks/>
              </p:cNvSpPr>
              <p:nvPr/>
            </p:nvSpPr>
            <p:spPr bwMode="auto">
              <a:xfrm>
                <a:off x="7888164" y="3037196"/>
                <a:ext cx="503212" cy="501291"/>
              </a:xfrm>
              <a:custGeom>
                <a:avLst/>
                <a:gdLst>
                  <a:gd name="T0" fmla="*/ 115 w 130"/>
                  <a:gd name="T1" fmla="*/ 16 h 129"/>
                  <a:gd name="T2" fmla="*/ 73 w 130"/>
                  <a:gd name="T3" fmla="*/ 0 h 129"/>
                  <a:gd name="T4" fmla="*/ 6 w 130"/>
                  <a:gd name="T5" fmla="*/ 67 h 129"/>
                  <a:gd name="T6" fmla="*/ 27 w 130"/>
                  <a:gd name="T7" fmla="*/ 53 h 129"/>
                  <a:gd name="T8" fmla="*/ 6 w 130"/>
                  <a:gd name="T9" fmla="*/ 125 h 129"/>
                  <a:gd name="T10" fmla="*/ 78 w 130"/>
                  <a:gd name="T11" fmla="*/ 103 h 129"/>
                  <a:gd name="T12" fmla="*/ 63 w 130"/>
                  <a:gd name="T13" fmla="*/ 124 h 129"/>
                  <a:gd name="T14" fmla="*/ 130 w 130"/>
                  <a:gd name="T15" fmla="*/ 57 h 129"/>
                  <a:gd name="T16" fmla="*/ 115 w 130"/>
                  <a:gd name="T17" fmla="*/ 16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0" h="129">
                    <a:moveTo>
                      <a:pt x="115" y="16"/>
                    </a:moveTo>
                    <a:cubicBezTo>
                      <a:pt x="73" y="0"/>
                      <a:pt x="73" y="0"/>
                      <a:pt x="73" y="0"/>
                    </a:cubicBezTo>
                    <a:cubicBezTo>
                      <a:pt x="73" y="0"/>
                      <a:pt x="25" y="3"/>
                      <a:pt x="6" y="67"/>
                    </a:cubicBezTo>
                    <a:cubicBezTo>
                      <a:pt x="6" y="67"/>
                      <a:pt x="18" y="57"/>
                      <a:pt x="27" y="53"/>
                    </a:cubicBezTo>
                    <a:cubicBezTo>
                      <a:pt x="27" y="53"/>
                      <a:pt x="0" y="94"/>
                      <a:pt x="6" y="125"/>
                    </a:cubicBezTo>
                    <a:cubicBezTo>
                      <a:pt x="35" y="129"/>
                      <a:pt x="78" y="103"/>
                      <a:pt x="78" y="103"/>
                    </a:cubicBezTo>
                    <a:cubicBezTo>
                      <a:pt x="73" y="112"/>
                      <a:pt x="63" y="124"/>
                      <a:pt x="63" y="124"/>
                    </a:cubicBezTo>
                    <a:cubicBezTo>
                      <a:pt x="127" y="105"/>
                      <a:pt x="130" y="57"/>
                      <a:pt x="130" y="57"/>
                    </a:cubicBezTo>
                    <a:cubicBezTo>
                      <a:pt x="115" y="16"/>
                      <a:pt x="115" y="16"/>
                      <a:pt x="115" y="16"/>
                    </a:cubicBezTo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íśḻîdê"/>
              <p:cNvSpPr>
                <a:spLocks/>
              </p:cNvSpPr>
              <p:nvPr/>
            </p:nvSpPr>
            <p:spPr bwMode="auto">
              <a:xfrm>
                <a:off x="8410582" y="2727971"/>
                <a:ext cx="635738" cy="848930"/>
              </a:xfrm>
              <a:custGeom>
                <a:avLst/>
                <a:gdLst>
                  <a:gd name="T0" fmla="*/ 164 w 164"/>
                  <a:gd name="T1" fmla="*/ 55 h 219"/>
                  <a:gd name="T2" fmla="*/ 133 w 164"/>
                  <a:gd name="T3" fmla="*/ 180 h 219"/>
                  <a:gd name="T4" fmla="*/ 0 w 164"/>
                  <a:gd name="T5" fmla="*/ 219 h 219"/>
                  <a:gd name="T6" fmla="*/ 27 w 164"/>
                  <a:gd name="T7" fmla="*/ 82 h 219"/>
                  <a:gd name="T8" fmla="*/ 109 w 164"/>
                  <a:gd name="T9" fmla="*/ 0 h 219"/>
                  <a:gd name="T10" fmla="*/ 164 w 164"/>
                  <a:gd name="T11" fmla="*/ 55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219">
                    <a:moveTo>
                      <a:pt x="164" y="55"/>
                    </a:moveTo>
                    <a:cubicBezTo>
                      <a:pt x="133" y="180"/>
                      <a:pt x="133" y="180"/>
                      <a:pt x="133" y="180"/>
                    </a:cubicBezTo>
                    <a:cubicBezTo>
                      <a:pt x="0" y="219"/>
                      <a:pt x="0" y="219"/>
                      <a:pt x="0" y="219"/>
                    </a:cubicBezTo>
                    <a:cubicBezTo>
                      <a:pt x="0" y="219"/>
                      <a:pt x="93" y="147"/>
                      <a:pt x="27" y="82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64" y="55"/>
                      <a:pt x="164" y="55"/>
                      <a:pt x="164" y="55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ïşľîdè"/>
              <p:cNvSpPr>
                <a:spLocks/>
              </p:cNvSpPr>
              <p:nvPr/>
            </p:nvSpPr>
            <p:spPr bwMode="auto">
              <a:xfrm>
                <a:off x="7842068" y="2366887"/>
                <a:ext cx="847009" cy="639579"/>
              </a:xfrm>
              <a:custGeom>
                <a:avLst/>
                <a:gdLst>
                  <a:gd name="T0" fmla="*/ 164 w 219"/>
                  <a:gd name="T1" fmla="*/ 0 h 165"/>
                  <a:gd name="T2" fmla="*/ 38 w 219"/>
                  <a:gd name="T3" fmla="*/ 32 h 165"/>
                  <a:gd name="T4" fmla="*/ 0 w 219"/>
                  <a:gd name="T5" fmla="*/ 165 h 165"/>
                  <a:gd name="T6" fmla="*/ 137 w 219"/>
                  <a:gd name="T7" fmla="*/ 137 h 165"/>
                  <a:gd name="T8" fmla="*/ 219 w 219"/>
                  <a:gd name="T9" fmla="*/ 55 h 165"/>
                  <a:gd name="T10" fmla="*/ 164 w 219"/>
                  <a:gd name="T11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9" h="165">
                    <a:moveTo>
                      <a:pt x="164" y="0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5"/>
                      <a:pt x="71" y="72"/>
                      <a:pt x="137" y="137"/>
                    </a:cubicBezTo>
                    <a:cubicBezTo>
                      <a:pt x="219" y="55"/>
                      <a:pt x="219" y="55"/>
                      <a:pt x="219" y="55"/>
                    </a:cubicBezTo>
                    <a:lnTo>
                      <a:pt x="164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ï$1íďe"/>
              <p:cNvSpPr>
                <a:spLocks/>
              </p:cNvSpPr>
              <p:nvPr/>
            </p:nvSpPr>
            <p:spPr bwMode="auto">
              <a:xfrm>
                <a:off x="8654506" y="1685054"/>
                <a:ext cx="1081329" cy="1081330"/>
              </a:xfrm>
              <a:custGeom>
                <a:avLst/>
                <a:gdLst>
                  <a:gd name="T0" fmla="*/ 61 w 279"/>
                  <a:gd name="T1" fmla="*/ 221 h 279"/>
                  <a:gd name="T2" fmla="*/ 148 w 279"/>
                  <a:gd name="T3" fmla="*/ 279 h 279"/>
                  <a:gd name="T4" fmla="*/ 279 w 279"/>
                  <a:gd name="T5" fmla="*/ 78 h 279"/>
                  <a:gd name="T6" fmla="*/ 233 w 279"/>
                  <a:gd name="T7" fmla="*/ 48 h 279"/>
                  <a:gd name="T8" fmla="*/ 204 w 279"/>
                  <a:gd name="T9" fmla="*/ 7 h 279"/>
                  <a:gd name="T10" fmla="*/ 202 w 279"/>
                  <a:gd name="T11" fmla="*/ 0 h 279"/>
                  <a:gd name="T12" fmla="*/ 0 w 279"/>
                  <a:gd name="T13" fmla="*/ 131 h 279"/>
                  <a:gd name="T14" fmla="*/ 8 w 279"/>
                  <a:gd name="T15" fmla="*/ 147 h 279"/>
                  <a:gd name="T16" fmla="*/ 61 w 279"/>
                  <a:gd name="T17" fmla="*/ 221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9" h="279">
                    <a:moveTo>
                      <a:pt x="61" y="221"/>
                    </a:moveTo>
                    <a:cubicBezTo>
                      <a:pt x="83" y="243"/>
                      <a:pt x="111" y="264"/>
                      <a:pt x="148" y="279"/>
                    </a:cubicBezTo>
                    <a:cubicBezTo>
                      <a:pt x="207" y="212"/>
                      <a:pt x="249" y="138"/>
                      <a:pt x="279" y="78"/>
                    </a:cubicBezTo>
                    <a:cubicBezTo>
                      <a:pt x="259" y="70"/>
                      <a:pt x="244" y="60"/>
                      <a:pt x="233" y="48"/>
                    </a:cubicBezTo>
                    <a:cubicBezTo>
                      <a:pt x="218" y="34"/>
                      <a:pt x="210" y="19"/>
                      <a:pt x="204" y="7"/>
                    </a:cubicBezTo>
                    <a:cubicBezTo>
                      <a:pt x="203" y="4"/>
                      <a:pt x="202" y="2"/>
                      <a:pt x="202" y="0"/>
                    </a:cubicBezTo>
                    <a:cubicBezTo>
                      <a:pt x="141" y="29"/>
                      <a:pt x="67" y="72"/>
                      <a:pt x="0" y="131"/>
                    </a:cubicBezTo>
                    <a:cubicBezTo>
                      <a:pt x="2" y="136"/>
                      <a:pt x="5" y="141"/>
                      <a:pt x="8" y="147"/>
                    </a:cubicBezTo>
                    <a:cubicBezTo>
                      <a:pt x="18" y="168"/>
                      <a:pt x="35" y="196"/>
                      <a:pt x="61" y="221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iś1îḓé"/>
              <p:cNvSpPr>
                <a:spLocks/>
              </p:cNvSpPr>
              <p:nvPr/>
            </p:nvSpPr>
            <p:spPr bwMode="auto">
              <a:xfrm>
                <a:off x="9476547" y="1487227"/>
                <a:ext cx="457117" cy="457117"/>
              </a:xfrm>
              <a:custGeom>
                <a:avLst/>
                <a:gdLst>
                  <a:gd name="T0" fmla="*/ 29 w 118"/>
                  <a:gd name="T1" fmla="*/ 91 h 118"/>
                  <a:gd name="T2" fmla="*/ 72 w 118"/>
                  <a:gd name="T3" fmla="*/ 118 h 118"/>
                  <a:gd name="T4" fmla="*/ 118 w 118"/>
                  <a:gd name="T5" fmla="*/ 0 h 118"/>
                  <a:gd name="T6" fmla="*/ 0 w 118"/>
                  <a:gd name="T7" fmla="*/ 46 h 118"/>
                  <a:gd name="T8" fmla="*/ 3 w 118"/>
                  <a:gd name="T9" fmla="*/ 53 h 118"/>
                  <a:gd name="T10" fmla="*/ 29 w 118"/>
                  <a:gd name="T11" fmla="*/ 91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8" h="118">
                    <a:moveTo>
                      <a:pt x="29" y="91"/>
                    </a:moveTo>
                    <a:cubicBezTo>
                      <a:pt x="40" y="102"/>
                      <a:pt x="54" y="111"/>
                      <a:pt x="72" y="118"/>
                    </a:cubicBezTo>
                    <a:cubicBezTo>
                      <a:pt x="104" y="50"/>
                      <a:pt x="118" y="0"/>
                      <a:pt x="118" y="0"/>
                    </a:cubicBezTo>
                    <a:cubicBezTo>
                      <a:pt x="118" y="0"/>
                      <a:pt x="69" y="14"/>
                      <a:pt x="0" y="46"/>
                    </a:cubicBezTo>
                    <a:cubicBezTo>
                      <a:pt x="1" y="48"/>
                      <a:pt x="2" y="50"/>
                      <a:pt x="3" y="53"/>
                    </a:cubicBezTo>
                    <a:cubicBezTo>
                      <a:pt x="8" y="64"/>
                      <a:pt x="16" y="78"/>
                      <a:pt x="29" y="91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ïṡḻiḋé"/>
              <p:cNvSpPr>
                <a:spLocks/>
              </p:cNvSpPr>
              <p:nvPr/>
            </p:nvSpPr>
            <p:spPr bwMode="auto">
              <a:xfrm>
                <a:off x="8062943" y="2222838"/>
                <a:ext cx="1129346" cy="1137029"/>
              </a:xfrm>
              <a:custGeom>
                <a:avLst/>
                <a:gdLst>
                  <a:gd name="T0" fmla="*/ 206 w 292"/>
                  <a:gd name="T1" fmla="*/ 91 h 293"/>
                  <a:gd name="T2" fmla="*/ 150 w 292"/>
                  <a:gd name="T3" fmla="*/ 14 h 293"/>
                  <a:gd name="T4" fmla="*/ 144 w 292"/>
                  <a:gd name="T5" fmla="*/ 0 h 293"/>
                  <a:gd name="T6" fmla="*/ 0 w 292"/>
                  <a:gd name="T7" fmla="*/ 197 h 293"/>
                  <a:gd name="T8" fmla="*/ 37 w 292"/>
                  <a:gd name="T9" fmla="*/ 253 h 293"/>
                  <a:gd name="T10" fmla="*/ 96 w 292"/>
                  <a:gd name="T11" fmla="*/ 293 h 293"/>
                  <a:gd name="T12" fmla="*/ 292 w 292"/>
                  <a:gd name="T13" fmla="*/ 149 h 293"/>
                  <a:gd name="T14" fmla="*/ 206 w 292"/>
                  <a:gd name="T15" fmla="*/ 91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2" h="293">
                    <a:moveTo>
                      <a:pt x="206" y="91"/>
                    </a:moveTo>
                    <a:cubicBezTo>
                      <a:pt x="179" y="64"/>
                      <a:pt x="161" y="35"/>
                      <a:pt x="150" y="14"/>
                    </a:cubicBezTo>
                    <a:cubicBezTo>
                      <a:pt x="148" y="9"/>
                      <a:pt x="146" y="4"/>
                      <a:pt x="144" y="0"/>
                    </a:cubicBezTo>
                    <a:cubicBezTo>
                      <a:pt x="86" y="53"/>
                      <a:pt x="34" y="118"/>
                      <a:pt x="0" y="197"/>
                    </a:cubicBezTo>
                    <a:cubicBezTo>
                      <a:pt x="0" y="197"/>
                      <a:pt x="11" y="228"/>
                      <a:pt x="37" y="253"/>
                    </a:cubicBezTo>
                    <a:cubicBezTo>
                      <a:pt x="63" y="279"/>
                      <a:pt x="96" y="293"/>
                      <a:pt x="96" y="293"/>
                    </a:cubicBezTo>
                    <a:cubicBezTo>
                      <a:pt x="175" y="260"/>
                      <a:pt x="240" y="207"/>
                      <a:pt x="292" y="149"/>
                    </a:cubicBezTo>
                    <a:cubicBezTo>
                      <a:pt x="256" y="134"/>
                      <a:pt x="228" y="113"/>
                      <a:pt x="206" y="91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iŝḷïḑè"/>
              <p:cNvSpPr>
                <a:spLocks/>
              </p:cNvSpPr>
              <p:nvPr/>
            </p:nvSpPr>
            <p:spPr bwMode="auto">
              <a:xfrm>
                <a:off x="9438133" y="1665848"/>
                <a:ext cx="316908" cy="320750"/>
              </a:xfrm>
              <a:custGeom>
                <a:avLst/>
                <a:gdLst>
                  <a:gd name="T0" fmla="*/ 31 w 82"/>
                  <a:gd name="T1" fmla="*/ 53 h 83"/>
                  <a:gd name="T2" fmla="*/ 77 w 82"/>
                  <a:gd name="T3" fmla="*/ 83 h 83"/>
                  <a:gd name="T4" fmla="*/ 82 w 82"/>
                  <a:gd name="T5" fmla="*/ 72 h 83"/>
                  <a:gd name="T6" fmla="*/ 39 w 82"/>
                  <a:gd name="T7" fmla="*/ 45 h 83"/>
                  <a:gd name="T8" fmla="*/ 13 w 82"/>
                  <a:gd name="T9" fmla="*/ 7 h 83"/>
                  <a:gd name="T10" fmla="*/ 10 w 82"/>
                  <a:gd name="T11" fmla="*/ 0 h 83"/>
                  <a:gd name="T12" fmla="*/ 0 w 82"/>
                  <a:gd name="T13" fmla="*/ 5 h 83"/>
                  <a:gd name="T14" fmla="*/ 2 w 82"/>
                  <a:gd name="T15" fmla="*/ 12 h 83"/>
                  <a:gd name="T16" fmla="*/ 31 w 82"/>
                  <a:gd name="T17" fmla="*/ 5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2" h="83">
                    <a:moveTo>
                      <a:pt x="31" y="53"/>
                    </a:moveTo>
                    <a:cubicBezTo>
                      <a:pt x="42" y="65"/>
                      <a:pt x="57" y="75"/>
                      <a:pt x="77" y="83"/>
                    </a:cubicBezTo>
                    <a:cubicBezTo>
                      <a:pt x="78" y="79"/>
                      <a:pt x="80" y="76"/>
                      <a:pt x="82" y="72"/>
                    </a:cubicBezTo>
                    <a:cubicBezTo>
                      <a:pt x="64" y="65"/>
                      <a:pt x="50" y="56"/>
                      <a:pt x="39" y="45"/>
                    </a:cubicBezTo>
                    <a:cubicBezTo>
                      <a:pt x="26" y="32"/>
                      <a:pt x="18" y="18"/>
                      <a:pt x="13" y="7"/>
                    </a:cubicBezTo>
                    <a:cubicBezTo>
                      <a:pt x="12" y="4"/>
                      <a:pt x="11" y="2"/>
                      <a:pt x="10" y="0"/>
                    </a:cubicBezTo>
                    <a:cubicBezTo>
                      <a:pt x="7" y="2"/>
                      <a:pt x="3" y="3"/>
                      <a:pt x="0" y="5"/>
                    </a:cubicBezTo>
                    <a:cubicBezTo>
                      <a:pt x="0" y="7"/>
                      <a:pt x="1" y="9"/>
                      <a:pt x="2" y="12"/>
                    </a:cubicBezTo>
                    <a:cubicBezTo>
                      <a:pt x="8" y="24"/>
                      <a:pt x="16" y="39"/>
                      <a:pt x="31" y="53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íšľïḋe"/>
              <p:cNvSpPr>
                <a:spLocks/>
              </p:cNvSpPr>
              <p:nvPr/>
            </p:nvSpPr>
            <p:spPr bwMode="auto">
              <a:xfrm>
                <a:off x="8619933" y="2192108"/>
                <a:ext cx="608848" cy="608848"/>
              </a:xfrm>
              <a:custGeom>
                <a:avLst/>
                <a:gdLst>
                  <a:gd name="T0" fmla="*/ 62 w 157"/>
                  <a:gd name="T1" fmla="*/ 99 h 157"/>
                  <a:gd name="T2" fmla="*/ 148 w 157"/>
                  <a:gd name="T3" fmla="*/ 157 h 157"/>
                  <a:gd name="T4" fmla="*/ 157 w 157"/>
                  <a:gd name="T5" fmla="*/ 148 h 157"/>
                  <a:gd name="T6" fmla="*/ 70 w 157"/>
                  <a:gd name="T7" fmla="*/ 90 h 157"/>
                  <a:gd name="T8" fmla="*/ 17 w 157"/>
                  <a:gd name="T9" fmla="*/ 16 h 157"/>
                  <a:gd name="T10" fmla="*/ 9 w 157"/>
                  <a:gd name="T11" fmla="*/ 0 h 157"/>
                  <a:gd name="T12" fmla="*/ 0 w 157"/>
                  <a:gd name="T13" fmla="*/ 8 h 157"/>
                  <a:gd name="T14" fmla="*/ 6 w 157"/>
                  <a:gd name="T15" fmla="*/ 22 h 157"/>
                  <a:gd name="T16" fmla="*/ 62 w 157"/>
                  <a:gd name="T17" fmla="*/ 9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7" h="157">
                    <a:moveTo>
                      <a:pt x="62" y="99"/>
                    </a:moveTo>
                    <a:cubicBezTo>
                      <a:pt x="84" y="121"/>
                      <a:pt x="112" y="142"/>
                      <a:pt x="148" y="157"/>
                    </a:cubicBezTo>
                    <a:cubicBezTo>
                      <a:pt x="151" y="154"/>
                      <a:pt x="154" y="151"/>
                      <a:pt x="157" y="148"/>
                    </a:cubicBezTo>
                    <a:cubicBezTo>
                      <a:pt x="120" y="133"/>
                      <a:pt x="92" y="112"/>
                      <a:pt x="70" y="90"/>
                    </a:cubicBezTo>
                    <a:cubicBezTo>
                      <a:pt x="44" y="65"/>
                      <a:pt x="27" y="37"/>
                      <a:pt x="17" y="16"/>
                    </a:cubicBezTo>
                    <a:cubicBezTo>
                      <a:pt x="14" y="10"/>
                      <a:pt x="11" y="5"/>
                      <a:pt x="9" y="0"/>
                    </a:cubicBezTo>
                    <a:cubicBezTo>
                      <a:pt x="6" y="3"/>
                      <a:pt x="3" y="6"/>
                      <a:pt x="0" y="8"/>
                    </a:cubicBezTo>
                    <a:cubicBezTo>
                      <a:pt x="2" y="12"/>
                      <a:pt x="4" y="17"/>
                      <a:pt x="6" y="22"/>
                    </a:cubicBezTo>
                    <a:cubicBezTo>
                      <a:pt x="17" y="43"/>
                      <a:pt x="35" y="72"/>
                      <a:pt x="62" y="99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íśļíḍé"/>
              <p:cNvSpPr>
                <a:spLocks/>
              </p:cNvSpPr>
              <p:nvPr/>
            </p:nvSpPr>
            <p:spPr bwMode="auto">
              <a:xfrm>
                <a:off x="8124404" y="2595445"/>
                <a:ext cx="693357" cy="695278"/>
              </a:xfrm>
              <a:custGeom>
                <a:avLst/>
                <a:gdLst>
                  <a:gd name="T0" fmla="*/ 302 w 361"/>
                  <a:gd name="T1" fmla="*/ 0 h 362"/>
                  <a:gd name="T2" fmla="*/ 361 w 361"/>
                  <a:gd name="T3" fmla="*/ 61 h 362"/>
                  <a:gd name="T4" fmla="*/ 0 w 361"/>
                  <a:gd name="T5" fmla="*/ 362 h 362"/>
                  <a:gd name="T6" fmla="*/ 302 w 361"/>
                  <a:gd name="T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1" h="362">
                    <a:moveTo>
                      <a:pt x="302" y="0"/>
                    </a:moveTo>
                    <a:lnTo>
                      <a:pt x="361" y="61"/>
                    </a:lnTo>
                    <a:lnTo>
                      <a:pt x="0" y="362"/>
                    </a:lnTo>
                    <a:lnTo>
                      <a:pt x="302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ṣļiḑê"/>
              <p:cNvSpPr>
                <a:spLocks/>
              </p:cNvSpPr>
              <p:nvPr/>
            </p:nvSpPr>
            <p:spPr bwMode="auto">
              <a:xfrm>
                <a:off x="9820344" y="1304764"/>
                <a:ext cx="293860" cy="293860"/>
              </a:xfrm>
              <a:custGeom>
                <a:avLst/>
                <a:gdLst>
                  <a:gd name="T0" fmla="*/ 153 w 153"/>
                  <a:gd name="T1" fmla="*/ 0 h 153"/>
                  <a:gd name="T2" fmla="*/ 10 w 153"/>
                  <a:gd name="T3" fmla="*/ 111 h 153"/>
                  <a:gd name="T4" fmla="*/ 0 w 153"/>
                  <a:gd name="T5" fmla="*/ 153 h 153"/>
                  <a:gd name="T6" fmla="*/ 43 w 153"/>
                  <a:gd name="T7" fmla="*/ 145 h 153"/>
                  <a:gd name="T8" fmla="*/ 153 w 153"/>
                  <a:gd name="T9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3" h="153">
                    <a:moveTo>
                      <a:pt x="153" y="0"/>
                    </a:moveTo>
                    <a:lnTo>
                      <a:pt x="10" y="111"/>
                    </a:lnTo>
                    <a:lnTo>
                      <a:pt x="0" y="153"/>
                    </a:lnTo>
                    <a:lnTo>
                      <a:pt x="43" y="145"/>
                    </a:lnTo>
                    <a:lnTo>
                      <a:pt x="153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îŝļíḑê"/>
              <p:cNvSpPr>
                <a:spLocks/>
              </p:cNvSpPr>
              <p:nvPr/>
            </p:nvSpPr>
            <p:spPr bwMode="auto">
              <a:xfrm>
                <a:off x="9820344" y="1304764"/>
                <a:ext cx="293860" cy="293860"/>
              </a:xfrm>
              <a:custGeom>
                <a:avLst/>
                <a:gdLst>
                  <a:gd name="T0" fmla="*/ 153 w 153"/>
                  <a:gd name="T1" fmla="*/ 0 h 153"/>
                  <a:gd name="T2" fmla="*/ 10 w 153"/>
                  <a:gd name="T3" fmla="*/ 111 h 153"/>
                  <a:gd name="T4" fmla="*/ 0 w 153"/>
                  <a:gd name="T5" fmla="*/ 153 h 153"/>
                  <a:gd name="T6" fmla="*/ 43 w 153"/>
                  <a:gd name="T7" fmla="*/ 145 h 153"/>
                  <a:gd name="T8" fmla="*/ 153 w 153"/>
                  <a:gd name="T9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3" h="153">
                    <a:moveTo>
                      <a:pt x="153" y="0"/>
                    </a:moveTo>
                    <a:lnTo>
                      <a:pt x="10" y="111"/>
                    </a:lnTo>
                    <a:lnTo>
                      <a:pt x="0" y="153"/>
                    </a:lnTo>
                    <a:lnTo>
                      <a:pt x="43" y="145"/>
                    </a:lnTo>
                    <a:lnTo>
                      <a:pt x="15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:p14="http://schemas.microsoft.com/office/powerpoint/2010/main" xmlns:lc="http://schemas.openxmlformats.org/drawingml/2006/lockedCanvas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ŝļïḍè"/>
              <p:cNvSpPr>
                <a:spLocks/>
              </p:cNvSpPr>
              <p:nvPr/>
            </p:nvSpPr>
            <p:spPr bwMode="auto">
              <a:xfrm>
                <a:off x="9096257" y="1952025"/>
                <a:ext cx="372608" cy="372608"/>
              </a:xfrm>
              <a:custGeom>
                <a:avLst/>
                <a:gdLst>
                  <a:gd name="T0" fmla="*/ 79 w 96"/>
                  <a:gd name="T1" fmla="*/ 79 h 96"/>
                  <a:gd name="T2" fmla="*/ 17 w 96"/>
                  <a:gd name="T3" fmla="*/ 79 h 96"/>
                  <a:gd name="T4" fmla="*/ 17 w 96"/>
                  <a:gd name="T5" fmla="*/ 17 h 96"/>
                  <a:gd name="T6" fmla="*/ 79 w 96"/>
                  <a:gd name="T7" fmla="*/ 17 h 96"/>
                  <a:gd name="T8" fmla="*/ 79 w 96"/>
                  <a:gd name="T9" fmla="*/ 7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6">
                    <a:moveTo>
                      <a:pt x="79" y="79"/>
                    </a:moveTo>
                    <a:cubicBezTo>
                      <a:pt x="62" y="96"/>
                      <a:pt x="34" y="96"/>
                      <a:pt x="17" y="79"/>
                    </a:cubicBezTo>
                    <a:cubicBezTo>
                      <a:pt x="0" y="62"/>
                      <a:pt x="0" y="34"/>
                      <a:pt x="17" y="17"/>
                    </a:cubicBezTo>
                    <a:cubicBezTo>
                      <a:pt x="34" y="0"/>
                      <a:pt x="62" y="0"/>
                      <a:pt x="79" y="17"/>
                    </a:cubicBezTo>
                    <a:cubicBezTo>
                      <a:pt x="96" y="34"/>
                      <a:pt x="96" y="62"/>
                      <a:pt x="79" y="79"/>
                    </a:cubicBezTo>
                  </a:path>
                </a:pathLst>
              </a:custGeom>
              <a:solidFill>
                <a:schemeClr val="bg2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î$ļîdê"/>
              <p:cNvSpPr>
                <a:spLocks/>
              </p:cNvSpPr>
              <p:nvPr/>
            </p:nvSpPr>
            <p:spPr bwMode="auto">
              <a:xfrm>
                <a:off x="9096257" y="1952025"/>
                <a:ext cx="372608" cy="372608"/>
              </a:xfrm>
              <a:custGeom>
                <a:avLst/>
                <a:gdLst>
                  <a:gd name="T0" fmla="*/ 48 w 96"/>
                  <a:gd name="T1" fmla="*/ 96 h 96"/>
                  <a:gd name="T2" fmla="*/ 14 w 96"/>
                  <a:gd name="T3" fmla="*/ 82 h 96"/>
                  <a:gd name="T4" fmla="*/ 0 w 96"/>
                  <a:gd name="T5" fmla="*/ 48 h 96"/>
                  <a:gd name="T6" fmla="*/ 14 w 96"/>
                  <a:gd name="T7" fmla="*/ 14 h 96"/>
                  <a:gd name="T8" fmla="*/ 48 w 96"/>
                  <a:gd name="T9" fmla="*/ 0 h 96"/>
                  <a:gd name="T10" fmla="*/ 82 w 96"/>
                  <a:gd name="T11" fmla="*/ 14 h 96"/>
                  <a:gd name="T12" fmla="*/ 96 w 96"/>
                  <a:gd name="T13" fmla="*/ 48 h 96"/>
                  <a:gd name="T14" fmla="*/ 82 w 96"/>
                  <a:gd name="T15" fmla="*/ 82 h 96"/>
                  <a:gd name="T16" fmla="*/ 48 w 96"/>
                  <a:gd name="T17" fmla="*/ 96 h 96"/>
                  <a:gd name="T18" fmla="*/ 48 w 96"/>
                  <a:gd name="T19" fmla="*/ 10 h 96"/>
                  <a:gd name="T20" fmla="*/ 21 w 96"/>
                  <a:gd name="T21" fmla="*/ 21 h 96"/>
                  <a:gd name="T22" fmla="*/ 10 w 96"/>
                  <a:gd name="T23" fmla="*/ 48 h 96"/>
                  <a:gd name="T24" fmla="*/ 21 w 96"/>
                  <a:gd name="T25" fmla="*/ 75 h 96"/>
                  <a:gd name="T26" fmla="*/ 48 w 96"/>
                  <a:gd name="T27" fmla="*/ 86 h 96"/>
                  <a:gd name="T28" fmla="*/ 75 w 96"/>
                  <a:gd name="T29" fmla="*/ 75 h 96"/>
                  <a:gd name="T30" fmla="*/ 86 w 96"/>
                  <a:gd name="T31" fmla="*/ 48 h 96"/>
                  <a:gd name="T32" fmla="*/ 75 w 96"/>
                  <a:gd name="T33" fmla="*/ 21 h 96"/>
                  <a:gd name="T34" fmla="*/ 48 w 96"/>
                  <a:gd name="T35" fmla="*/ 1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96">
                    <a:moveTo>
                      <a:pt x="48" y="96"/>
                    </a:moveTo>
                    <a:cubicBezTo>
                      <a:pt x="35" y="96"/>
                      <a:pt x="23" y="91"/>
                      <a:pt x="14" y="82"/>
                    </a:cubicBezTo>
                    <a:cubicBezTo>
                      <a:pt x="5" y="73"/>
                      <a:pt x="0" y="61"/>
                      <a:pt x="0" y="48"/>
                    </a:cubicBezTo>
                    <a:cubicBezTo>
                      <a:pt x="0" y="35"/>
                      <a:pt x="5" y="23"/>
                      <a:pt x="14" y="14"/>
                    </a:cubicBezTo>
                    <a:cubicBezTo>
                      <a:pt x="23" y="5"/>
                      <a:pt x="35" y="0"/>
                      <a:pt x="48" y="0"/>
                    </a:cubicBezTo>
                    <a:cubicBezTo>
                      <a:pt x="61" y="0"/>
                      <a:pt x="73" y="5"/>
                      <a:pt x="82" y="14"/>
                    </a:cubicBezTo>
                    <a:cubicBezTo>
                      <a:pt x="91" y="23"/>
                      <a:pt x="96" y="35"/>
                      <a:pt x="96" y="48"/>
                    </a:cubicBezTo>
                    <a:cubicBezTo>
                      <a:pt x="96" y="61"/>
                      <a:pt x="91" y="73"/>
                      <a:pt x="82" y="82"/>
                    </a:cubicBezTo>
                    <a:cubicBezTo>
                      <a:pt x="73" y="91"/>
                      <a:pt x="61" y="96"/>
                      <a:pt x="48" y="96"/>
                    </a:cubicBezTo>
                    <a:moveTo>
                      <a:pt x="48" y="10"/>
                    </a:moveTo>
                    <a:cubicBezTo>
                      <a:pt x="38" y="10"/>
                      <a:pt x="28" y="14"/>
                      <a:pt x="21" y="21"/>
                    </a:cubicBezTo>
                    <a:cubicBezTo>
                      <a:pt x="14" y="28"/>
                      <a:pt x="10" y="38"/>
                      <a:pt x="10" y="48"/>
                    </a:cubicBezTo>
                    <a:cubicBezTo>
                      <a:pt x="10" y="58"/>
                      <a:pt x="14" y="68"/>
                      <a:pt x="21" y="75"/>
                    </a:cubicBezTo>
                    <a:cubicBezTo>
                      <a:pt x="28" y="82"/>
                      <a:pt x="38" y="86"/>
                      <a:pt x="48" y="86"/>
                    </a:cubicBezTo>
                    <a:cubicBezTo>
                      <a:pt x="58" y="86"/>
                      <a:pt x="68" y="82"/>
                      <a:pt x="75" y="75"/>
                    </a:cubicBezTo>
                    <a:cubicBezTo>
                      <a:pt x="82" y="68"/>
                      <a:pt x="86" y="58"/>
                      <a:pt x="86" y="48"/>
                    </a:cubicBezTo>
                    <a:cubicBezTo>
                      <a:pt x="86" y="38"/>
                      <a:pt x="82" y="28"/>
                      <a:pt x="75" y="21"/>
                    </a:cubicBezTo>
                    <a:cubicBezTo>
                      <a:pt x="68" y="14"/>
                      <a:pt x="58" y="10"/>
                      <a:pt x="48" y="10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ïS1ïḋè"/>
              <p:cNvSpPr>
                <a:spLocks/>
              </p:cNvSpPr>
              <p:nvPr/>
            </p:nvSpPr>
            <p:spPr bwMode="auto">
              <a:xfrm>
                <a:off x="9933662" y="1487227"/>
                <a:ext cx="0" cy="384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64D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ŝḻídé"/>
              <p:cNvSpPr>
                <a:spLocks/>
              </p:cNvSpPr>
              <p:nvPr/>
            </p:nvSpPr>
            <p:spPr bwMode="auto">
              <a:xfrm>
                <a:off x="8429788" y="2883544"/>
                <a:ext cx="689515" cy="480164"/>
              </a:xfrm>
              <a:custGeom>
                <a:avLst/>
                <a:gdLst>
                  <a:gd name="T0" fmla="*/ 45 w 178"/>
                  <a:gd name="T1" fmla="*/ 102 h 124"/>
                  <a:gd name="T2" fmla="*/ 1 w 178"/>
                  <a:gd name="T3" fmla="*/ 123 h 124"/>
                  <a:gd name="T4" fmla="*/ 0 w 178"/>
                  <a:gd name="T5" fmla="*/ 123 h 124"/>
                  <a:gd name="T6" fmla="*/ 0 w 178"/>
                  <a:gd name="T7" fmla="*/ 123 h 124"/>
                  <a:gd name="T8" fmla="*/ 1 w 178"/>
                  <a:gd name="T9" fmla="*/ 124 h 124"/>
                  <a:gd name="T10" fmla="*/ 45 w 178"/>
                  <a:gd name="T11" fmla="*/ 102 h 124"/>
                  <a:gd name="T12" fmla="*/ 45 w 178"/>
                  <a:gd name="T13" fmla="*/ 102 h 124"/>
                  <a:gd name="T14" fmla="*/ 178 w 178"/>
                  <a:gd name="T15" fmla="*/ 0 h 124"/>
                  <a:gd name="T16" fmla="*/ 158 w 178"/>
                  <a:gd name="T17" fmla="*/ 19 h 124"/>
                  <a:gd name="T18" fmla="*/ 158 w 178"/>
                  <a:gd name="T19" fmla="*/ 19 h 124"/>
                  <a:gd name="T20" fmla="*/ 178 w 178"/>
                  <a:gd name="T21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8" h="124">
                    <a:moveTo>
                      <a:pt x="45" y="102"/>
                    </a:moveTo>
                    <a:cubicBezTo>
                      <a:pt x="31" y="110"/>
                      <a:pt x="16" y="117"/>
                      <a:pt x="1" y="123"/>
                    </a:cubicBezTo>
                    <a:cubicBezTo>
                      <a:pt x="1" y="123"/>
                      <a:pt x="1" y="123"/>
                      <a:pt x="0" y="123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1" y="124"/>
                      <a:pt x="1" y="124"/>
                      <a:pt x="1" y="124"/>
                    </a:cubicBezTo>
                    <a:cubicBezTo>
                      <a:pt x="16" y="117"/>
                      <a:pt x="31" y="110"/>
                      <a:pt x="45" y="102"/>
                    </a:cubicBezTo>
                    <a:cubicBezTo>
                      <a:pt x="45" y="102"/>
                      <a:pt x="45" y="102"/>
                      <a:pt x="45" y="102"/>
                    </a:cubicBezTo>
                    <a:moveTo>
                      <a:pt x="178" y="0"/>
                    </a:moveTo>
                    <a:cubicBezTo>
                      <a:pt x="172" y="6"/>
                      <a:pt x="165" y="13"/>
                      <a:pt x="158" y="19"/>
                    </a:cubicBezTo>
                    <a:cubicBezTo>
                      <a:pt x="158" y="19"/>
                      <a:pt x="158" y="19"/>
                      <a:pt x="158" y="19"/>
                    </a:cubicBezTo>
                    <a:cubicBezTo>
                      <a:pt x="165" y="13"/>
                      <a:pt x="172" y="6"/>
                      <a:pt x="178" y="0"/>
                    </a:cubicBezTo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işlïdê"/>
              <p:cNvSpPr>
                <a:spLocks/>
              </p:cNvSpPr>
              <p:nvPr/>
            </p:nvSpPr>
            <p:spPr bwMode="auto">
              <a:xfrm>
                <a:off x="8410582" y="3352184"/>
                <a:ext cx="19206" cy="7682"/>
              </a:xfrm>
              <a:custGeom>
                <a:avLst/>
                <a:gdLst>
                  <a:gd name="T0" fmla="*/ 0 w 5"/>
                  <a:gd name="T1" fmla="*/ 0 h 2"/>
                  <a:gd name="T2" fmla="*/ 5 w 5"/>
                  <a:gd name="T3" fmla="*/ 2 h 2"/>
                  <a:gd name="T4" fmla="*/ 5 w 5"/>
                  <a:gd name="T5" fmla="*/ 2 h 2"/>
                  <a:gd name="T6" fmla="*/ 0 w 5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2">
                    <a:moveTo>
                      <a:pt x="0" y="0"/>
                    </a:move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1"/>
                      <a:pt x="3" y="1"/>
                      <a:pt x="0" y="0"/>
                    </a:cubicBezTo>
                  </a:path>
                </a:pathLst>
              </a:custGeom>
              <a:solidFill>
                <a:srgbClr val="E5C0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ïşlîdé"/>
              <p:cNvSpPr>
                <a:spLocks/>
              </p:cNvSpPr>
              <p:nvPr/>
            </p:nvSpPr>
            <p:spPr bwMode="auto">
              <a:xfrm>
                <a:off x="8604568" y="2956529"/>
                <a:ext cx="437909" cy="320750"/>
              </a:xfrm>
              <a:custGeom>
                <a:avLst/>
                <a:gdLst>
                  <a:gd name="T0" fmla="*/ 113 w 113"/>
                  <a:gd name="T1" fmla="*/ 0 h 83"/>
                  <a:gd name="T2" fmla="*/ 0 w 113"/>
                  <a:gd name="T3" fmla="*/ 83 h 83"/>
                  <a:gd name="T4" fmla="*/ 0 w 113"/>
                  <a:gd name="T5" fmla="*/ 83 h 83"/>
                  <a:gd name="T6" fmla="*/ 113 w 113"/>
                  <a:gd name="T7" fmla="*/ 0 h 83"/>
                  <a:gd name="T8" fmla="*/ 113 w 113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83">
                    <a:moveTo>
                      <a:pt x="113" y="0"/>
                    </a:moveTo>
                    <a:cubicBezTo>
                      <a:pt x="80" y="31"/>
                      <a:pt x="42" y="60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42" y="60"/>
                      <a:pt x="80" y="31"/>
                      <a:pt x="113" y="0"/>
                    </a:cubicBezTo>
                    <a:cubicBezTo>
                      <a:pt x="113" y="0"/>
                      <a:pt x="113" y="0"/>
                      <a:pt x="113" y="0"/>
                    </a:cubicBezTo>
                  </a:path>
                </a:pathLst>
              </a:custGeom>
              <a:solidFill>
                <a:srgbClr val="264D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îṩḻíḓe"/>
              <p:cNvSpPr>
                <a:spLocks/>
              </p:cNvSpPr>
              <p:nvPr/>
            </p:nvSpPr>
            <p:spPr bwMode="auto">
              <a:xfrm>
                <a:off x="9057843" y="1944343"/>
                <a:ext cx="674150" cy="822041"/>
              </a:xfrm>
              <a:custGeom>
                <a:avLst/>
                <a:gdLst>
                  <a:gd name="T0" fmla="*/ 153 w 174"/>
                  <a:gd name="T1" fmla="*/ 0 h 212"/>
                  <a:gd name="T2" fmla="*/ 101 w 174"/>
                  <a:gd name="T3" fmla="*/ 71 h 212"/>
                  <a:gd name="T4" fmla="*/ 92 w 174"/>
                  <a:gd name="T5" fmla="*/ 84 h 212"/>
                  <a:gd name="T6" fmla="*/ 89 w 174"/>
                  <a:gd name="T7" fmla="*/ 87 h 212"/>
                  <a:gd name="T8" fmla="*/ 0 w 174"/>
                  <a:gd name="T9" fmla="*/ 189 h 212"/>
                  <a:gd name="T10" fmla="*/ 44 w 174"/>
                  <a:gd name="T11" fmla="*/ 212 h 212"/>
                  <a:gd name="T12" fmla="*/ 174 w 174"/>
                  <a:gd name="T13" fmla="*/ 11 h 212"/>
                  <a:gd name="T14" fmla="*/ 153 w 174"/>
                  <a:gd name="T15" fmla="*/ 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4" h="212">
                    <a:moveTo>
                      <a:pt x="153" y="0"/>
                    </a:moveTo>
                    <a:cubicBezTo>
                      <a:pt x="138" y="22"/>
                      <a:pt x="121" y="46"/>
                      <a:pt x="101" y="71"/>
                    </a:cubicBezTo>
                    <a:cubicBezTo>
                      <a:pt x="99" y="76"/>
                      <a:pt x="96" y="80"/>
                      <a:pt x="92" y="84"/>
                    </a:cubicBezTo>
                    <a:cubicBezTo>
                      <a:pt x="91" y="85"/>
                      <a:pt x="90" y="86"/>
                      <a:pt x="89" y="87"/>
                    </a:cubicBezTo>
                    <a:cubicBezTo>
                      <a:pt x="63" y="120"/>
                      <a:pt x="33" y="155"/>
                      <a:pt x="0" y="189"/>
                    </a:cubicBezTo>
                    <a:cubicBezTo>
                      <a:pt x="13" y="198"/>
                      <a:pt x="28" y="206"/>
                      <a:pt x="44" y="212"/>
                    </a:cubicBezTo>
                    <a:cubicBezTo>
                      <a:pt x="103" y="145"/>
                      <a:pt x="145" y="71"/>
                      <a:pt x="174" y="11"/>
                    </a:cubicBezTo>
                    <a:cubicBezTo>
                      <a:pt x="166" y="8"/>
                      <a:pt x="159" y="4"/>
                      <a:pt x="153" y="0"/>
                    </a:cubicBezTo>
                  </a:path>
                </a:pathLst>
              </a:custGeom>
              <a:solidFill>
                <a:schemeClr val="bg2">
                  <a:lumMod val="25000"/>
                  <a:alpha val="32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ïṡľîḍè"/>
              <p:cNvSpPr>
                <a:spLocks/>
              </p:cNvSpPr>
              <p:nvPr/>
            </p:nvSpPr>
            <p:spPr bwMode="auto">
              <a:xfrm>
                <a:off x="9674374" y="1583260"/>
                <a:ext cx="224717" cy="361084"/>
              </a:xfrm>
              <a:custGeom>
                <a:avLst/>
                <a:gdLst>
                  <a:gd name="T0" fmla="*/ 58 w 58"/>
                  <a:gd name="T1" fmla="*/ 0 h 93"/>
                  <a:gd name="T2" fmla="*/ 52 w 58"/>
                  <a:gd name="T3" fmla="*/ 1 h 93"/>
                  <a:gd name="T4" fmla="*/ 0 w 58"/>
                  <a:gd name="T5" fmla="*/ 83 h 93"/>
                  <a:gd name="T6" fmla="*/ 20 w 58"/>
                  <a:gd name="T7" fmla="*/ 93 h 93"/>
                  <a:gd name="T8" fmla="*/ 58 w 58"/>
                  <a:gd name="T9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3">
                    <a:moveTo>
                      <a:pt x="58" y="0"/>
                    </a:moveTo>
                    <a:cubicBezTo>
                      <a:pt x="52" y="1"/>
                      <a:pt x="52" y="1"/>
                      <a:pt x="52" y="1"/>
                    </a:cubicBezTo>
                    <a:cubicBezTo>
                      <a:pt x="41" y="20"/>
                      <a:pt x="24" y="49"/>
                      <a:pt x="0" y="83"/>
                    </a:cubicBezTo>
                    <a:cubicBezTo>
                      <a:pt x="6" y="87"/>
                      <a:pt x="13" y="90"/>
                      <a:pt x="20" y="93"/>
                    </a:cubicBezTo>
                    <a:cubicBezTo>
                      <a:pt x="39" y="53"/>
                      <a:pt x="51" y="20"/>
                      <a:pt x="58" y="0"/>
                    </a:cubicBezTo>
                  </a:path>
                </a:pathLst>
              </a:custGeom>
              <a:solidFill>
                <a:schemeClr val="bg2">
                  <a:lumMod val="25000"/>
                  <a:alpha val="32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ïšľiḍê"/>
              <p:cNvSpPr>
                <a:spLocks/>
              </p:cNvSpPr>
              <p:nvPr/>
            </p:nvSpPr>
            <p:spPr bwMode="auto">
              <a:xfrm>
                <a:off x="8299183" y="2712605"/>
                <a:ext cx="893105" cy="647261"/>
              </a:xfrm>
              <a:custGeom>
                <a:avLst/>
                <a:gdLst>
                  <a:gd name="T0" fmla="*/ 188 w 231"/>
                  <a:gd name="T1" fmla="*/ 0 h 167"/>
                  <a:gd name="T2" fmla="*/ 0 w 231"/>
                  <a:gd name="T3" fmla="*/ 147 h 167"/>
                  <a:gd name="T4" fmla="*/ 29 w 231"/>
                  <a:gd name="T5" fmla="*/ 165 h 167"/>
                  <a:gd name="T6" fmla="*/ 34 w 231"/>
                  <a:gd name="T7" fmla="*/ 167 h 167"/>
                  <a:gd name="T8" fmla="*/ 35 w 231"/>
                  <a:gd name="T9" fmla="*/ 167 h 167"/>
                  <a:gd name="T10" fmla="*/ 79 w 231"/>
                  <a:gd name="T11" fmla="*/ 146 h 167"/>
                  <a:gd name="T12" fmla="*/ 192 w 231"/>
                  <a:gd name="T13" fmla="*/ 63 h 167"/>
                  <a:gd name="T14" fmla="*/ 212 w 231"/>
                  <a:gd name="T15" fmla="*/ 44 h 167"/>
                  <a:gd name="T16" fmla="*/ 231 w 231"/>
                  <a:gd name="T17" fmla="*/ 23 h 167"/>
                  <a:gd name="T18" fmla="*/ 188 w 231"/>
                  <a:gd name="T19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1" h="167">
                    <a:moveTo>
                      <a:pt x="188" y="0"/>
                    </a:moveTo>
                    <a:cubicBezTo>
                      <a:pt x="133" y="55"/>
                      <a:pt x="70" y="108"/>
                      <a:pt x="0" y="147"/>
                    </a:cubicBezTo>
                    <a:cubicBezTo>
                      <a:pt x="29" y="165"/>
                      <a:pt x="29" y="165"/>
                      <a:pt x="29" y="165"/>
                    </a:cubicBezTo>
                    <a:cubicBezTo>
                      <a:pt x="32" y="166"/>
                      <a:pt x="33" y="166"/>
                      <a:pt x="34" y="167"/>
                    </a:cubicBezTo>
                    <a:cubicBezTo>
                      <a:pt x="35" y="167"/>
                      <a:pt x="35" y="167"/>
                      <a:pt x="35" y="167"/>
                    </a:cubicBezTo>
                    <a:cubicBezTo>
                      <a:pt x="50" y="161"/>
                      <a:pt x="65" y="154"/>
                      <a:pt x="79" y="146"/>
                    </a:cubicBezTo>
                    <a:cubicBezTo>
                      <a:pt x="121" y="123"/>
                      <a:pt x="159" y="94"/>
                      <a:pt x="192" y="63"/>
                    </a:cubicBezTo>
                    <a:cubicBezTo>
                      <a:pt x="199" y="57"/>
                      <a:pt x="206" y="50"/>
                      <a:pt x="212" y="44"/>
                    </a:cubicBezTo>
                    <a:cubicBezTo>
                      <a:pt x="219" y="37"/>
                      <a:pt x="225" y="30"/>
                      <a:pt x="231" y="23"/>
                    </a:cubicBezTo>
                    <a:cubicBezTo>
                      <a:pt x="215" y="17"/>
                      <a:pt x="201" y="9"/>
                      <a:pt x="188" y="0"/>
                    </a:cubicBezTo>
                  </a:path>
                </a:pathLst>
              </a:custGeom>
              <a:solidFill>
                <a:schemeClr val="bg2">
                  <a:lumMod val="25000"/>
                  <a:alpha val="32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ïṥḷïḓè"/>
              <p:cNvSpPr>
                <a:spLocks/>
              </p:cNvSpPr>
              <p:nvPr/>
            </p:nvSpPr>
            <p:spPr bwMode="auto">
              <a:xfrm>
                <a:off x="9649405" y="1905930"/>
                <a:ext cx="101794" cy="80667"/>
              </a:xfrm>
              <a:custGeom>
                <a:avLst/>
                <a:gdLst>
                  <a:gd name="T0" fmla="*/ 6 w 26"/>
                  <a:gd name="T1" fmla="*/ 0 h 21"/>
                  <a:gd name="T2" fmla="*/ 0 w 26"/>
                  <a:gd name="T3" fmla="*/ 10 h 21"/>
                  <a:gd name="T4" fmla="*/ 21 w 26"/>
                  <a:gd name="T5" fmla="*/ 21 h 21"/>
                  <a:gd name="T6" fmla="*/ 26 w 26"/>
                  <a:gd name="T7" fmla="*/ 10 h 21"/>
                  <a:gd name="T8" fmla="*/ 6 w 26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1">
                    <a:moveTo>
                      <a:pt x="6" y="0"/>
                    </a:moveTo>
                    <a:cubicBezTo>
                      <a:pt x="4" y="4"/>
                      <a:pt x="2" y="7"/>
                      <a:pt x="0" y="10"/>
                    </a:cubicBezTo>
                    <a:cubicBezTo>
                      <a:pt x="6" y="14"/>
                      <a:pt x="13" y="18"/>
                      <a:pt x="21" y="21"/>
                    </a:cubicBezTo>
                    <a:cubicBezTo>
                      <a:pt x="23" y="17"/>
                      <a:pt x="25" y="13"/>
                      <a:pt x="26" y="10"/>
                    </a:cubicBezTo>
                    <a:cubicBezTo>
                      <a:pt x="19" y="7"/>
                      <a:pt x="12" y="4"/>
                      <a:pt x="6" y="0"/>
                    </a:cubicBezTo>
                  </a:path>
                </a:pathLst>
              </a:custGeom>
              <a:solidFill>
                <a:srgbClr val="BCDB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iŝ1îďe"/>
              <p:cNvSpPr>
                <a:spLocks/>
              </p:cNvSpPr>
              <p:nvPr/>
            </p:nvSpPr>
            <p:spPr bwMode="auto">
              <a:xfrm>
                <a:off x="9027112" y="2678033"/>
                <a:ext cx="201669" cy="122922"/>
              </a:xfrm>
              <a:custGeom>
                <a:avLst/>
                <a:gdLst>
                  <a:gd name="T0" fmla="*/ 8 w 52"/>
                  <a:gd name="T1" fmla="*/ 0 h 32"/>
                  <a:gd name="T2" fmla="*/ 0 w 52"/>
                  <a:gd name="T3" fmla="*/ 9 h 32"/>
                  <a:gd name="T4" fmla="*/ 43 w 52"/>
                  <a:gd name="T5" fmla="*/ 32 h 32"/>
                  <a:gd name="T6" fmla="*/ 52 w 52"/>
                  <a:gd name="T7" fmla="*/ 23 h 32"/>
                  <a:gd name="T8" fmla="*/ 8 w 52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32">
                    <a:moveTo>
                      <a:pt x="8" y="0"/>
                    </a:moveTo>
                    <a:cubicBezTo>
                      <a:pt x="5" y="3"/>
                      <a:pt x="2" y="6"/>
                      <a:pt x="0" y="9"/>
                    </a:cubicBezTo>
                    <a:cubicBezTo>
                      <a:pt x="13" y="18"/>
                      <a:pt x="27" y="26"/>
                      <a:pt x="43" y="32"/>
                    </a:cubicBezTo>
                    <a:cubicBezTo>
                      <a:pt x="46" y="29"/>
                      <a:pt x="49" y="26"/>
                      <a:pt x="52" y="23"/>
                    </a:cubicBezTo>
                    <a:cubicBezTo>
                      <a:pt x="36" y="17"/>
                      <a:pt x="21" y="9"/>
                      <a:pt x="8" y="0"/>
                    </a:cubicBezTo>
                  </a:path>
                </a:pathLst>
              </a:custGeom>
              <a:solidFill>
                <a:srgbClr val="BCDB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î$1íḋê"/>
              <p:cNvSpPr>
                <a:spLocks/>
              </p:cNvSpPr>
              <p:nvPr/>
            </p:nvSpPr>
            <p:spPr bwMode="auto">
              <a:xfrm>
                <a:off x="9874122" y="1494909"/>
                <a:ext cx="55699" cy="92191"/>
              </a:xfrm>
              <a:custGeom>
                <a:avLst/>
                <a:gdLst>
                  <a:gd name="T0" fmla="*/ 14 w 14"/>
                  <a:gd name="T1" fmla="*/ 0 h 24"/>
                  <a:gd name="T2" fmla="*/ 13 w 14"/>
                  <a:gd name="T3" fmla="*/ 0 h 24"/>
                  <a:gd name="T4" fmla="*/ 0 w 14"/>
                  <a:gd name="T5" fmla="*/ 24 h 24"/>
                  <a:gd name="T6" fmla="*/ 6 w 14"/>
                  <a:gd name="T7" fmla="*/ 23 h 24"/>
                  <a:gd name="T8" fmla="*/ 14 w 14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4">
                    <a:moveTo>
                      <a:pt x="14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9" y="9"/>
                      <a:pt x="0" y="24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10" y="10"/>
                      <a:pt x="13" y="2"/>
                      <a:pt x="14" y="0"/>
                    </a:cubicBezTo>
                  </a:path>
                </a:pathLst>
              </a:custGeom>
              <a:solidFill>
                <a:srgbClr val="264D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îŝḻîḍé"/>
              <p:cNvSpPr>
                <a:spLocks/>
              </p:cNvSpPr>
              <p:nvPr/>
            </p:nvSpPr>
            <p:spPr bwMode="auto">
              <a:xfrm>
                <a:off x="9401641" y="2218997"/>
                <a:ext cx="48016" cy="63382"/>
              </a:xfrm>
              <a:custGeom>
                <a:avLst/>
                <a:gdLst>
                  <a:gd name="T0" fmla="*/ 12 w 12"/>
                  <a:gd name="T1" fmla="*/ 0 h 16"/>
                  <a:gd name="T2" fmla="*/ 0 w 12"/>
                  <a:gd name="T3" fmla="*/ 16 h 16"/>
                  <a:gd name="T4" fmla="*/ 3 w 12"/>
                  <a:gd name="T5" fmla="*/ 13 h 16"/>
                  <a:gd name="T6" fmla="*/ 12 w 12"/>
                  <a:gd name="T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16">
                    <a:moveTo>
                      <a:pt x="12" y="0"/>
                    </a:moveTo>
                    <a:cubicBezTo>
                      <a:pt x="8" y="5"/>
                      <a:pt x="5" y="11"/>
                      <a:pt x="0" y="16"/>
                    </a:cubicBezTo>
                    <a:cubicBezTo>
                      <a:pt x="1" y="15"/>
                      <a:pt x="2" y="14"/>
                      <a:pt x="3" y="13"/>
                    </a:cubicBezTo>
                    <a:cubicBezTo>
                      <a:pt x="7" y="9"/>
                      <a:pt x="10" y="5"/>
                      <a:pt x="12" y="0"/>
                    </a:cubicBezTo>
                  </a:path>
                </a:pathLst>
              </a:custGeom>
              <a:solidFill>
                <a:srgbClr val="1433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" name="îṥľíďé"/>
            <p:cNvGrpSpPr/>
            <p:nvPr/>
          </p:nvGrpSpPr>
          <p:grpSpPr>
            <a:xfrm>
              <a:off x="738788" y="1573749"/>
              <a:ext cx="3622514" cy="1911643"/>
              <a:chOff x="738788" y="1573749"/>
              <a:chExt cx="3622514" cy="1911643"/>
            </a:xfrm>
          </p:grpSpPr>
          <p:grpSp>
            <p:nvGrpSpPr>
              <p:cNvPr id="26" name="ïṥ1iḍè"/>
              <p:cNvGrpSpPr/>
              <p:nvPr/>
            </p:nvGrpSpPr>
            <p:grpSpPr>
              <a:xfrm>
                <a:off x="738788" y="2942544"/>
                <a:ext cx="3471343" cy="542848"/>
                <a:chOff x="738788" y="2942544"/>
                <a:chExt cx="3471343" cy="542848"/>
              </a:xfrm>
            </p:grpSpPr>
            <p:sp>
              <p:nvSpPr>
                <p:cNvPr id="40" name="íŝļíḓè"/>
                <p:cNvSpPr txBox="1">
                  <a:spLocks/>
                </p:cNvSpPr>
                <p:nvPr/>
              </p:nvSpPr>
              <p:spPr bwMode="auto">
                <a:xfrm>
                  <a:off x="1568035" y="2954038"/>
                  <a:ext cx="2642096" cy="5313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288000">
                  <a:noAutofit/>
                </a:bodyPr>
                <a:lstStyle/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600" b="1" dirty="0" smtClean="0">
                      <a:solidFill>
                        <a:schemeClr val="accent2"/>
                      </a:solidFill>
                    </a:rPr>
                    <a:t>日推送</a:t>
                  </a:r>
                  <a:r>
                    <a:rPr lang="en-US" altLang="zh-CN" sz="1600" b="1" dirty="0" smtClean="0">
                      <a:solidFill>
                        <a:srgbClr val="FF0000"/>
                      </a:solidFill>
                    </a:rPr>
                    <a:t>4.8w</a:t>
                  </a:r>
                  <a:r>
                    <a:rPr lang="zh-CN" altLang="en-US" sz="1600" b="1" dirty="0" smtClean="0">
                      <a:solidFill>
                        <a:schemeClr val="accent2"/>
                      </a:solidFill>
                    </a:rPr>
                    <a:t>条消息</a:t>
                  </a:r>
                  <a:endParaRPr lang="en-US" altLang="zh-CN" sz="1600" b="1" dirty="0" smtClean="0">
                    <a:solidFill>
                      <a:schemeClr val="accent2"/>
                    </a:solidFill>
                  </a:endParaRPr>
                </a:p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600" b="1" dirty="0">
                      <a:solidFill>
                        <a:schemeClr val="accent2"/>
                      </a:solidFill>
                    </a:rPr>
                    <a:t>推</a:t>
                  </a:r>
                  <a:r>
                    <a:rPr lang="zh-CN" altLang="en-US" sz="1600" b="1" dirty="0" smtClean="0">
                      <a:solidFill>
                        <a:schemeClr val="accent2"/>
                      </a:solidFill>
                    </a:rPr>
                    <a:t>送成功率</a:t>
                  </a:r>
                  <a:r>
                    <a:rPr lang="en-US" altLang="zh-CN" sz="1600" b="1" dirty="0" smtClean="0">
                      <a:solidFill>
                        <a:srgbClr val="FF0000"/>
                      </a:solidFill>
                    </a:rPr>
                    <a:t>99.3</a:t>
                  </a:r>
                  <a:r>
                    <a:rPr lang="en-US" altLang="zh-CN" sz="1600" b="1" dirty="0" smtClean="0">
                      <a:solidFill>
                        <a:schemeClr val="accent2"/>
                      </a:solidFill>
                    </a:rPr>
                    <a:t>%</a:t>
                  </a:r>
                  <a:endParaRPr lang="zh-CN" altLang="en-US" sz="16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8" name="ïṣļîḋê"/>
                <p:cNvSpPr>
                  <a:spLocks/>
                </p:cNvSpPr>
                <p:nvPr/>
              </p:nvSpPr>
              <p:spPr bwMode="auto">
                <a:xfrm>
                  <a:off x="738788" y="2942544"/>
                  <a:ext cx="508493" cy="508494"/>
                </a:xfrm>
                <a:custGeom>
                  <a:avLst/>
                  <a:gdLst>
                    <a:gd name="T0" fmla="*/ 116 w 232"/>
                    <a:gd name="T1" fmla="*/ 0 h 232"/>
                    <a:gd name="T2" fmla="*/ 0 w 232"/>
                    <a:gd name="T3" fmla="*/ 116 h 232"/>
                    <a:gd name="T4" fmla="*/ 116 w 232"/>
                    <a:gd name="T5" fmla="*/ 232 h 232"/>
                    <a:gd name="T6" fmla="*/ 232 w 232"/>
                    <a:gd name="T7" fmla="*/ 116 h 232"/>
                    <a:gd name="T8" fmla="*/ 116 w 232"/>
                    <a:gd name="T9" fmla="*/ 0 h 232"/>
                    <a:gd name="T10" fmla="*/ 129 w 232"/>
                    <a:gd name="T11" fmla="*/ 208 h 232"/>
                    <a:gd name="T12" fmla="*/ 129 w 232"/>
                    <a:gd name="T13" fmla="*/ 190 h 232"/>
                    <a:gd name="T14" fmla="*/ 117 w 232"/>
                    <a:gd name="T15" fmla="*/ 178 h 232"/>
                    <a:gd name="T16" fmla="*/ 105 w 232"/>
                    <a:gd name="T17" fmla="*/ 190 h 232"/>
                    <a:gd name="T18" fmla="*/ 105 w 232"/>
                    <a:gd name="T19" fmla="*/ 208 h 232"/>
                    <a:gd name="T20" fmla="*/ 25 w 232"/>
                    <a:gd name="T21" fmla="*/ 129 h 232"/>
                    <a:gd name="T22" fmla="*/ 42 w 232"/>
                    <a:gd name="T23" fmla="*/ 129 h 232"/>
                    <a:gd name="T24" fmla="*/ 53 w 232"/>
                    <a:gd name="T25" fmla="*/ 117 h 232"/>
                    <a:gd name="T26" fmla="*/ 42 w 232"/>
                    <a:gd name="T27" fmla="*/ 105 h 232"/>
                    <a:gd name="T28" fmla="*/ 24 w 232"/>
                    <a:gd name="T29" fmla="*/ 105 h 232"/>
                    <a:gd name="T30" fmla="*/ 104 w 232"/>
                    <a:gd name="T31" fmla="*/ 25 h 232"/>
                    <a:gd name="T32" fmla="*/ 104 w 232"/>
                    <a:gd name="T33" fmla="*/ 41 h 232"/>
                    <a:gd name="T34" fmla="*/ 116 w 232"/>
                    <a:gd name="T35" fmla="*/ 53 h 232"/>
                    <a:gd name="T36" fmla="*/ 128 w 232"/>
                    <a:gd name="T37" fmla="*/ 41 h 232"/>
                    <a:gd name="T38" fmla="*/ 128 w 232"/>
                    <a:gd name="T39" fmla="*/ 25 h 232"/>
                    <a:gd name="T40" fmla="*/ 208 w 232"/>
                    <a:gd name="T41" fmla="*/ 104 h 232"/>
                    <a:gd name="T42" fmla="*/ 190 w 232"/>
                    <a:gd name="T43" fmla="*/ 104 h 232"/>
                    <a:gd name="T44" fmla="*/ 179 w 232"/>
                    <a:gd name="T45" fmla="*/ 116 h 232"/>
                    <a:gd name="T46" fmla="*/ 190 w 232"/>
                    <a:gd name="T47" fmla="*/ 128 h 232"/>
                    <a:gd name="T48" fmla="*/ 208 w 232"/>
                    <a:gd name="T49" fmla="*/ 128 h 232"/>
                    <a:gd name="T50" fmla="*/ 129 w 232"/>
                    <a:gd name="T51" fmla="*/ 208 h 232"/>
                    <a:gd name="T52" fmla="*/ 124 w 232"/>
                    <a:gd name="T53" fmla="*/ 94 h 232"/>
                    <a:gd name="T54" fmla="*/ 70 w 232"/>
                    <a:gd name="T55" fmla="*/ 69 h 232"/>
                    <a:gd name="T56" fmla="*/ 94 w 232"/>
                    <a:gd name="T57" fmla="*/ 124 h 232"/>
                    <a:gd name="T58" fmla="*/ 109 w 232"/>
                    <a:gd name="T59" fmla="*/ 138 h 232"/>
                    <a:gd name="T60" fmla="*/ 163 w 232"/>
                    <a:gd name="T61" fmla="*/ 163 h 232"/>
                    <a:gd name="T62" fmla="*/ 138 w 232"/>
                    <a:gd name="T63" fmla="*/ 108 h 232"/>
                    <a:gd name="T64" fmla="*/ 124 w 232"/>
                    <a:gd name="T65" fmla="*/ 94 h 232"/>
                    <a:gd name="T66" fmla="*/ 123 w 232"/>
                    <a:gd name="T67" fmla="*/ 123 h 232"/>
                    <a:gd name="T68" fmla="*/ 110 w 232"/>
                    <a:gd name="T69" fmla="*/ 123 h 232"/>
                    <a:gd name="T70" fmla="*/ 110 w 232"/>
                    <a:gd name="T71" fmla="*/ 109 h 232"/>
                    <a:gd name="T72" fmla="*/ 123 w 232"/>
                    <a:gd name="T73" fmla="*/ 109 h 232"/>
                    <a:gd name="T74" fmla="*/ 123 w 232"/>
                    <a:gd name="T75" fmla="*/ 123 h 2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32" h="232">
                      <a:moveTo>
                        <a:pt x="116" y="0"/>
                      </a:moveTo>
                      <a:cubicBezTo>
                        <a:pt x="52" y="0"/>
                        <a:pt x="0" y="52"/>
                        <a:pt x="0" y="116"/>
                      </a:cubicBezTo>
                      <a:cubicBezTo>
                        <a:pt x="0" y="180"/>
                        <a:pt x="52" y="232"/>
                        <a:pt x="116" y="232"/>
                      </a:cubicBezTo>
                      <a:cubicBezTo>
                        <a:pt x="180" y="232"/>
                        <a:pt x="232" y="180"/>
                        <a:pt x="232" y="116"/>
                      </a:cubicBezTo>
                      <a:cubicBezTo>
                        <a:pt x="232" y="52"/>
                        <a:pt x="180" y="0"/>
                        <a:pt x="116" y="0"/>
                      </a:cubicBezTo>
                      <a:close/>
                      <a:moveTo>
                        <a:pt x="129" y="208"/>
                      </a:moveTo>
                      <a:cubicBezTo>
                        <a:pt x="129" y="190"/>
                        <a:pt x="129" y="190"/>
                        <a:pt x="129" y="190"/>
                      </a:cubicBezTo>
                      <a:cubicBezTo>
                        <a:pt x="129" y="183"/>
                        <a:pt x="123" y="178"/>
                        <a:pt x="117" y="178"/>
                      </a:cubicBezTo>
                      <a:cubicBezTo>
                        <a:pt x="110" y="178"/>
                        <a:pt x="105" y="183"/>
                        <a:pt x="105" y="190"/>
                      </a:cubicBezTo>
                      <a:cubicBezTo>
                        <a:pt x="105" y="208"/>
                        <a:pt x="105" y="208"/>
                        <a:pt x="105" y="208"/>
                      </a:cubicBezTo>
                      <a:cubicBezTo>
                        <a:pt x="63" y="203"/>
                        <a:pt x="30" y="170"/>
                        <a:pt x="25" y="129"/>
                      </a:cubicBezTo>
                      <a:cubicBezTo>
                        <a:pt x="42" y="129"/>
                        <a:pt x="42" y="129"/>
                        <a:pt x="42" y="129"/>
                      </a:cubicBezTo>
                      <a:cubicBezTo>
                        <a:pt x="48" y="129"/>
                        <a:pt x="53" y="123"/>
                        <a:pt x="53" y="117"/>
                      </a:cubicBezTo>
                      <a:cubicBezTo>
                        <a:pt x="53" y="110"/>
                        <a:pt x="48" y="105"/>
                        <a:pt x="42" y="105"/>
                      </a:cubicBezTo>
                      <a:cubicBezTo>
                        <a:pt x="24" y="105"/>
                        <a:pt x="24" y="105"/>
                        <a:pt x="24" y="105"/>
                      </a:cubicBezTo>
                      <a:cubicBezTo>
                        <a:pt x="29" y="63"/>
                        <a:pt x="63" y="30"/>
                        <a:pt x="104" y="25"/>
                      </a:cubicBezTo>
                      <a:cubicBezTo>
                        <a:pt x="104" y="41"/>
                        <a:pt x="104" y="41"/>
                        <a:pt x="104" y="41"/>
                      </a:cubicBezTo>
                      <a:cubicBezTo>
                        <a:pt x="104" y="47"/>
                        <a:pt x="109" y="53"/>
                        <a:pt x="116" y="53"/>
                      </a:cubicBezTo>
                      <a:cubicBezTo>
                        <a:pt x="122" y="53"/>
                        <a:pt x="128" y="47"/>
                        <a:pt x="128" y="41"/>
                      </a:cubicBezTo>
                      <a:cubicBezTo>
                        <a:pt x="128" y="25"/>
                        <a:pt x="128" y="25"/>
                        <a:pt x="128" y="25"/>
                      </a:cubicBezTo>
                      <a:cubicBezTo>
                        <a:pt x="169" y="30"/>
                        <a:pt x="202" y="63"/>
                        <a:pt x="208" y="104"/>
                      </a:cubicBezTo>
                      <a:cubicBezTo>
                        <a:pt x="190" y="104"/>
                        <a:pt x="190" y="104"/>
                        <a:pt x="190" y="104"/>
                      </a:cubicBezTo>
                      <a:cubicBezTo>
                        <a:pt x="184" y="104"/>
                        <a:pt x="179" y="109"/>
                        <a:pt x="179" y="116"/>
                      </a:cubicBezTo>
                      <a:cubicBezTo>
                        <a:pt x="179" y="122"/>
                        <a:pt x="184" y="128"/>
                        <a:pt x="190" y="128"/>
                      </a:cubicBezTo>
                      <a:cubicBezTo>
                        <a:pt x="208" y="128"/>
                        <a:pt x="208" y="128"/>
                        <a:pt x="208" y="128"/>
                      </a:cubicBezTo>
                      <a:cubicBezTo>
                        <a:pt x="203" y="169"/>
                        <a:pt x="170" y="202"/>
                        <a:pt x="129" y="208"/>
                      </a:cubicBezTo>
                      <a:close/>
                      <a:moveTo>
                        <a:pt x="124" y="94"/>
                      </a:moveTo>
                      <a:cubicBezTo>
                        <a:pt x="70" y="69"/>
                        <a:pt x="70" y="69"/>
                        <a:pt x="70" y="69"/>
                      </a:cubicBezTo>
                      <a:cubicBezTo>
                        <a:pt x="94" y="124"/>
                        <a:pt x="94" y="124"/>
                        <a:pt x="94" y="124"/>
                      </a:cubicBezTo>
                      <a:cubicBezTo>
                        <a:pt x="97" y="129"/>
                        <a:pt x="103" y="136"/>
                        <a:pt x="109" y="138"/>
                      </a:cubicBezTo>
                      <a:cubicBezTo>
                        <a:pt x="163" y="163"/>
                        <a:pt x="163" y="163"/>
                        <a:pt x="163" y="163"/>
                      </a:cubicBezTo>
                      <a:cubicBezTo>
                        <a:pt x="138" y="108"/>
                        <a:pt x="138" y="108"/>
                        <a:pt x="138" y="108"/>
                      </a:cubicBezTo>
                      <a:cubicBezTo>
                        <a:pt x="136" y="103"/>
                        <a:pt x="130" y="96"/>
                        <a:pt x="124" y="94"/>
                      </a:cubicBezTo>
                      <a:close/>
                      <a:moveTo>
                        <a:pt x="123" y="123"/>
                      </a:moveTo>
                      <a:cubicBezTo>
                        <a:pt x="119" y="126"/>
                        <a:pt x="113" y="126"/>
                        <a:pt x="110" y="123"/>
                      </a:cubicBezTo>
                      <a:cubicBezTo>
                        <a:pt x="106" y="119"/>
                        <a:pt x="106" y="113"/>
                        <a:pt x="110" y="109"/>
                      </a:cubicBezTo>
                      <a:cubicBezTo>
                        <a:pt x="113" y="106"/>
                        <a:pt x="119" y="106"/>
                        <a:pt x="123" y="109"/>
                      </a:cubicBezTo>
                      <a:cubicBezTo>
                        <a:pt x="127" y="113"/>
                        <a:pt x="127" y="119"/>
                        <a:pt x="123" y="12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7" name="iṧļíḋé"/>
              <p:cNvGrpSpPr/>
              <p:nvPr/>
            </p:nvGrpSpPr>
            <p:grpSpPr>
              <a:xfrm>
                <a:off x="765221" y="1573749"/>
                <a:ext cx="3596081" cy="599754"/>
                <a:chOff x="765221" y="1573749"/>
                <a:chExt cx="3596081" cy="599754"/>
              </a:xfrm>
            </p:grpSpPr>
            <p:sp>
              <p:nvSpPr>
                <p:cNvPr id="36" name="íṩļîḑé"/>
                <p:cNvSpPr txBox="1">
                  <a:spLocks/>
                </p:cNvSpPr>
                <p:nvPr/>
              </p:nvSpPr>
              <p:spPr bwMode="auto">
                <a:xfrm>
                  <a:off x="1719206" y="1573749"/>
                  <a:ext cx="2642096" cy="5997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288000">
                  <a:noAutofit/>
                </a:bodyPr>
                <a:lstStyle/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600" b="1" dirty="0" smtClean="0">
                      <a:solidFill>
                        <a:schemeClr val="accent1"/>
                      </a:solidFill>
                    </a:rPr>
                    <a:t>已接入点餐、秒付、</a:t>
                  </a:r>
                  <a:endParaRPr lang="en-US" altLang="zh-CN" sz="1600" b="1" dirty="0" smtClean="0">
                    <a:solidFill>
                      <a:schemeClr val="accent1"/>
                    </a:solidFill>
                  </a:endParaRPr>
                </a:p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600" b="1" dirty="0" smtClean="0">
                      <a:solidFill>
                        <a:schemeClr val="accent1"/>
                      </a:solidFill>
                    </a:rPr>
                    <a:t>开票、排队、预订</a:t>
                  </a:r>
                  <a:endParaRPr lang="en-US" altLang="zh-CN" sz="1600" b="1" dirty="0" smtClean="0">
                    <a:solidFill>
                      <a:schemeClr val="accent1"/>
                    </a:solidFill>
                  </a:endParaRPr>
                </a:p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600" b="1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4" name="ï$1ïḓè"/>
                <p:cNvSpPr>
                  <a:spLocks noChangeAspect="1"/>
                </p:cNvSpPr>
                <p:nvPr/>
              </p:nvSpPr>
              <p:spPr bwMode="auto">
                <a:xfrm>
                  <a:off x="765221" y="1686793"/>
                  <a:ext cx="455627" cy="486001"/>
                </a:xfrm>
                <a:custGeom>
                  <a:avLst/>
                  <a:gdLst>
                    <a:gd name="T0" fmla="*/ 41 w 45"/>
                    <a:gd name="T1" fmla="*/ 48 h 48"/>
                    <a:gd name="T2" fmla="*/ 0 w 45"/>
                    <a:gd name="T3" fmla="*/ 44 h 48"/>
                    <a:gd name="T4" fmla="*/ 3 w 45"/>
                    <a:gd name="T5" fmla="*/ 7 h 48"/>
                    <a:gd name="T6" fmla="*/ 7 w 45"/>
                    <a:gd name="T7" fmla="*/ 4 h 48"/>
                    <a:gd name="T8" fmla="*/ 13 w 45"/>
                    <a:gd name="T9" fmla="*/ 0 h 48"/>
                    <a:gd name="T10" fmla="*/ 17 w 45"/>
                    <a:gd name="T11" fmla="*/ 7 h 48"/>
                    <a:gd name="T12" fmla="*/ 27 w 45"/>
                    <a:gd name="T13" fmla="*/ 4 h 48"/>
                    <a:gd name="T14" fmla="*/ 33 w 45"/>
                    <a:gd name="T15" fmla="*/ 0 h 48"/>
                    <a:gd name="T16" fmla="*/ 38 w 45"/>
                    <a:gd name="T17" fmla="*/ 7 h 48"/>
                    <a:gd name="T18" fmla="*/ 45 w 45"/>
                    <a:gd name="T19" fmla="*/ 10 h 48"/>
                    <a:gd name="T20" fmla="*/ 11 w 45"/>
                    <a:gd name="T21" fmla="*/ 25 h 48"/>
                    <a:gd name="T22" fmla="*/ 3 w 45"/>
                    <a:gd name="T23" fmla="*/ 17 h 48"/>
                    <a:gd name="T24" fmla="*/ 11 w 45"/>
                    <a:gd name="T25" fmla="*/ 25 h 48"/>
                    <a:gd name="T26" fmla="*/ 11 w 45"/>
                    <a:gd name="T27" fmla="*/ 26 h 48"/>
                    <a:gd name="T28" fmla="*/ 3 w 45"/>
                    <a:gd name="T29" fmla="*/ 35 h 48"/>
                    <a:gd name="T30" fmla="*/ 11 w 45"/>
                    <a:gd name="T31" fmla="*/ 44 h 48"/>
                    <a:gd name="T32" fmla="*/ 3 w 45"/>
                    <a:gd name="T33" fmla="*/ 37 h 48"/>
                    <a:gd name="T34" fmla="*/ 11 w 45"/>
                    <a:gd name="T35" fmla="*/ 44 h 48"/>
                    <a:gd name="T36" fmla="*/ 13 w 45"/>
                    <a:gd name="T37" fmla="*/ 3 h 48"/>
                    <a:gd name="T38" fmla="*/ 10 w 45"/>
                    <a:gd name="T39" fmla="*/ 4 h 48"/>
                    <a:gd name="T40" fmla="*/ 11 w 45"/>
                    <a:gd name="T41" fmla="*/ 13 h 48"/>
                    <a:gd name="T42" fmla="*/ 14 w 45"/>
                    <a:gd name="T43" fmla="*/ 12 h 48"/>
                    <a:gd name="T44" fmla="*/ 21 w 45"/>
                    <a:gd name="T45" fmla="*/ 25 h 48"/>
                    <a:gd name="T46" fmla="*/ 13 w 45"/>
                    <a:gd name="T47" fmla="*/ 17 h 48"/>
                    <a:gd name="T48" fmla="*/ 21 w 45"/>
                    <a:gd name="T49" fmla="*/ 25 h 48"/>
                    <a:gd name="T50" fmla="*/ 21 w 45"/>
                    <a:gd name="T51" fmla="*/ 26 h 48"/>
                    <a:gd name="T52" fmla="*/ 13 w 45"/>
                    <a:gd name="T53" fmla="*/ 35 h 48"/>
                    <a:gd name="T54" fmla="*/ 21 w 45"/>
                    <a:gd name="T55" fmla="*/ 44 h 48"/>
                    <a:gd name="T56" fmla="*/ 13 w 45"/>
                    <a:gd name="T57" fmla="*/ 37 h 48"/>
                    <a:gd name="T58" fmla="*/ 21 w 45"/>
                    <a:gd name="T59" fmla="*/ 44 h 48"/>
                    <a:gd name="T60" fmla="*/ 32 w 45"/>
                    <a:gd name="T61" fmla="*/ 17 h 48"/>
                    <a:gd name="T62" fmla="*/ 23 w 45"/>
                    <a:gd name="T63" fmla="*/ 25 h 48"/>
                    <a:gd name="T64" fmla="*/ 32 w 45"/>
                    <a:gd name="T65" fmla="*/ 35 h 48"/>
                    <a:gd name="T66" fmla="*/ 23 w 45"/>
                    <a:gd name="T67" fmla="*/ 26 h 48"/>
                    <a:gd name="T68" fmla="*/ 32 w 45"/>
                    <a:gd name="T69" fmla="*/ 35 h 48"/>
                    <a:gd name="T70" fmla="*/ 32 w 45"/>
                    <a:gd name="T71" fmla="*/ 37 h 48"/>
                    <a:gd name="T72" fmla="*/ 23 w 45"/>
                    <a:gd name="T73" fmla="*/ 44 h 48"/>
                    <a:gd name="T74" fmla="*/ 34 w 45"/>
                    <a:gd name="T75" fmla="*/ 4 h 48"/>
                    <a:gd name="T76" fmla="*/ 32 w 45"/>
                    <a:gd name="T77" fmla="*/ 3 h 48"/>
                    <a:gd name="T78" fmla="*/ 31 w 45"/>
                    <a:gd name="T79" fmla="*/ 12 h 48"/>
                    <a:gd name="T80" fmla="*/ 33 w 45"/>
                    <a:gd name="T81" fmla="*/ 13 h 48"/>
                    <a:gd name="T82" fmla="*/ 34 w 45"/>
                    <a:gd name="T83" fmla="*/ 4 h 48"/>
                    <a:gd name="T84" fmla="*/ 41 w 45"/>
                    <a:gd name="T85" fmla="*/ 17 h 48"/>
                    <a:gd name="T86" fmla="*/ 33 w 45"/>
                    <a:gd name="T87" fmla="*/ 25 h 48"/>
                    <a:gd name="T88" fmla="*/ 41 w 45"/>
                    <a:gd name="T89" fmla="*/ 35 h 48"/>
                    <a:gd name="T90" fmla="*/ 33 w 45"/>
                    <a:gd name="T91" fmla="*/ 26 h 48"/>
                    <a:gd name="T92" fmla="*/ 41 w 45"/>
                    <a:gd name="T93" fmla="*/ 35 h 48"/>
                    <a:gd name="T94" fmla="*/ 41 w 45"/>
                    <a:gd name="T95" fmla="*/ 37 h 48"/>
                    <a:gd name="T96" fmla="*/ 33 w 45"/>
                    <a:gd name="T97" fmla="*/ 44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5" h="48">
                      <a:moveTo>
                        <a:pt x="45" y="44"/>
                      </a:moveTo>
                      <a:cubicBezTo>
                        <a:pt x="45" y="46"/>
                        <a:pt x="43" y="48"/>
                        <a:pt x="41" y="48"/>
                      </a:cubicBezTo>
                      <a:cubicBezTo>
                        <a:pt x="3" y="48"/>
                        <a:pt x="3" y="48"/>
                        <a:pt x="3" y="48"/>
                      </a:cubicBezTo>
                      <a:cubicBezTo>
                        <a:pt x="1" y="48"/>
                        <a:pt x="0" y="46"/>
                        <a:pt x="0" y="44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8"/>
                        <a:pt x="1" y="7"/>
                        <a:pt x="3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7" y="2"/>
                        <a:pt x="9" y="0"/>
                        <a:pt x="11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5" y="0"/>
                        <a:pt x="17" y="2"/>
                        <a:pt x="17" y="4"/>
                      </a:cubicBezTo>
                      <a:cubicBezTo>
                        <a:pt x="17" y="7"/>
                        <a:pt x="17" y="7"/>
                        <a:pt x="17" y="7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2"/>
                        <a:pt x="29" y="0"/>
                        <a:pt x="32" y="0"/>
                      </a:cubicBez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6" y="0"/>
                        <a:pt x="38" y="2"/>
                        <a:pt x="38" y="4"/>
                      </a:cubicBezTo>
                      <a:cubicBezTo>
                        <a:pt x="38" y="7"/>
                        <a:pt x="38" y="7"/>
                        <a:pt x="38" y="7"/>
                      </a:cubicBezTo>
                      <a:cubicBezTo>
                        <a:pt x="41" y="7"/>
                        <a:pt x="41" y="7"/>
                        <a:pt x="41" y="7"/>
                      </a:cubicBezTo>
                      <a:cubicBezTo>
                        <a:pt x="43" y="7"/>
                        <a:pt x="45" y="8"/>
                        <a:pt x="45" y="10"/>
                      </a:cubicBezTo>
                      <a:lnTo>
                        <a:pt x="45" y="44"/>
                      </a:lnTo>
                      <a:close/>
                      <a:moveTo>
                        <a:pt x="11" y="25"/>
                      </a:moveTo>
                      <a:cubicBezTo>
                        <a:pt x="11" y="17"/>
                        <a:pt x="11" y="17"/>
                        <a:pt x="11" y="17"/>
                      </a:cubicBezTo>
                      <a:cubicBezTo>
                        <a:pt x="3" y="17"/>
                        <a:pt x="3" y="17"/>
                        <a:pt x="3" y="17"/>
                      </a:cubicBezTo>
                      <a:cubicBezTo>
                        <a:pt x="3" y="25"/>
                        <a:pt x="3" y="25"/>
                        <a:pt x="3" y="25"/>
                      </a:cubicBezTo>
                      <a:lnTo>
                        <a:pt x="11" y="25"/>
                      </a:lnTo>
                      <a:close/>
                      <a:moveTo>
                        <a:pt x="11" y="35"/>
                      </a:moveTo>
                      <a:cubicBezTo>
                        <a:pt x="11" y="26"/>
                        <a:pt x="11" y="26"/>
                        <a:pt x="11" y="26"/>
                      </a:cubicBezTo>
                      <a:cubicBezTo>
                        <a:pt x="3" y="26"/>
                        <a:pt x="3" y="26"/>
                        <a:pt x="3" y="26"/>
                      </a:cubicBezTo>
                      <a:cubicBezTo>
                        <a:pt x="3" y="35"/>
                        <a:pt x="3" y="35"/>
                        <a:pt x="3" y="35"/>
                      </a:cubicBezTo>
                      <a:lnTo>
                        <a:pt x="11" y="35"/>
                      </a:lnTo>
                      <a:close/>
                      <a:moveTo>
                        <a:pt x="11" y="44"/>
                      </a:moveTo>
                      <a:cubicBezTo>
                        <a:pt x="11" y="37"/>
                        <a:pt x="11" y="37"/>
                        <a:pt x="11" y="37"/>
                      </a:cubicBezTo>
                      <a:cubicBezTo>
                        <a:pt x="3" y="37"/>
                        <a:pt x="3" y="37"/>
                        <a:pt x="3" y="37"/>
                      </a:cubicBezTo>
                      <a:cubicBezTo>
                        <a:pt x="3" y="44"/>
                        <a:pt x="3" y="44"/>
                        <a:pt x="3" y="44"/>
                      </a:cubicBezTo>
                      <a:lnTo>
                        <a:pt x="11" y="44"/>
                      </a:lnTo>
                      <a:close/>
                      <a:moveTo>
                        <a:pt x="14" y="4"/>
                      </a:moveTo>
                      <a:cubicBezTo>
                        <a:pt x="14" y="4"/>
                        <a:pt x="13" y="3"/>
                        <a:pt x="13" y="3"/>
                      </a:cubicBezTo>
                      <a:cubicBezTo>
                        <a:pt x="11" y="3"/>
                        <a:pt x="11" y="3"/>
                        <a:pt x="11" y="3"/>
                      </a:cubicBezTo>
                      <a:cubicBezTo>
                        <a:pt x="11" y="3"/>
                        <a:pt x="10" y="4"/>
                        <a:pt x="10" y="4"/>
                      </a:cubicBezTo>
                      <a:cubicBezTo>
                        <a:pt x="10" y="12"/>
                        <a:pt x="10" y="12"/>
                        <a:pt x="10" y="12"/>
                      </a:cubicBezTo>
                      <a:cubicBezTo>
                        <a:pt x="10" y="12"/>
                        <a:pt x="11" y="13"/>
                        <a:pt x="11" y="13"/>
                      </a:cubicBezTo>
                      <a:cubicBezTo>
                        <a:pt x="13" y="13"/>
                        <a:pt x="13" y="13"/>
                        <a:pt x="13" y="13"/>
                      </a:cubicBezTo>
                      <a:cubicBezTo>
                        <a:pt x="13" y="13"/>
                        <a:pt x="14" y="12"/>
                        <a:pt x="14" y="12"/>
                      </a:cubicBezTo>
                      <a:lnTo>
                        <a:pt x="14" y="4"/>
                      </a:lnTo>
                      <a:close/>
                      <a:moveTo>
                        <a:pt x="21" y="25"/>
                      </a:moveTo>
                      <a:cubicBezTo>
                        <a:pt x="21" y="17"/>
                        <a:pt x="21" y="17"/>
                        <a:pt x="21" y="17"/>
                      </a:cubicBezTo>
                      <a:cubicBezTo>
                        <a:pt x="13" y="17"/>
                        <a:pt x="13" y="17"/>
                        <a:pt x="13" y="17"/>
                      </a:cubicBezTo>
                      <a:cubicBezTo>
                        <a:pt x="13" y="25"/>
                        <a:pt x="13" y="25"/>
                        <a:pt x="13" y="25"/>
                      </a:cubicBezTo>
                      <a:lnTo>
                        <a:pt x="21" y="25"/>
                      </a:lnTo>
                      <a:close/>
                      <a:moveTo>
                        <a:pt x="21" y="35"/>
                      </a:moveTo>
                      <a:cubicBezTo>
                        <a:pt x="21" y="26"/>
                        <a:pt x="21" y="26"/>
                        <a:pt x="21" y="26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3" y="35"/>
                        <a:pt x="13" y="35"/>
                        <a:pt x="13" y="35"/>
                      </a:cubicBezTo>
                      <a:lnTo>
                        <a:pt x="21" y="35"/>
                      </a:lnTo>
                      <a:close/>
                      <a:moveTo>
                        <a:pt x="21" y="44"/>
                      </a:moveTo>
                      <a:cubicBezTo>
                        <a:pt x="21" y="37"/>
                        <a:pt x="21" y="37"/>
                        <a:pt x="21" y="37"/>
                      </a:cubicBezTo>
                      <a:cubicBezTo>
                        <a:pt x="13" y="37"/>
                        <a:pt x="13" y="37"/>
                        <a:pt x="13" y="37"/>
                      </a:cubicBezTo>
                      <a:cubicBezTo>
                        <a:pt x="13" y="44"/>
                        <a:pt x="13" y="44"/>
                        <a:pt x="13" y="44"/>
                      </a:cubicBezTo>
                      <a:lnTo>
                        <a:pt x="21" y="44"/>
                      </a:lnTo>
                      <a:close/>
                      <a:moveTo>
                        <a:pt x="32" y="25"/>
                      </a:moveTo>
                      <a:cubicBezTo>
                        <a:pt x="32" y="17"/>
                        <a:pt x="32" y="17"/>
                        <a:pt x="32" y="17"/>
                      </a:cubicBezTo>
                      <a:cubicBezTo>
                        <a:pt x="23" y="17"/>
                        <a:pt x="23" y="17"/>
                        <a:pt x="23" y="17"/>
                      </a:cubicBezTo>
                      <a:cubicBezTo>
                        <a:pt x="23" y="25"/>
                        <a:pt x="23" y="25"/>
                        <a:pt x="23" y="25"/>
                      </a:cubicBezTo>
                      <a:lnTo>
                        <a:pt x="32" y="25"/>
                      </a:lnTo>
                      <a:close/>
                      <a:moveTo>
                        <a:pt x="32" y="35"/>
                      </a:moveTo>
                      <a:cubicBezTo>
                        <a:pt x="32" y="26"/>
                        <a:pt x="32" y="26"/>
                        <a:pt x="32" y="26"/>
                      </a:cubicBezTo>
                      <a:cubicBezTo>
                        <a:pt x="23" y="26"/>
                        <a:pt x="23" y="26"/>
                        <a:pt x="23" y="26"/>
                      </a:cubicBezTo>
                      <a:cubicBezTo>
                        <a:pt x="23" y="35"/>
                        <a:pt x="23" y="35"/>
                        <a:pt x="23" y="35"/>
                      </a:cubicBezTo>
                      <a:lnTo>
                        <a:pt x="32" y="35"/>
                      </a:lnTo>
                      <a:close/>
                      <a:moveTo>
                        <a:pt x="32" y="44"/>
                      </a:moveTo>
                      <a:cubicBezTo>
                        <a:pt x="32" y="37"/>
                        <a:pt x="32" y="37"/>
                        <a:pt x="32" y="37"/>
                      </a:cubicBezTo>
                      <a:cubicBezTo>
                        <a:pt x="23" y="37"/>
                        <a:pt x="23" y="37"/>
                        <a:pt x="23" y="37"/>
                      </a:cubicBezTo>
                      <a:cubicBezTo>
                        <a:pt x="23" y="44"/>
                        <a:pt x="23" y="44"/>
                        <a:pt x="23" y="44"/>
                      </a:cubicBezTo>
                      <a:lnTo>
                        <a:pt x="32" y="44"/>
                      </a:lnTo>
                      <a:close/>
                      <a:moveTo>
                        <a:pt x="34" y="4"/>
                      </a:moveTo>
                      <a:cubicBezTo>
                        <a:pt x="34" y="4"/>
                        <a:pt x="34" y="3"/>
                        <a:pt x="33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1" y="3"/>
                        <a:pt x="31" y="4"/>
                        <a:pt x="31" y="4"/>
                      </a:cubicBezTo>
                      <a:cubicBezTo>
                        <a:pt x="31" y="12"/>
                        <a:pt x="31" y="12"/>
                        <a:pt x="31" y="12"/>
                      </a:cubicBezTo>
                      <a:cubicBezTo>
                        <a:pt x="31" y="12"/>
                        <a:pt x="31" y="13"/>
                        <a:pt x="32" y="13"/>
                      </a:cubicBezTo>
                      <a:cubicBezTo>
                        <a:pt x="33" y="13"/>
                        <a:pt x="33" y="13"/>
                        <a:pt x="33" y="13"/>
                      </a:cubicBezTo>
                      <a:cubicBezTo>
                        <a:pt x="34" y="13"/>
                        <a:pt x="34" y="12"/>
                        <a:pt x="34" y="12"/>
                      </a:cubicBezTo>
                      <a:lnTo>
                        <a:pt x="34" y="4"/>
                      </a:lnTo>
                      <a:close/>
                      <a:moveTo>
                        <a:pt x="41" y="25"/>
                      </a:moveTo>
                      <a:cubicBezTo>
                        <a:pt x="41" y="17"/>
                        <a:pt x="41" y="17"/>
                        <a:pt x="41" y="17"/>
                      </a:cubicBezTo>
                      <a:cubicBezTo>
                        <a:pt x="33" y="17"/>
                        <a:pt x="33" y="17"/>
                        <a:pt x="33" y="17"/>
                      </a:cubicBezTo>
                      <a:cubicBezTo>
                        <a:pt x="33" y="25"/>
                        <a:pt x="33" y="25"/>
                        <a:pt x="33" y="25"/>
                      </a:cubicBezTo>
                      <a:lnTo>
                        <a:pt x="41" y="25"/>
                      </a:lnTo>
                      <a:close/>
                      <a:moveTo>
                        <a:pt x="41" y="35"/>
                      </a:moveTo>
                      <a:cubicBezTo>
                        <a:pt x="41" y="26"/>
                        <a:pt x="41" y="26"/>
                        <a:pt x="41" y="26"/>
                      </a:cubicBezTo>
                      <a:cubicBezTo>
                        <a:pt x="33" y="26"/>
                        <a:pt x="33" y="26"/>
                        <a:pt x="33" y="26"/>
                      </a:cubicBezTo>
                      <a:cubicBezTo>
                        <a:pt x="33" y="35"/>
                        <a:pt x="33" y="35"/>
                        <a:pt x="33" y="35"/>
                      </a:cubicBezTo>
                      <a:lnTo>
                        <a:pt x="41" y="35"/>
                      </a:lnTo>
                      <a:close/>
                      <a:moveTo>
                        <a:pt x="41" y="44"/>
                      </a:moveTo>
                      <a:cubicBezTo>
                        <a:pt x="41" y="37"/>
                        <a:pt x="41" y="37"/>
                        <a:pt x="41" y="37"/>
                      </a:cubicBezTo>
                      <a:cubicBezTo>
                        <a:pt x="33" y="37"/>
                        <a:pt x="33" y="37"/>
                        <a:pt x="33" y="37"/>
                      </a:cubicBezTo>
                      <a:cubicBezTo>
                        <a:pt x="33" y="44"/>
                        <a:pt x="33" y="44"/>
                        <a:pt x="33" y="44"/>
                      </a:cubicBezTo>
                      <a:lnTo>
                        <a:pt x="41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10" name="îṣľïḑe"/>
            <p:cNvGrpSpPr/>
            <p:nvPr/>
          </p:nvGrpSpPr>
          <p:grpSpPr>
            <a:xfrm>
              <a:off x="7518292" y="1531199"/>
              <a:ext cx="3844701" cy="1900824"/>
              <a:chOff x="3928524" y="1531199"/>
              <a:chExt cx="3844701" cy="1900824"/>
            </a:xfrm>
          </p:grpSpPr>
          <p:grpSp>
            <p:nvGrpSpPr>
              <p:cNvPr id="11" name="ïṣľiḑê"/>
              <p:cNvGrpSpPr/>
              <p:nvPr/>
            </p:nvGrpSpPr>
            <p:grpSpPr>
              <a:xfrm>
                <a:off x="3945846" y="1531199"/>
                <a:ext cx="3593699" cy="652722"/>
                <a:chOff x="4948616" y="1531199"/>
                <a:chExt cx="3593699" cy="652722"/>
              </a:xfrm>
            </p:grpSpPr>
            <p:sp>
              <p:nvSpPr>
                <p:cNvPr id="25" name="îš1iḑé"/>
                <p:cNvSpPr txBox="1">
                  <a:spLocks/>
                </p:cNvSpPr>
                <p:nvPr/>
              </p:nvSpPr>
              <p:spPr bwMode="auto">
                <a:xfrm>
                  <a:off x="5900220" y="1531199"/>
                  <a:ext cx="2642095" cy="6527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288000">
                  <a:noAutofit/>
                </a:bodyPr>
                <a:lstStyle/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600" b="1" dirty="0" smtClean="0">
                      <a:solidFill>
                        <a:schemeClr val="accent4"/>
                      </a:solidFill>
                    </a:rPr>
                    <a:t>业务接入复杂度</a:t>
                  </a:r>
                  <a:endParaRPr lang="en-US" altLang="zh-CN" sz="1600" b="1" dirty="0" smtClean="0">
                    <a:solidFill>
                      <a:schemeClr val="accent4"/>
                    </a:solidFill>
                  </a:endParaRPr>
                </a:p>
                <a:p>
                  <a:pPr hangingPunct="1">
                    <a:spcBef>
                      <a:spcPct val="0"/>
                    </a:spcBef>
                  </a:pPr>
                  <a:r>
                    <a:rPr lang="zh-CN" altLang="en-US" sz="1600" b="1" dirty="0" smtClean="0">
                      <a:solidFill>
                        <a:schemeClr val="accent4"/>
                      </a:solidFill>
                    </a:rPr>
                    <a:t>开发</a:t>
                  </a:r>
                  <a:r>
                    <a:rPr lang="en-US" altLang="zh-CN" sz="1600" b="1" dirty="0">
                      <a:solidFill>
                        <a:srgbClr val="FF0000"/>
                      </a:solidFill>
                    </a:rPr>
                    <a:t>3</a:t>
                  </a:r>
                  <a:r>
                    <a:rPr lang="zh-CN" altLang="en-US" sz="1600" b="1" dirty="0" smtClean="0">
                      <a:solidFill>
                        <a:srgbClr val="FF0000"/>
                      </a:solidFill>
                    </a:rPr>
                    <a:t>人</a:t>
                  </a:r>
                  <a:r>
                    <a:rPr lang="zh-CN" altLang="en-US" sz="1600" b="1" dirty="0" smtClean="0">
                      <a:solidFill>
                        <a:schemeClr val="accent4"/>
                      </a:solidFill>
                    </a:rPr>
                    <a:t>天</a:t>
                  </a:r>
                  <a:endParaRPr lang="en-US" altLang="zh-CN" sz="1600" b="1" dirty="0" smtClean="0">
                    <a:solidFill>
                      <a:schemeClr val="accent4"/>
                    </a:solidFill>
                  </a:endParaRPr>
                </a:p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600" b="1" dirty="0" smtClean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3" name="íšḻíḓê"/>
                <p:cNvSpPr/>
                <p:nvPr/>
              </p:nvSpPr>
              <p:spPr>
                <a:xfrm>
                  <a:off x="4948616" y="1625727"/>
                  <a:ext cx="485776" cy="48577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4896" y="15577"/>
                      </a:moveTo>
                      <a:cubicBezTo>
                        <a:pt x="12144" y="16865"/>
                        <a:pt x="9844" y="18851"/>
                        <a:pt x="8177" y="21278"/>
                      </a:cubicBezTo>
                      <a:cubicBezTo>
                        <a:pt x="9017" y="21487"/>
                        <a:pt x="9895" y="21600"/>
                        <a:pt x="10801" y="21600"/>
                      </a:cubicBezTo>
                      <a:cubicBezTo>
                        <a:pt x="12429" y="21600"/>
                        <a:pt x="13973" y="21237"/>
                        <a:pt x="15358" y="20591"/>
                      </a:cubicBezTo>
                      <a:cubicBezTo>
                        <a:pt x="15580" y="19502"/>
                        <a:pt x="15699" y="18376"/>
                        <a:pt x="15699" y="17222"/>
                      </a:cubicBezTo>
                      <a:cubicBezTo>
                        <a:pt x="15699" y="16807"/>
                        <a:pt x="15679" y="16394"/>
                        <a:pt x="15648" y="15985"/>
                      </a:cubicBezTo>
                      <a:cubicBezTo>
                        <a:pt x="15371" y="15896"/>
                        <a:pt x="15116" y="15757"/>
                        <a:pt x="14896" y="15577"/>
                      </a:cubicBezTo>
                      <a:close/>
                      <a:moveTo>
                        <a:pt x="18049" y="2796"/>
                      </a:moveTo>
                      <a:cubicBezTo>
                        <a:pt x="16319" y="2963"/>
                        <a:pt x="14667" y="3397"/>
                        <a:pt x="13127" y="4050"/>
                      </a:cubicBezTo>
                      <a:cubicBezTo>
                        <a:pt x="13136" y="4125"/>
                        <a:pt x="13139" y="4202"/>
                        <a:pt x="13139" y="4280"/>
                      </a:cubicBezTo>
                      <a:cubicBezTo>
                        <a:pt x="13139" y="4642"/>
                        <a:pt x="13052" y="4984"/>
                        <a:pt x="12904" y="5289"/>
                      </a:cubicBezTo>
                      <a:cubicBezTo>
                        <a:pt x="14441" y="7094"/>
                        <a:pt x="15635" y="9198"/>
                        <a:pt x="16388" y="11500"/>
                      </a:cubicBezTo>
                      <a:cubicBezTo>
                        <a:pt x="17323" y="11517"/>
                        <a:pt x="18121" y="12090"/>
                        <a:pt x="18465" y="12903"/>
                      </a:cubicBezTo>
                      <a:cubicBezTo>
                        <a:pt x="19505" y="12797"/>
                        <a:pt x="20517" y="12599"/>
                        <a:pt x="21493" y="12312"/>
                      </a:cubicBezTo>
                      <a:cubicBezTo>
                        <a:pt x="21562" y="11817"/>
                        <a:pt x="21600" y="11314"/>
                        <a:pt x="21600" y="10799"/>
                      </a:cubicBezTo>
                      <a:cubicBezTo>
                        <a:pt x="21600" y="7626"/>
                        <a:pt x="20230" y="4772"/>
                        <a:pt x="18049" y="2796"/>
                      </a:cubicBezTo>
                      <a:close/>
                      <a:moveTo>
                        <a:pt x="13739" y="14349"/>
                      </a:moveTo>
                      <a:cubicBezTo>
                        <a:pt x="11074" y="13908"/>
                        <a:pt x="8601" y="12890"/>
                        <a:pt x="6450" y="11433"/>
                      </a:cubicBezTo>
                      <a:cubicBezTo>
                        <a:pt x="6101" y="11646"/>
                        <a:pt x="5691" y="11773"/>
                        <a:pt x="5251" y="11773"/>
                      </a:cubicBezTo>
                      <a:cubicBezTo>
                        <a:pt x="5090" y="11773"/>
                        <a:pt x="4933" y="11755"/>
                        <a:pt x="4781" y="11724"/>
                      </a:cubicBezTo>
                      <a:cubicBezTo>
                        <a:pt x="3750" y="13677"/>
                        <a:pt x="3093" y="15854"/>
                        <a:pt x="2903" y="18164"/>
                      </a:cubicBezTo>
                      <a:cubicBezTo>
                        <a:pt x="3931" y="19266"/>
                        <a:pt x="5186" y="20154"/>
                        <a:pt x="6595" y="20750"/>
                      </a:cubicBezTo>
                      <a:cubicBezTo>
                        <a:pt x="8345" y="18059"/>
                        <a:pt x="10792" y="15833"/>
                        <a:pt x="13739" y="14349"/>
                      </a:cubicBezTo>
                      <a:close/>
                      <a:moveTo>
                        <a:pt x="17258" y="15906"/>
                      </a:moveTo>
                      <a:cubicBezTo>
                        <a:pt x="17290" y="16340"/>
                        <a:pt x="17306" y="16780"/>
                        <a:pt x="17306" y="17222"/>
                      </a:cubicBezTo>
                      <a:cubicBezTo>
                        <a:pt x="17306" y="18003"/>
                        <a:pt x="17256" y="18770"/>
                        <a:pt x="17163" y="19525"/>
                      </a:cubicBezTo>
                      <a:cubicBezTo>
                        <a:pt x="18993" y="18186"/>
                        <a:pt x="20389" y="16288"/>
                        <a:pt x="21091" y="14080"/>
                      </a:cubicBezTo>
                      <a:cubicBezTo>
                        <a:pt x="20259" y="14281"/>
                        <a:pt x="19403" y="14425"/>
                        <a:pt x="18531" y="14508"/>
                      </a:cubicBezTo>
                      <a:cubicBezTo>
                        <a:pt x="18326" y="15137"/>
                        <a:pt x="17860" y="15646"/>
                        <a:pt x="17258" y="15906"/>
                      </a:cubicBezTo>
                      <a:close/>
                      <a:moveTo>
                        <a:pt x="14278" y="12804"/>
                      </a:moveTo>
                      <a:cubicBezTo>
                        <a:pt x="14421" y="12507"/>
                        <a:pt x="14624" y="12244"/>
                        <a:pt x="14874" y="12035"/>
                      </a:cubicBezTo>
                      <a:cubicBezTo>
                        <a:pt x="14196" y="9947"/>
                        <a:pt x="13122" y="8037"/>
                        <a:pt x="11738" y="6396"/>
                      </a:cubicBezTo>
                      <a:cubicBezTo>
                        <a:pt x="11462" y="6512"/>
                        <a:pt x="11160" y="6577"/>
                        <a:pt x="10842" y="6577"/>
                      </a:cubicBezTo>
                      <a:cubicBezTo>
                        <a:pt x="10343" y="6577"/>
                        <a:pt x="9883" y="6417"/>
                        <a:pt x="9507" y="6147"/>
                      </a:cubicBezTo>
                      <a:cubicBezTo>
                        <a:pt x="8673" y="6781"/>
                        <a:pt x="7903" y="7490"/>
                        <a:pt x="7202" y="8265"/>
                      </a:cubicBezTo>
                      <a:cubicBezTo>
                        <a:pt x="7421" y="8615"/>
                        <a:pt x="7550" y="9030"/>
                        <a:pt x="7550" y="9475"/>
                      </a:cubicBezTo>
                      <a:cubicBezTo>
                        <a:pt x="7550" y="9715"/>
                        <a:pt x="7513" y="9946"/>
                        <a:pt x="7444" y="10163"/>
                      </a:cubicBezTo>
                      <a:cubicBezTo>
                        <a:pt x="9459" y="11510"/>
                        <a:pt x="11779" y="12433"/>
                        <a:pt x="14278" y="12804"/>
                      </a:cubicBezTo>
                      <a:close/>
                      <a:moveTo>
                        <a:pt x="10842" y="1982"/>
                      </a:moveTo>
                      <a:cubicBezTo>
                        <a:pt x="11448" y="1982"/>
                        <a:pt x="11999" y="2219"/>
                        <a:pt x="12409" y="2604"/>
                      </a:cubicBezTo>
                      <a:cubicBezTo>
                        <a:pt x="13608" y="2088"/>
                        <a:pt x="14870" y="1692"/>
                        <a:pt x="16183" y="1439"/>
                      </a:cubicBezTo>
                      <a:cubicBezTo>
                        <a:pt x="14599" y="526"/>
                        <a:pt x="12761" y="0"/>
                        <a:pt x="10801" y="0"/>
                      </a:cubicBezTo>
                      <a:cubicBezTo>
                        <a:pt x="9464" y="0"/>
                        <a:pt x="8183" y="245"/>
                        <a:pt x="7001" y="690"/>
                      </a:cubicBezTo>
                      <a:cubicBezTo>
                        <a:pt x="7940" y="1152"/>
                        <a:pt x="8833" y="1693"/>
                        <a:pt x="9674" y="2303"/>
                      </a:cubicBezTo>
                      <a:cubicBezTo>
                        <a:pt x="10018" y="2100"/>
                        <a:pt x="10415" y="1982"/>
                        <a:pt x="10842" y="1982"/>
                      </a:cubicBezTo>
                      <a:close/>
                      <a:moveTo>
                        <a:pt x="2954" y="9475"/>
                      </a:moveTo>
                      <a:cubicBezTo>
                        <a:pt x="2954" y="9153"/>
                        <a:pt x="3021" y="8844"/>
                        <a:pt x="3141" y="8566"/>
                      </a:cubicBezTo>
                      <a:cubicBezTo>
                        <a:pt x="2404" y="7757"/>
                        <a:pt x="1736" y="6884"/>
                        <a:pt x="1151" y="5952"/>
                      </a:cubicBezTo>
                      <a:cubicBezTo>
                        <a:pt x="417" y="7410"/>
                        <a:pt x="0" y="9056"/>
                        <a:pt x="0" y="10799"/>
                      </a:cubicBezTo>
                      <a:cubicBezTo>
                        <a:pt x="0" y="12819"/>
                        <a:pt x="556" y="14708"/>
                        <a:pt x="1521" y="16325"/>
                      </a:cubicBezTo>
                      <a:cubicBezTo>
                        <a:pt x="1866" y="14381"/>
                        <a:pt x="2520" y="12545"/>
                        <a:pt x="3424" y="10861"/>
                      </a:cubicBezTo>
                      <a:cubicBezTo>
                        <a:pt x="3130" y="10477"/>
                        <a:pt x="2954" y="9996"/>
                        <a:pt x="2954" y="9475"/>
                      </a:cubicBezTo>
                      <a:close/>
                      <a:moveTo>
                        <a:pt x="5251" y="7176"/>
                      </a:moveTo>
                      <a:cubicBezTo>
                        <a:pt x="5487" y="7176"/>
                        <a:pt x="5715" y="7213"/>
                        <a:pt x="5930" y="7278"/>
                      </a:cubicBezTo>
                      <a:cubicBezTo>
                        <a:pt x="6738" y="6372"/>
                        <a:pt x="7636" y="5547"/>
                        <a:pt x="8608" y="4813"/>
                      </a:cubicBezTo>
                      <a:cubicBezTo>
                        <a:pt x="8567" y="4642"/>
                        <a:pt x="8543" y="4464"/>
                        <a:pt x="8543" y="4280"/>
                      </a:cubicBezTo>
                      <a:cubicBezTo>
                        <a:pt x="8543" y="4026"/>
                        <a:pt x="8587" y="3781"/>
                        <a:pt x="8663" y="3552"/>
                      </a:cubicBezTo>
                      <a:cubicBezTo>
                        <a:pt x="7575" y="2771"/>
                        <a:pt x="6391" y="2115"/>
                        <a:pt x="5131" y="1609"/>
                      </a:cubicBezTo>
                      <a:cubicBezTo>
                        <a:pt x="3949" y="2338"/>
                        <a:pt x="2920" y="3289"/>
                        <a:pt x="2099" y="4405"/>
                      </a:cubicBezTo>
                      <a:cubicBezTo>
                        <a:pt x="2708" y="5484"/>
                        <a:pt x="3433" y="6491"/>
                        <a:pt x="4256" y="7407"/>
                      </a:cubicBezTo>
                      <a:cubicBezTo>
                        <a:pt x="4557" y="7261"/>
                        <a:pt x="4895" y="7176"/>
                        <a:pt x="5251" y="717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2" name="îšḻiḓe"/>
              <p:cNvGrpSpPr/>
              <p:nvPr/>
            </p:nvGrpSpPr>
            <p:grpSpPr>
              <a:xfrm>
                <a:off x="3928524" y="2818618"/>
                <a:ext cx="3844701" cy="613405"/>
                <a:chOff x="4931294" y="2818618"/>
                <a:chExt cx="3844701" cy="613405"/>
              </a:xfrm>
            </p:grpSpPr>
            <p:sp>
              <p:nvSpPr>
                <p:cNvPr id="21" name="îṧḻïḍé"/>
                <p:cNvSpPr txBox="1">
                  <a:spLocks/>
                </p:cNvSpPr>
                <p:nvPr/>
              </p:nvSpPr>
              <p:spPr bwMode="auto">
                <a:xfrm>
                  <a:off x="6133900" y="2818618"/>
                  <a:ext cx="2642095" cy="6134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288000">
                  <a:noAutofit/>
                </a:bodyPr>
                <a:lstStyle/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600" b="1" dirty="0" smtClean="0">
                      <a:solidFill>
                        <a:schemeClr val="accent5"/>
                      </a:solidFill>
                    </a:rPr>
                    <a:t>日打印请求数</a:t>
                  </a:r>
                  <a:r>
                    <a:rPr lang="en-US" altLang="zh-CN" sz="1600" b="1" dirty="0" smtClean="0">
                      <a:solidFill>
                        <a:srgbClr val="FF0000"/>
                      </a:solidFill>
                    </a:rPr>
                    <a:t>5.2w</a:t>
                  </a:r>
                </a:p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600" b="1" dirty="0" smtClean="0">
                      <a:solidFill>
                        <a:schemeClr val="accent5"/>
                      </a:solidFill>
                    </a:rPr>
                    <a:t>打印成功率</a:t>
                  </a:r>
                  <a:r>
                    <a:rPr lang="en-US" altLang="zh-CN" sz="1600" b="1" dirty="0" smtClean="0">
                      <a:solidFill>
                        <a:srgbClr val="FF0000"/>
                      </a:solidFill>
                    </a:rPr>
                    <a:t>99.1</a:t>
                  </a:r>
                  <a:r>
                    <a:rPr lang="en-US" altLang="zh-CN" sz="1600" b="1" dirty="0" smtClean="0">
                      <a:solidFill>
                        <a:schemeClr val="accent5"/>
                      </a:solidFill>
                    </a:rPr>
                    <a:t>%</a:t>
                  </a:r>
                </a:p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600" b="1" dirty="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9" name="išļïďé"/>
                <p:cNvSpPr>
                  <a:spLocks noChangeAspect="1"/>
                </p:cNvSpPr>
                <p:nvPr/>
              </p:nvSpPr>
              <p:spPr bwMode="auto">
                <a:xfrm>
                  <a:off x="4931294" y="2973211"/>
                  <a:ext cx="486000" cy="415125"/>
                </a:xfrm>
                <a:custGeom>
                  <a:avLst/>
                  <a:gdLst>
                    <a:gd name="T0" fmla="*/ 48 w 48"/>
                    <a:gd name="T1" fmla="*/ 38 h 41"/>
                    <a:gd name="T2" fmla="*/ 45 w 48"/>
                    <a:gd name="T3" fmla="*/ 41 h 41"/>
                    <a:gd name="T4" fmla="*/ 37 w 48"/>
                    <a:gd name="T5" fmla="*/ 41 h 41"/>
                    <a:gd name="T6" fmla="*/ 34 w 48"/>
                    <a:gd name="T7" fmla="*/ 38 h 41"/>
                    <a:gd name="T8" fmla="*/ 34 w 48"/>
                    <a:gd name="T9" fmla="*/ 30 h 41"/>
                    <a:gd name="T10" fmla="*/ 37 w 48"/>
                    <a:gd name="T11" fmla="*/ 27 h 41"/>
                    <a:gd name="T12" fmla="*/ 39 w 48"/>
                    <a:gd name="T13" fmla="*/ 27 h 41"/>
                    <a:gd name="T14" fmla="*/ 39 w 48"/>
                    <a:gd name="T15" fmla="*/ 22 h 41"/>
                    <a:gd name="T16" fmla="*/ 25 w 48"/>
                    <a:gd name="T17" fmla="*/ 22 h 41"/>
                    <a:gd name="T18" fmla="*/ 25 w 48"/>
                    <a:gd name="T19" fmla="*/ 27 h 41"/>
                    <a:gd name="T20" fmla="*/ 28 w 48"/>
                    <a:gd name="T21" fmla="*/ 27 h 41"/>
                    <a:gd name="T22" fmla="*/ 31 w 48"/>
                    <a:gd name="T23" fmla="*/ 30 h 41"/>
                    <a:gd name="T24" fmla="*/ 31 w 48"/>
                    <a:gd name="T25" fmla="*/ 38 h 41"/>
                    <a:gd name="T26" fmla="*/ 28 w 48"/>
                    <a:gd name="T27" fmla="*/ 41 h 41"/>
                    <a:gd name="T28" fmla="*/ 19 w 48"/>
                    <a:gd name="T29" fmla="*/ 41 h 41"/>
                    <a:gd name="T30" fmla="*/ 17 w 48"/>
                    <a:gd name="T31" fmla="*/ 38 h 41"/>
                    <a:gd name="T32" fmla="*/ 17 w 48"/>
                    <a:gd name="T33" fmla="*/ 30 h 41"/>
                    <a:gd name="T34" fmla="*/ 19 w 48"/>
                    <a:gd name="T35" fmla="*/ 27 h 41"/>
                    <a:gd name="T36" fmla="*/ 22 w 48"/>
                    <a:gd name="T37" fmla="*/ 27 h 41"/>
                    <a:gd name="T38" fmla="*/ 22 w 48"/>
                    <a:gd name="T39" fmla="*/ 22 h 41"/>
                    <a:gd name="T40" fmla="*/ 8 w 48"/>
                    <a:gd name="T41" fmla="*/ 22 h 41"/>
                    <a:gd name="T42" fmla="*/ 8 w 48"/>
                    <a:gd name="T43" fmla="*/ 27 h 41"/>
                    <a:gd name="T44" fmla="*/ 11 w 48"/>
                    <a:gd name="T45" fmla="*/ 27 h 41"/>
                    <a:gd name="T46" fmla="*/ 13 w 48"/>
                    <a:gd name="T47" fmla="*/ 30 h 41"/>
                    <a:gd name="T48" fmla="*/ 13 w 48"/>
                    <a:gd name="T49" fmla="*/ 38 h 41"/>
                    <a:gd name="T50" fmla="*/ 11 w 48"/>
                    <a:gd name="T51" fmla="*/ 41 h 41"/>
                    <a:gd name="T52" fmla="*/ 2 w 48"/>
                    <a:gd name="T53" fmla="*/ 41 h 41"/>
                    <a:gd name="T54" fmla="*/ 0 w 48"/>
                    <a:gd name="T55" fmla="*/ 38 h 41"/>
                    <a:gd name="T56" fmla="*/ 0 w 48"/>
                    <a:gd name="T57" fmla="*/ 30 h 41"/>
                    <a:gd name="T58" fmla="*/ 2 w 48"/>
                    <a:gd name="T59" fmla="*/ 27 h 41"/>
                    <a:gd name="T60" fmla="*/ 5 w 48"/>
                    <a:gd name="T61" fmla="*/ 27 h 41"/>
                    <a:gd name="T62" fmla="*/ 5 w 48"/>
                    <a:gd name="T63" fmla="*/ 22 h 41"/>
                    <a:gd name="T64" fmla="*/ 8 w 48"/>
                    <a:gd name="T65" fmla="*/ 19 h 41"/>
                    <a:gd name="T66" fmla="*/ 22 w 48"/>
                    <a:gd name="T67" fmla="*/ 19 h 41"/>
                    <a:gd name="T68" fmla="*/ 22 w 48"/>
                    <a:gd name="T69" fmla="*/ 13 h 41"/>
                    <a:gd name="T70" fmla="*/ 19 w 48"/>
                    <a:gd name="T71" fmla="*/ 13 h 41"/>
                    <a:gd name="T72" fmla="*/ 17 w 48"/>
                    <a:gd name="T73" fmla="*/ 11 h 41"/>
                    <a:gd name="T74" fmla="*/ 17 w 48"/>
                    <a:gd name="T75" fmla="*/ 2 h 41"/>
                    <a:gd name="T76" fmla="*/ 19 w 48"/>
                    <a:gd name="T77" fmla="*/ 0 h 41"/>
                    <a:gd name="T78" fmla="*/ 28 w 48"/>
                    <a:gd name="T79" fmla="*/ 0 h 41"/>
                    <a:gd name="T80" fmla="*/ 31 w 48"/>
                    <a:gd name="T81" fmla="*/ 2 h 41"/>
                    <a:gd name="T82" fmla="*/ 31 w 48"/>
                    <a:gd name="T83" fmla="*/ 11 h 41"/>
                    <a:gd name="T84" fmla="*/ 28 w 48"/>
                    <a:gd name="T85" fmla="*/ 13 h 41"/>
                    <a:gd name="T86" fmla="*/ 25 w 48"/>
                    <a:gd name="T87" fmla="*/ 13 h 41"/>
                    <a:gd name="T88" fmla="*/ 25 w 48"/>
                    <a:gd name="T89" fmla="*/ 19 h 41"/>
                    <a:gd name="T90" fmla="*/ 39 w 48"/>
                    <a:gd name="T91" fmla="*/ 19 h 41"/>
                    <a:gd name="T92" fmla="*/ 43 w 48"/>
                    <a:gd name="T93" fmla="*/ 22 h 41"/>
                    <a:gd name="T94" fmla="*/ 43 w 48"/>
                    <a:gd name="T95" fmla="*/ 27 h 41"/>
                    <a:gd name="T96" fmla="*/ 45 w 48"/>
                    <a:gd name="T97" fmla="*/ 27 h 41"/>
                    <a:gd name="T98" fmla="*/ 48 w 48"/>
                    <a:gd name="T99" fmla="*/ 30 h 41"/>
                    <a:gd name="T100" fmla="*/ 48 w 48"/>
                    <a:gd name="T101" fmla="*/ 38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48" h="41">
                      <a:moveTo>
                        <a:pt x="48" y="38"/>
                      </a:moveTo>
                      <a:cubicBezTo>
                        <a:pt x="48" y="40"/>
                        <a:pt x="47" y="41"/>
                        <a:pt x="45" y="41"/>
                      </a:cubicBezTo>
                      <a:cubicBezTo>
                        <a:pt x="37" y="41"/>
                        <a:pt x="37" y="41"/>
                        <a:pt x="37" y="41"/>
                      </a:cubicBezTo>
                      <a:cubicBezTo>
                        <a:pt x="35" y="41"/>
                        <a:pt x="34" y="40"/>
                        <a:pt x="34" y="38"/>
                      </a:cubicBezTo>
                      <a:cubicBezTo>
                        <a:pt x="34" y="30"/>
                        <a:pt x="34" y="30"/>
                        <a:pt x="34" y="30"/>
                      </a:cubicBezTo>
                      <a:cubicBezTo>
                        <a:pt x="34" y="28"/>
                        <a:pt x="35" y="27"/>
                        <a:pt x="37" y="27"/>
                      </a:cubicBezTo>
                      <a:cubicBezTo>
                        <a:pt x="39" y="27"/>
                        <a:pt x="39" y="27"/>
                        <a:pt x="39" y="27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25" y="22"/>
                        <a:pt x="25" y="22"/>
                        <a:pt x="25" y="22"/>
                      </a:cubicBezTo>
                      <a:cubicBezTo>
                        <a:pt x="25" y="27"/>
                        <a:pt x="25" y="27"/>
                        <a:pt x="25" y="27"/>
                      </a:cubicBezTo>
                      <a:cubicBezTo>
                        <a:pt x="28" y="27"/>
                        <a:pt x="28" y="27"/>
                        <a:pt x="28" y="27"/>
                      </a:cubicBezTo>
                      <a:cubicBezTo>
                        <a:pt x="29" y="27"/>
                        <a:pt x="31" y="28"/>
                        <a:pt x="31" y="30"/>
                      </a:cubicBezTo>
                      <a:cubicBezTo>
                        <a:pt x="31" y="38"/>
                        <a:pt x="31" y="38"/>
                        <a:pt x="31" y="38"/>
                      </a:cubicBezTo>
                      <a:cubicBezTo>
                        <a:pt x="31" y="40"/>
                        <a:pt x="29" y="41"/>
                        <a:pt x="28" y="41"/>
                      </a:cubicBezTo>
                      <a:cubicBezTo>
                        <a:pt x="19" y="41"/>
                        <a:pt x="19" y="41"/>
                        <a:pt x="19" y="41"/>
                      </a:cubicBezTo>
                      <a:cubicBezTo>
                        <a:pt x="18" y="41"/>
                        <a:pt x="17" y="40"/>
                        <a:pt x="17" y="38"/>
                      </a:cubicBezTo>
                      <a:cubicBezTo>
                        <a:pt x="17" y="30"/>
                        <a:pt x="17" y="30"/>
                        <a:pt x="17" y="30"/>
                      </a:cubicBezTo>
                      <a:cubicBezTo>
                        <a:pt x="17" y="28"/>
                        <a:pt x="18" y="27"/>
                        <a:pt x="19" y="27"/>
                      </a:cubicBezTo>
                      <a:cubicBezTo>
                        <a:pt x="22" y="27"/>
                        <a:pt x="22" y="27"/>
                        <a:pt x="22" y="27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8" y="22"/>
                        <a:pt x="8" y="22"/>
                        <a:pt x="8" y="22"/>
                      </a:cubicBezTo>
                      <a:cubicBezTo>
                        <a:pt x="8" y="27"/>
                        <a:pt x="8" y="27"/>
                        <a:pt x="8" y="27"/>
                      </a:cubicBezTo>
                      <a:cubicBezTo>
                        <a:pt x="11" y="27"/>
                        <a:pt x="11" y="27"/>
                        <a:pt x="11" y="27"/>
                      </a:cubicBezTo>
                      <a:cubicBezTo>
                        <a:pt x="12" y="27"/>
                        <a:pt x="13" y="28"/>
                        <a:pt x="13" y="30"/>
                      </a:cubicBezTo>
                      <a:cubicBezTo>
                        <a:pt x="13" y="38"/>
                        <a:pt x="13" y="38"/>
                        <a:pt x="13" y="38"/>
                      </a:cubicBezTo>
                      <a:cubicBezTo>
                        <a:pt x="13" y="40"/>
                        <a:pt x="12" y="41"/>
                        <a:pt x="11" y="41"/>
                      </a:cubicBezTo>
                      <a:cubicBezTo>
                        <a:pt x="2" y="41"/>
                        <a:pt x="2" y="41"/>
                        <a:pt x="2" y="41"/>
                      </a:cubicBezTo>
                      <a:cubicBezTo>
                        <a:pt x="1" y="41"/>
                        <a:pt x="0" y="40"/>
                        <a:pt x="0" y="38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28"/>
                        <a:pt x="1" y="27"/>
                        <a:pt x="2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2"/>
                        <a:pt x="5" y="22"/>
                        <a:pt x="5" y="22"/>
                      </a:cubicBezTo>
                      <a:cubicBezTo>
                        <a:pt x="5" y="20"/>
                        <a:pt x="6" y="19"/>
                        <a:pt x="8" y="19"/>
                      </a:cubicBez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8" y="13"/>
                        <a:pt x="17" y="12"/>
                        <a:pt x="17" y="11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1"/>
                        <a:pt x="18" y="0"/>
                        <a:pt x="19" y="0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9" y="0"/>
                        <a:pt x="31" y="1"/>
                        <a:pt x="31" y="2"/>
                      </a:cubicBezTo>
                      <a:cubicBezTo>
                        <a:pt x="31" y="11"/>
                        <a:pt x="31" y="11"/>
                        <a:pt x="31" y="11"/>
                      </a:cubicBezTo>
                      <a:cubicBezTo>
                        <a:pt x="31" y="12"/>
                        <a:pt x="29" y="13"/>
                        <a:pt x="28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9"/>
                        <a:pt x="25" y="19"/>
                        <a:pt x="25" y="19"/>
                      </a:cubicBezTo>
                      <a:cubicBezTo>
                        <a:pt x="39" y="19"/>
                        <a:pt x="39" y="19"/>
                        <a:pt x="39" y="19"/>
                      </a:cubicBezTo>
                      <a:cubicBezTo>
                        <a:pt x="41" y="19"/>
                        <a:pt x="43" y="20"/>
                        <a:pt x="43" y="22"/>
                      </a:cubicBezTo>
                      <a:cubicBezTo>
                        <a:pt x="43" y="27"/>
                        <a:pt x="43" y="27"/>
                        <a:pt x="43" y="27"/>
                      </a:cubicBezTo>
                      <a:cubicBezTo>
                        <a:pt x="45" y="27"/>
                        <a:pt x="45" y="27"/>
                        <a:pt x="45" y="27"/>
                      </a:cubicBezTo>
                      <a:cubicBezTo>
                        <a:pt x="47" y="27"/>
                        <a:pt x="48" y="28"/>
                        <a:pt x="48" y="30"/>
                      </a:cubicBezTo>
                      <a:lnTo>
                        <a:pt x="48" y="3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</p:grpSp>
      <p:sp>
        <p:nvSpPr>
          <p:cNvPr id="66" name="标题 1"/>
          <p:cNvSpPr>
            <a:spLocks noGrp="1"/>
          </p:cNvSpPr>
          <p:nvPr>
            <p:ph type="title"/>
          </p:nvPr>
        </p:nvSpPr>
        <p:spPr>
          <a:xfrm>
            <a:off x="569271" y="229912"/>
            <a:ext cx="6544963" cy="492443"/>
          </a:xfrm>
        </p:spPr>
        <p:txBody>
          <a:bodyPr/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阶段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Ⅱ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成果</a:t>
            </a:r>
            <a:endParaRPr lang="zh-CN" altLang="en-US" sz="359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375076" y="250258"/>
            <a:ext cx="137390" cy="533513"/>
            <a:chOff x="415271" y="280404"/>
            <a:chExt cx="0" cy="1055597"/>
          </a:xfrm>
        </p:grpSpPr>
        <p:sp>
          <p:nvSpPr>
            <p:cNvPr id="68" name="object 12"/>
            <p:cNvSpPr/>
            <p:nvPr/>
          </p:nvSpPr>
          <p:spPr>
            <a:xfrm>
              <a:off x="415271" y="803236"/>
              <a:ext cx="0" cy="532765"/>
            </a:xfrm>
            <a:custGeom>
              <a:avLst/>
              <a:gdLst/>
              <a:ahLst/>
              <a:cxnLst/>
              <a:rect l="l" t="t" r="r" b="b"/>
              <a:pathLst>
                <a:path h="532764">
                  <a:moveTo>
                    <a:pt x="0" y="0"/>
                  </a:moveTo>
                  <a:lnTo>
                    <a:pt x="0" y="532224"/>
                  </a:lnTo>
                </a:path>
              </a:pathLst>
            </a:custGeom>
            <a:ln w="62170">
              <a:solidFill>
                <a:srgbClr val="FF7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13"/>
            <p:cNvSpPr/>
            <p:nvPr/>
          </p:nvSpPr>
          <p:spPr>
            <a:xfrm>
              <a:off x="415271" y="280404"/>
              <a:ext cx="0" cy="523240"/>
            </a:xfrm>
            <a:custGeom>
              <a:avLst/>
              <a:gdLst/>
              <a:ahLst/>
              <a:cxnLst/>
              <a:rect l="l" t="t" r="r" b="b"/>
              <a:pathLst>
                <a:path h="523240">
                  <a:moveTo>
                    <a:pt x="0" y="0"/>
                  </a:moveTo>
                  <a:lnTo>
                    <a:pt x="0" y="522832"/>
                  </a:lnTo>
                </a:path>
              </a:pathLst>
            </a:custGeom>
            <a:ln w="62170">
              <a:solidFill>
                <a:srgbClr val="00CC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î$ľîḑé"/>
          <p:cNvSpPr txBox="1">
            <a:spLocks/>
          </p:cNvSpPr>
          <p:nvPr/>
        </p:nvSpPr>
        <p:spPr bwMode="auto">
          <a:xfrm>
            <a:off x="1173101" y="3025926"/>
            <a:ext cx="1981573" cy="419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88000">
            <a:noAutofit/>
          </a:bodyPr>
          <a:lstStyle/>
          <a:p>
            <a:pPr hangingPunct="1">
              <a:spcBef>
                <a:spcPct val="0"/>
              </a:spcBef>
            </a:pPr>
            <a:r>
              <a:rPr lang="zh-CN" altLang="en-US" sz="1600" b="1" dirty="0">
                <a:solidFill>
                  <a:srgbClr val="9BBB59"/>
                </a:solidFill>
              </a:rPr>
              <a:t>处理拉单请求日</a:t>
            </a:r>
            <a:r>
              <a:rPr lang="en-US" altLang="zh-CN" sz="1600" b="1" dirty="0">
                <a:solidFill>
                  <a:srgbClr val="FF0000"/>
                </a:solidFill>
              </a:rPr>
              <a:t>72.5w</a:t>
            </a:r>
            <a:r>
              <a:rPr lang="zh-CN" altLang="en-US" sz="1600" b="1" dirty="0">
                <a:solidFill>
                  <a:srgbClr val="9BBB59"/>
                </a:solidFill>
              </a:rPr>
              <a:t>次</a:t>
            </a:r>
          </a:p>
          <a:p>
            <a:pPr hangingPunct="1">
              <a:spcBef>
                <a:spcPct val="0"/>
              </a:spcBef>
            </a:pPr>
            <a:r>
              <a:rPr lang="zh-CN" altLang="en-US" sz="1600" b="1" dirty="0">
                <a:solidFill>
                  <a:srgbClr val="9BBB59"/>
                </a:solidFill>
              </a:rPr>
              <a:t>实际获取商户订单日</a:t>
            </a:r>
            <a:r>
              <a:rPr lang="en-US" altLang="zh-CN" sz="1600" b="1" dirty="0">
                <a:solidFill>
                  <a:srgbClr val="FF0000"/>
                </a:solidFill>
              </a:rPr>
              <a:t>10.3w</a:t>
            </a:r>
            <a:r>
              <a:rPr lang="zh-CN" altLang="en-US" sz="1600" b="1" dirty="0">
                <a:solidFill>
                  <a:srgbClr val="9BBB59"/>
                </a:solidFill>
              </a:rPr>
              <a:t>单</a:t>
            </a:r>
            <a:endParaRPr lang="en-US" altLang="zh-CN" sz="1600" b="1" dirty="0" smtClean="0">
              <a:solidFill>
                <a:srgbClr val="9BBB59"/>
              </a:solidFill>
            </a:endParaRPr>
          </a:p>
        </p:txBody>
      </p:sp>
      <p:sp>
        <p:nvSpPr>
          <p:cNvPr id="71" name="işľiḑe"/>
          <p:cNvSpPr>
            <a:spLocks noChangeAspect="1"/>
          </p:cNvSpPr>
          <p:nvPr/>
        </p:nvSpPr>
        <p:spPr bwMode="auto">
          <a:xfrm>
            <a:off x="554091" y="3079461"/>
            <a:ext cx="381371" cy="358909"/>
          </a:xfrm>
          <a:custGeom>
            <a:avLst/>
            <a:gdLst>
              <a:gd name="connsiteX0" fmla="*/ 69646 w 508000"/>
              <a:gd name="connsiteY0" fmla="*/ 394096 h 478080"/>
              <a:gd name="connsiteX1" fmla="*/ 438355 w 508000"/>
              <a:gd name="connsiteY1" fmla="*/ 394096 h 478080"/>
              <a:gd name="connsiteX2" fmla="*/ 438355 w 508000"/>
              <a:gd name="connsiteY2" fmla="*/ 422773 h 478080"/>
              <a:gd name="connsiteX3" fmla="*/ 473178 w 508000"/>
              <a:gd name="connsiteY3" fmla="*/ 422773 h 478080"/>
              <a:gd name="connsiteX4" fmla="*/ 473178 w 508000"/>
              <a:gd name="connsiteY4" fmla="*/ 447354 h 478080"/>
              <a:gd name="connsiteX5" fmla="*/ 497758 w 508000"/>
              <a:gd name="connsiteY5" fmla="*/ 447354 h 478080"/>
              <a:gd name="connsiteX6" fmla="*/ 497758 w 508000"/>
              <a:gd name="connsiteY6" fmla="*/ 478080 h 478080"/>
              <a:gd name="connsiteX7" fmla="*/ 14339 w 508000"/>
              <a:gd name="connsiteY7" fmla="*/ 478080 h 478080"/>
              <a:gd name="connsiteX8" fmla="*/ 14339 w 508000"/>
              <a:gd name="connsiteY8" fmla="*/ 447354 h 478080"/>
              <a:gd name="connsiteX9" fmla="*/ 38920 w 508000"/>
              <a:gd name="connsiteY9" fmla="*/ 447354 h 478080"/>
              <a:gd name="connsiteX10" fmla="*/ 38920 w 508000"/>
              <a:gd name="connsiteY10" fmla="*/ 422773 h 478080"/>
              <a:gd name="connsiteX11" fmla="*/ 69646 w 508000"/>
              <a:gd name="connsiteY11" fmla="*/ 422773 h 478080"/>
              <a:gd name="connsiteX12" fmla="*/ 362031 w 508000"/>
              <a:gd name="connsiteY12" fmla="*/ 193354 h 478080"/>
              <a:gd name="connsiteX13" fmla="*/ 436842 w 508000"/>
              <a:gd name="connsiteY13" fmla="*/ 193354 h 478080"/>
              <a:gd name="connsiteX14" fmla="*/ 456791 w 508000"/>
              <a:gd name="connsiteY14" fmla="*/ 213383 h 478080"/>
              <a:gd name="connsiteX15" fmla="*/ 456791 w 508000"/>
              <a:gd name="connsiteY15" fmla="*/ 233411 h 478080"/>
              <a:gd name="connsiteX16" fmla="*/ 436842 w 508000"/>
              <a:gd name="connsiteY16" fmla="*/ 233411 h 478080"/>
              <a:gd name="connsiteX17" fmla="*/ 436842 w 508000"/>
              <a:gd name="connsiteY17" fmla="*/ 373612 h 478080"/>
              <a:gd name="connsiteX18" fmla="*/ 362031 w 508000"/>
              <a:gd name="connsiteY18" fmla="*/ 373612 h 478080"/>
              <a:gd name="connsiteX19" fmla="*/ 362031 w 508000"/>
              <a:gd name="connsiteY19" fmla="*/ 233411 h 478080"/>
              <a:gd name="connsiteX20" fmla="*/ 342081 w 508000"/>
              <a:gd name="connsiteY20" fmla="*/ 233411 h 478080"/>
              <a:gd name="connsiteX21" fmla="*/ 342081 w 508000"/>
              <a:gd name="connsiteY21" fmla="*/ 213383 h 478080"/>
              <a:gd name="connsiteX22" fmla="*/ 362031 w 508000"/>
              <a:gd name="connsiteY22" fmla="*/ 193354 h 478080"/>
              <a:gd name="connsiteX23" fmla="*/ 218644 w 508000"/>
              <a:gd name="connsiteY23" fmla="*/ 193354 h 478080"/>
              <a:gd name="connsiteX24" fmla="*/ 293455 w 508000"/>
              <a:gd name="connsiteY24" fmla="*/ 193354 h 478080"/>
              <a:gd name="connsiteX25" fmla="*/ 313404 w 508000"/>
              <a:gd name="connsiteY25" fmla="*/ 213383 h 478080"/>
              <a:gd name="connsiteX26" fmla="*/ 313404 w 508000"/>
              <a:gd name="connsiteY26" fmla="*/ 233411 h 478080"/>
              <a:gd name="connsiteX27" fmla="*/ 293455 w 508000"/>
              <a:gd name="connsiteY27" fmla="*/ 233411 h 478080"/>
              <a:gd name="connsiteX28" fmla="*/ 293455 w 508000"/>
              <a:gd name="connsiteY28" fmla="*/ 373612 h 478080"/>
              <a:gd name="connsiteX29" fmla="*/ 213656 w 508000"/>
              <a:gd name="connsiteY29" fmla="*/ 373612 h 478080"/>
              <a:gd name="connsiteX30" fmla="*/ 213656 w 508000"/>
              <a:gd name="connsiteY30" fmla="*/ 233411 h 478080"/>
              <a:gd name="connsiteX31" fmla="*/ 198694 w 508000"/>
              <a:gd name="connsiteY31" fmla="*/ 233411 h 478080"/>
              <a:gd name="connsiteX32" fmla="*/ 198694 w 508000"/>
              <a:gd name="connsiteY32" fmla="*/ 213383 h 478080"/>
              <a:gd name="connsiteX33" fmla="*/ 218644 w 508000"/>
              <a:gd name="connsiteY33" fmla="*/ 193354 h 478080"/>
              <a:gd name="connsiteX34" fmla="*/ 73208 w 508000"/>
              <a:gd name="connsiteY34" fmla="*/ 193354 h 478080"/>
              <a:gd name="connsiteX35" fmla="*/ 148019 w 508000"/>
              <a:gd name="connsiteY35" fmla="*/ 193354 h 478080"/>
              <a:gd name="connsiteX36" fmla="*/ 167968 w 508000"/>
              <a:gd name="connsiteY36" fmla="*/ 213383 h 478080"/>
              <a:gd name="connsiteX37" fmla="*/ 167968 w 508000"/>
              <a:gd name="connsiteY37" fmla="*/ 233411 h 478080"/>
              <a:gd name="connsiteX38" fmla="*/ 148019 w 508000"/>
              <a:gd name="connsiteY38" fmla="*/ 233411 h 478080"/>
              <a:gd name="connsiteX39" fmla="*/ 148019 w 508000"/>
              <a:gd name="connsiteY39" fmla="*/ 373612 h 478080"/>
              <a:gd name="connsiteX40" fmla="*/ 73208 w 508000"/>
              <a:gd name="connsiteY40" fmla="*/ 373612 h 478080"/>
              <a:gd name="connsiteX41" fmla="*/ 73208 w 508000"/>
              <a:gd name="connsiteY41" fmla="*/ 233411 h 478080"/>
              <a:gd name="connsiteX42" fmla="*/ 53258 w 508000"/>
              <a:gd name="connsiteY42" fmla="*/ 233411 h 478080"/>
              <a:gd name="connsiteX43" fmla="*/ 53258 w 508000"/>
              <a:gd name="connsiteY43" fmla="*/ 213383 h 478080"/>
              <a:gd name="connsiteX44" fmla="*/ 73208 w 508000"/>
              <a:gd name="connsiteY44" fmla="*/ 193354 h 478080"/>
              <a:gd name="connsiteX45" fmla="*/ 234079 w 508000"/>
              <a:gd name="connsiteY45" fmla="*/ 68402 h 478080"/>
              <a:gd name="connsiteX46" fmla="*/ 169334 w 508000"/>
              <a:gd name="connsiteY46" fmla="*/ 108199 h 478080"/>
              <a:gd name="connsiteX47" fmla="*/ 169334 w 508000"/>
              <a:gd name="connsiteY47" fmla="*/ 113174 h 478080"/>
              <a:gd name="connsiteX48" fmla="*/ 174314 w 508000"/>
              <a:gd name="connsiteY48" fmla="*/ 113174 h 478080"/>
              <a:gd name="connsiteX49" fmla="*/ 333687 w 508000"/>
              <a:gd name="connsiteY49" fmla="*/ 113174 h 478080"/>
              <a:gd name="connsiteX50" fmla="*/ 338667 w 508000"/>
              <a:gd name="connsiteY50" fmla="*/ 113174 h 478080"/>
              <a:gd name="connsiteX51" fmla="*/ 338667 w 508000"/>
              <a:gd name="connsiteY51" fmla="*/ 108199 h 478080"/>
              <a:gd name="connsiteX52" fmla="*/ 273922 w 508000"/>
              <a:gd name="connsiteY52" fmla="*/ 68402 h 478080"/>
              <a:gd name="connsiteX53" fmla="*/ 234079 w 508000"/>
              <a:gd name="connsiteY53" fmla="*/ 68402 h 478080"/>
              <a:gd name="connsiteX54" fmla="*/ 234079 w 508000"/>
              <a:gd name="connsiteY54" fmla="*/ 3732 h 478080"/>
              <a:gd name="connsiteX55" fmla="*/ 273922 w 508000"/>
              <a:gd name="connsiteY55" fmla="*/ 3732 h 478080"/>
              <a:gd name="connsiteX56" fmla="*/ 488079 w 508000"/>
              <a:gd name="connsiteY56" fmla="*/ 123123 h 478080"/>
              <a:gd name="connsiteX57" fmla="*/ 508000 w 508000"/>
              <a:gd name="connsiteY57" fmla="*/ 157946 h 478080"/>
              <a:gd name="connsiteX58" fmla="*/ 508000 w 508000"/>
              <a:gd name="connsiteY58" fmla="*/ 172870 h 478080"/>
              <a:gd name="connsiteX59" fmla="*/ 0 w 508000"/>
              <a:gd name="connsiteY59" fmla="*/ 172870 h 478080"/>
              <a:gd name="connsiteX60" fmla="*/ 0 w 508000"/>
              <a:gd name="connsiteY60" fmla="*/ 157946 h 478080"/>
              <a:gd name="connsiteX61" fmla="*/ 19922 w 508000"/>
              <a:gd name="connsiteY61" fmla="*/ 123123 h 478080"/>
              <a:gd name="connsiteX62" fmla="*/ 234079 w 508000"/>
              <a:gd name="connsiteY62" fmla="*/ 3732 h 47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508000" h="478080">
                <a:moveTo>
                  <a:pt x="69646" y="394096"/>
                </a:moveTo>
                <a:lnTo>
                  <a:pt x="438355" y="394096"/>
                </a:lnTo>
                <a:lnTo>
                  <a:pt x="438355" y="422773"/>
                </a:lnTo>
                <a:lnTo>
                  <a:pt x="473178" y="422773"/>
                </a:lnTo>
                <a:lnTo>
                  <a:pt x="473178" y="447354"/>
                </a:lnTo>
                <a:lnTo>
                  <a:pt x="497758" y="447354"/>
                </a:lnTo>
                <a:lnTo>
                  <a:pt x="497758" y="478080"/>
                </a:lnTo>
                <a:lnTo>
                  <a:pt x="14339" y="478080"/>
                </a:lnTo>
                <a:lnTo>
                  <a:pt x="14339" y="447354"/>
                </a:lnTo>
                <a:lnTo>
                  <a:pt x="38920" y="447354"/>
                </a:lnTo>
                <a:lnTo>
                  <a:pt x="38920" y="422773"/>
                </a:lnTo>
                <a:lnTo>
                  <a:pt x="69646" y="422773"/>
                </a:lnTo>
                <a:close/>
                <a:moveTo>
                  <a:pt x="362031" y="193354"/>
                </a:moveTo>
                <a:cubicBezTo>
                  <a:pt x="362031" y="193354"/>
                  <a:pt x="362031" y="193354"/>
                  <a:pt x="436842" y="193354"/>
                </a:cubicBezTo>
                <a:cubicBezTo>
                  <a:pt x="446816" y="193354"/>
                  <a:pt x="456791" y="203368"/>
                  <a:pt x="456791" y="213383"/>
                </a:cubicBezTo>
                <a:cubicBezTo>
                  <a:pt x="456791" y="213383"/>
                  <a:pt x="456791" y="213383"/>
                  <a:pt x="456791" y="233411"/>
                </a:cubicBezTo>
                <a:cubicBezTo>
                  <a:pt x="456791" y="233411"/>
                  <a:pt x="456791" y="233411"/>
                  <a:pt x="436842" y="233411"/>
                </a:cubicBezTo>
                <a:cubicBezTo>
                  <a:pt x="436842" y="233411"/>
                  <a:pt x="436842" y="233411"/>
                  <a:pt x="436842" y="373612"/>
                </a:cubicBezTo>
                <a:lnTo>
                  <a:pt x="362031" y="373612"/>
                </a:lnTo>
                <a:cubicBezTo>
                  <a:pt x="362031" y="373612"/>
                  <a:pt x="362031" y="373612"/>
                  <a:pt x="362031" y="233411"/>
                </a:cubicBezTo>
                <a:cubicBezTo>
                  <a:pt x="362031" y="233411"/>
                  <a:pt x="362031" y="233411"/>
                  <a:pt x="342081" y="233411"/>
                </a:cubicBezTo>
                <a:cubicBezTo>
                  <a:pt x="342081" y="233411"/>
                  <a:pt x="342081" y="233411"/>
                  <a:pt x="342081" y="213383"/>
                </a:cubicBezTo>
                <a:cubicBezTo>
                  <a:pt x="342081" y="203368"/>
                  <a:pt x="352056" y="193354"/>
                  <a:pt x="362031" y="193354"/>
                </a:cubicBezTo>
                <a:close/>
                <a:moveTo>
                  <a:pt x="218644" y="193354"/>
                </a:moveTo>
                <a:cubicBezTo>
                  <a:pt x="218644" y="193354"/>
                  <a:pt x="218644" y="193354"/>
                  <a:pt x="293455" y="193354"/>
                </a:cubicBezTo>
                <a:cubicBezTo>
                  <a:pt x="303429" y="193354"/>
                  <a:pt x="313404" y="203368"/>
                  <a:pt x="313404" y="213383"/>
                </a:cubicBezTo>
                <a:cubicBezTo>
                  <a:pt x="313404" y="213383"/>
                  <a:pt x="313404" y="213383"/>
                  <a:pt x="313404" y="233411"/>
                </a:cubicBezTo>
                <a:cubicBezTo>
                  <a:pt x="313404" y="233411"/>
                  <a:pt x="313404" y="233411"/>
                  <a:pt x="293455" y="233411"/>
                </a:cubicBezTo>
                <a:cubicBezTo>
                  <a:pt x="293455" y="233411"/>
                  <a:pt x="293455" y="233411"/>
                  <a:pt x="293455" y="373612"/>
                </a:cubicBezTo>
                <a:lnTo>
                  <a:pt x="213656" y="373612"/>
                </a:lnTo>
                <a:cubicBezTo>
                  <a:pt x="213656" y="373612"/>
                  <a:pt x="213656" y="373612"/>
                  <a:pt x="213656" y="233411"/>
                </a:cubicBezTo>
                <a:cubicBezTo>
                  <a:pt x="213656" y="233411"/>
                  <a:pt x="213656" y="233411"/>
                  <a:pt x="198694" y="233411"/>
                </a:cubicBezTo>
                <a:cubicBezTo>
                  <a:pt x="198694" y="233411"/>
                  <a:pt x="198694" y="233411"/>
                  <a:pt x="198694" y="213383"/>
                </a:cubicBezTo>
                <a:cubicBezTo>
                  <a:pt x="198694" y="203368"/>
                  <a:pt x="208669" y="193354"/>
                  <a:pt x="218644" y="193354"/>
                </a:cubicBezTo>
                <a:close/>
                <a:moveTo>
                  <a:pt x="73208" y="193354"/>
                </a:moveTo>
                <a:cubicBezTo>
                  <a:pt x="73208" y="193354"/>
                  <a:pt x="73208" y="193354"/>
                  <a:pt x="148019" y="193354"/>
                </a:cubicBezTo>
                <a:cubicBezTo>
                  <a:pt x="157993" y="193354"/>
                  <a:pt x="167968" y="203368"/>
                  <a:pt x="167968" y="213383"/>
                </a:cubicBezTo>
                <a:cubicBezTo>
                  <a:pt x="167968" y="213383"/>
                  <a:pt x="167968" y="213383"/>
                  <a:pt x="167968" y="233411"/>
                </a:cubicBezTo>
                <a:cubicBezTo>
                  <a:pt x="167968" y="233411"/>
                  <a:pt x="167968" y="233411"/>
                  <a:pt x="148019" y="233411"/>
                </a:cubicBezTo>
                <a:cubicBezTo>
                  <a:pt x="148019" y="233411"/>
                  <a:pt x="148019" y="233411"/>
                  <a:pt x="148019" y="373612"/>
                </a:cubicBezTo>
                <a:lnTo>
                  <a:pt x="73208" y="373612"/>
                </a:lnTo>
                <a:cubicBezTo>
                  <a:pt x="73208" y="373612"/>
                  <a:pt x="73208" y="373612"/>
                  <a:pt x="73208" y="233411"/>
                </a:cubicBezTo>
                <a:cubicBezTo>
                  <a:pt x="73208" y="233411"/>
                  <a:pt x="73208" y="233411"/>
                  <a:pt x="53258" y="233411"/>
                </a:cubicBezTo>
                <a:cubicBezTo>
                  <a:pt x="53258" y="233411"/>
                  <a:pt x="53258" y="233411"/>
                  <a:pt x="53258" y="213383"/>
                </a:cubicBezTo>
                <a:cubicBezTo>
                  <a:pt x="53258" y="203368"/>
                  <a:pt x="63233" y="193354"/>
                  <a:pt x="73208" y="193354"/>
                </a:cubicBezTo>
                <a:close/>
                <a:moveTo>
                  <a:pt x="234079" y="68402"/>
                </a:moveTo>
                <a:cubicBezTo>
                  <a:pt x="234079" y="68402"/>
                  <a:pt x="234079" y="68402"/>
                  <a:pt x="169334" y="108199"/>
                </a:cubicBezTo>
                <a:cubicBezTo>
                  <a:pt x="169334" y="108199"/>
                  <a:pt x="169334" y="108199"/>
                  <a:pt x="169334" y="113174"/>
                </a:cubicBezTo>
                <a:cubicBezTo>
                  <a:pt x="169334" y="113174"/>
                  <a:pt x="169334" y="113174"/>
                  <a:pt x="174314" y="113174"/>
                </a:cubicBezTo>
                <a:lnTo>
                  <a:pt x="333687" y="113174"/>
                </a:lnTo>
                <a:cubicBezTo>
                  <a:pt x="338667" y="113174"/>
                  <a:pt x="338667" y="113174"/>
                  <a:pt x="338667" y="113174"/>
                </a:cubicBezTo>
                <a:cubicBezTo>
                  <a:pt x="338667" y="108199"/>
                  <a:pt x="338667" y="108199"/>
                  <a:pt x="338667" y="108199"/>
                </a:cubicBezTo>
                <a:cubicBezTo>
                  <a:pt x="338667" y="108199"/>
                  <a:pt x="338667" y="108199"/>
                  <a:pt x="273922" y="68402"/>
                </a:cubicBezTo>
                <a:cubicBezTo>
                  <a:pt x="258981" y="63428"/>
                  <a:pt x="249020" y="63428"/>
                  <a:pt x="234079" y="68402"/>
                </a:cubicBezTo>
                <a:close/>
                <a:moveTo>
                  <a:pt x="234079" y="3732"/>
                </a:moveTo>
                <a:cubicBezTo>
                  <a:pt x="249020" y="-1243"/>
                  <a:pt x="258981" y="-1243"/>
                  <a:pt x="273922" y="3732"/>
                </a:cubicBezTo>
                <a:lnTo>
                  <a:pt x="488079" y="123123"/>
                </a:lnTo>
                <a:cubicBezTo>
                  <a:pt x="498039" y="128098"/>
                  <a:pt x="508000" y="143022"/>
                  <a:pt x="508000" y="157946"/>
                </a:cubicBezTo>
                <a:cubicBezTo>
                  <a:pt x="508000" y="157946"/>
                  <a:pt x="508000" y="157946"/>
                  <a:pt x="508000" y="172870"/>
                </a:cubicBezTo>
                <a:cubicBezTo>
                  <a:pt x="508000" y="172870"/>
                  <a:pt x="508000" y="172870"/>
                  <a:pt x="0" y="172870"/>
                </a:cubicBezTo>
                <a:cubicBezTo>
                  <a:pt x="0" y="172870"/>
                  <a:pt x="0" y="172870"/>
                  <a:pt x="0" y="157946"/>
                </a:cubicBezTo>
                <a:cubicBezTo>
                  <a:pt x="0" y="143022"/>
                  <a:pt x="9961" y="128098"/>
                  <a:pt x="19922" y="123123"/>
                </a:cubicBezTo>
                <a:cubicBezTo>
                  <a:pt x="19922" y="123123"/>
                  <a:pt x="19922" y="123123"/>
                  <a:pt x="234079" y="373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50171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6ee8d8e9-bd5d-4d6d-9e7c-f4bd12d160d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277557" y="1713589"/>
            <a:ext cx="5996626" cy="2221106"/>
            <a:chOff x="656623" y="1890701"/>
            <a:chExt cx="7995501" cy="2961474"/>
          </a:xfrm>
        </p:grpSpPr>
        <p:sp>
          <p:nvSpPr>
            <p:cNvPr id="4" name="ïṩ1íďé"/>
            <p:cNvSpPr/>
            <p:nvPr/>
          </p:nvSpPr>
          <p:spPr>
            <a:xfrm>
              <a:off x="1293259" y="2853152"/>
              <a:ext cx="903403" cy="121594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ïšḻíḓe"/>
            <p:cNvSpPr/>
            <p:nvPr/>
          </p:nvSpPr>
          <p:spPr>
            <a:xfrm>
              <a:off x="1224324" y="3031305"/>
              <a:ext cx="1041274" cy="104127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íŝ1íḍê"/>
            <p:cNvSpPr/>
            <p:nvPr/>
          </p:nvSpPr>
          <p:spPr>
            <a:xfrm>
              <a:off x="1567525" y="3353448"/>
              <a:ext cx="354871" cy="363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1" h="20433" extrusionOk="0">
                  <a:moveTo>
                    <a:pt x="14102" y="6331"/>
                  </a:moveTo>
                  <a:cubicBezTo>
                    <a:pt x="13391" y="5619"/>
                    <a:pt x="13391" y="4469"/>
                    <a:pt x="14102" y="3759"/>
                  </a:cubicBezTo>
                  <a:cubicBezTo>
                    <a:pt x="14812" y="3049"/>
                    <a:pt x="15965" y="3049"/>
                    <a:pt x="16674" y="3759"/>
                  </a:cubicBezTo>
                  <a:cubicBezTo>
                    <a:pt x="17385" y="4469"/>
                    <a:pt x="17385" y="5619"/>
                    <a:pt x="16674" y="6331"/>
                  </a:cubicBezTo>
                  <a:cubicBezTo>
                    <a:pt x="15965" y="7041"/>
                    <a:pt x="14812" y="7041"/>
                    <a:pt x="14102" y="6331"/>
                  </a:cubicBezTo>
                  <a:close/>
                  <a:moveTo>
                    <a:pt x="12904" y="13199"/>
                  </a:moveTo>
                  <a:cubicBezTo>
                    <a:pt x="12904" y="13199"/>
                    <a:pt x="21289" y="7286"/>
                    <a:pt x="20359" y="518"/>
                  </a:cubicBezTo>
                  <a:cubicBezTo>
                    <a:pt x="20339" y="369"/>
                    <a:pt x="20289" y="271"/>
                    <a:pt x="20226" y="206"/>
                  </a:cubicBezTo>
                  <a:cubicBezTo>
                    <a:pt x="20162" y="145"/>
                    <a:pt x="20065" y="93"/>
                    <a:pt x="19914" y="72"/>
                  </a:cubicBezTo>
                  <a:cubicBezTo>
                    <a:pt x="13147" y="-856"/>
                    <a:pt x="7233" y="7529"/>
                    <a:pt x="7233" y="7529"/>
                  </a:cubicBezTo>
                  <a:cubicBezTo>
                    <a:pt x="2104" y="6928"/>
                    <a:pt x="2478" y="7929"/>
                    <a:pt x="137" y="13421"/>
                  </a:cubicBezTo>
                  <a:cubicBezTo>
                    <a:pt x="-311" y="14470"/>
                    <a:pt x="416" y="14829"/>
                    <a:pt x="1211" y="14536"/>
                  </a:cubicBezTo>
                  <a:cubicBezTo>
                    <a:pt x="2006" y="14242"/>
                    <a:pt x="3764" y="13593"/>
                    <a:pt x="3764" y="13593"/>
                  </a:cubicBezTo>
                  <a:lnTo>
                    <a:pt x="6840" y="16669"/>
                  </a:lnTo>
                  <a:cubicBezTo>
                    <a:pt x="6840" y="16669"/>
                    <a:pt x="6192" y="18426"/>
                    <a:pt x="5897" y="19222"/>
                  </a:cubicBezTo>
                  <a:cubicBezTo>
                    <a:pt x="5604" y="20018"/>
                    <a:pt x="5963" y="20744"/>
                    <a:pt x="7012" y="20297"/>
                  </a:cubicBezTo>
                  <a:cubicBezTo>
                    <a:pt x="12505" y="17955"/>
                    <a:pt x="13504" y="18328"/>
                    <a:pt x="12904" y="1319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íṧliďê"/>
            <p:cNvSpPr/>
            <p:nvPr/>
          </p:nvSpPr>
          <p:spPr>
            <a:xfrm>
              <a:off x="4189575" y="2366808"/>
              <a:ext cx="903403" cy="1702284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ïṣ1iḓe"/>
            <p:cNvSpPr/>
            <p:nvPr/>
          </p:nvSpPr>
          <p:spPr>
            <a:xfrm>
              <a:off x="4126194" y="3031306"/>
              <a:ext cx="1041274" cy="1041273"/>
            </a:xfrm>
            <a:prstGeom prst="ellipse">
              <a:avLst/>
            </a:prstGeom>
            <a:solidFill>
              <a:schemeClr val="accent2">
                <a:lumMod val="10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iṣḻîḓe"/>
            <p:cNvSpPr/>
            <p:nvPr/>
          </p:nvSpPr>
          <p:spPr>
            <a:xfrm>
              <a:off x="4399103" y="3341288"/>
              <a:ext cx="484349" cy="387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43" y="10800"/>
                  </a:moveTo>
                  <a:cubicBezTo>
                    <a:pt x="17065" y="10800"/>
                    <a:pt x="16800" y="11898"/>
                    <a:pt x="16709" y="12419"/>
                  </a:cubicBezTo>
                  <a:cubicBezTo>
                    <a:pt x="16115" y="15817"/>
                    <a:pt x="13696" y="18359"/>
                    <a:pt x="10800" y="18359"/>
                  </a:cubicBezTo>
                  <a:cubicBezTo>
                    <a:pt x="9130" y="18359"/>
                    <a:pt x="7618" y="17514"/>
                    <a:pt x="6524" y="16146"/>
                  </a:cubicBezTo>
                  <a:cubicBezTo>
                    <a:pt x="6018" y="15513"/>
                    <a:pt x="5198" y="15513"/>
                    <a:pt x="4691" y="16146"/>
                  </a:cubicBezTo>
                  <a:cubicBezTo>
                    <a:pt x="4185" y="16779"/>
                    <a:pt x="4185" y="17804"/>
                    <a:pt x="4691" y="18437"/>
                  </a:cubicBezTo>
                  <a:cubicBezTo>
                    <a:pt x="6255" y="20391"/>
                    <a:pt x="8415" y="21600"/>
                    <a:pt x="10800" y="21600"/>
                  </a:cubicBezTo>
                  <a:cubicBezTo>
                    <a:pt x="14669" y="21600"/>
                    <a:pt x="17943" y="18421"/>
                    <a:pt x="19043" y="14039"/>
                  </a:cubicBezTo>
                  <a:lnTo>
                    <a:pt x="21600" y="14039"/>
                  </a:lnTo>
                  <a:lnTo>
                    <a:pt x="21600" y="10800"/>
                  </a:lnTo>
                  <a:cubicBezTo>
                    <a:pt x="21600" y="10800"/>
                    <a:pt x="18143" y="10800"/>
                    <a:pt x="18143" y="10800"/>
                  </a:cubicBezTo>
                  <a:close/>
                  <a:moveTo>
                    <a:pt x="4891" y="9180"/>
                  </a:moveTo>
                  <a:cubicBezTo>
                    <a:pt x="5484" y="5783"/>
                    <a:pt x="7904" y="3240"/>
                    <a:pt x="10800" y="3240"/>
                  </a:cubicBezTo>
                  <a:cubicBezTo>
                    <a:pt x="12470" y="3240"/>
                    <a:pt x="13982" y="4086"/>
                    <a:pt x="15076" y="5454"/>
                  </a:cubicBezTo>
                  <a:cubicBezTo>
                    <a:pt x="15582" y="6086"/>
                    <a:pt x="16404" y="6086"/>
                    <a:pt x="16909" y="5454"/>
                  </a:cubicBezTo>
                  <a:cubicBezTo>
                    <a:pt x="17415" y="4821"/>
                    <a:pt x="17415" y="3796"/>
                    <a:pt x="16909" y="3163"/>
                  </a:cubicBezTo>
                  <a:cubicBezTo>
                    <a:pt x="15346" y="1209"/>
                    <a:pt x="13186" y="0"/>
                    <a:pt x="10800" y="0"/>
                  </a:cubicBezTo>
                  <a:cubicBezTo>
                    <a:pt x="6931" y="0"/>
                    <a:pt x="3658" y="3178"/>
                    <a:pt x="2557" y="7560"/>
                  </a:cubicBezTo>
                  <a:lnTo>
                    <a:pt x="0" y="7560"/>
                  </a:lnTo>
                  <a:lnTo>
                    <a:pt x="0" y="10800"/>
                  </a:lnTo>
                  <a:lnTo>
                    <a:pt x="3457" y="10800"/>
                  </a:lnTo>
                  <a:cubicBezTo>
                    <a:pt x="4535" y="10800"/>
                    <a:pt x="4800" y="9702"/>
                    <a:pt x="4891" y="9180"/>
                  </a:cubicBezTo>
                  <a:close/>
                  <a:moveTo>
                    <a:pt x="7343" y="10800"/>
                  </a:moveTo>
                  <a:cubicBezTo>
                    <a:pt x="7343" y="13185"/>
                    <a:pt x="8891" y="15120"/>
                    <a:pt x="10800" y="15120"/>
                  </a:cubicBezTo>
                  <a:cubicBezTo>
                    <a:pt x="12709" y="15120"/>
                    <a:pt x="14255" y="13185"/>
                    <a:pt x="14255" y="10800"/>
                  </a:cubicBezTo>
                  <a:cubicBezTo>
                    <a:pt x="14255" y="8415"/>
                    <a:pt x="12709" y="6480"/>
                    <a:pt x="10800" y="6480"/>
                  </a:cubicBezTo>
                  <a:cubicBezTo>
                    <a:pt x="8891" y="6480"/>
                    <a:pt x="7343" y="8415"/>
                    <a:pt x="7343" y="108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îṥļîḋe"/>
            <p:cNvSpPr/>
            <p:nvPr/>
          </p:nvSpPr>
          <p:spPr>
            <a:xfrm>
              <a:off x="7113241" y="1890701"/>
              <a:ext cx="903403" cy="2178391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ṣ1ïḍe"/>
            <p:cNvSpPr/>
            <p:nvPr/>
          </p:nvSpPr>
          <p:spPr>
            <a:xfrm>
              <a:off x="7055905" y="3074788"/>
              <a:ext cx="1041275" cy="1041273"/>
            </a:xfrm>
            <a:prstGeom prst="ellipse">
              <a:avLst/>
            </a:prstGeom>
            <a:solidFill>
              <a:srgbClr val="9BBB59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ṥḻiďê"/>
            <p:cNvSpPr/>
            <p:nvPr/>
          </p:nvSpPr>
          <p:spPr>
            <a:xfrm>
              <a:off x="7354917" y="3351940"/>
              <a:ext cx="443251" cy="453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35" y="3821"/>
                  </a:moveTo>
                  <a:lnTo>
                    <a:pt x="4745" y="3821"/>
                  </a:lnTo>
                  <a:cubicBezTo>
                    <a:pt x="4832" y="6659"/>
                    <a:pt x="5371" y="8569"/>
                    <a:pt x="6052" y="9978"/>
                  </a:cubicBezTo>
                  <a:cubicBezTo>
                    <a:pt x="3968" y="8590"/>
                    <a:pt x="2022" y="6988"/>
                    <a:pt x="1735" y="3821"/>
                  </a:cubicBezTo>
                  <a:close/>
                  <a:moveTo>
                    <a:pt x="10800" y="1439"/>
                  </a:moveTo>
                  <a:cubicBezTo>
                    <a:pt x="14079" y="1438"/>
                    <a:pt x="15359" y="2749"/>
                    <a:pt x="15358" y="3236"/>
                  </a:cubicBezTo>
                  <a:cubicBezTo>
                    <a:pt x="15358" y="3725"/>
                    <a:pt x="14080" y="5035"/>
                    <a:pt x="10800" y="5038"/>
                  </a:cubicBezTo>
                  <a:cubicBezTo>
                    <a:pt x="7521" y="5035"/>
                    <a:pt x="6242" y="3725"/>
                    <a:pt x="6242" y="3236"/>
                  </a:cubicBezTo>
                  <a:cubicBezTo>
                    <a:pt x="6241" y="2749"/>
                    <a:pt x="7521" y="1438"/>
                    <a:pt x="10800" y="1439"/>
                  </a:cubicBezTo>
                  <a:close/>
                  <a:moveTo>
                    <a:pt x="15548" y="9978"/>
                  </a:moveTo>
                  <a:cubicBezTo>
                    <a:pt x="16230" y="8569"/>
                    <a:pt x="16768" y="6659"/>
                    <a:pt x="16855" y="3821"/>
                  </a:cubicBezTo>
                  <a:lnTo>
                    <a:pt x="19866" y="3821"/>
                  </a:lnTo>
                  <a:cubicBezTo>
                    <a:pt x="19580" y="6988"/>
                    <a:pt x="17632" y="8590"/>
                    <a:pt x="15548" y="9978"/>
                  </a:cubicBezTo>
                  <a:close/>
                  <a:moveTo>
                    <a:pt x="12216" y="15911"/>
                  </a:moveTo>
                  <a:cubicBezTo>
                    <a:pt x="12216" y="14207"/>
                    <a:pt x="13537" y="13266"/>
                    <a:pt x="15690" y="11871"/>
                  </a:cubicBezTo>
                  <a:cubicBezTo>
                    <a:pt x="18323" y="10163"/>
                    <a:pt x="21600" y="8040"/>
                    <a:pt x="21600" y="2998"/>
                  </a:cubicBezTo>
                  <a:cubicBezTo>
                    <a:pt x="21600" y="2544"/>
                    <a:pt x="21220" y="2177"/>
                    <a:pt x="20750" y="2177"/>
                  </a:cubicBezTo>
                  <a:lnTo>
                    <a:pt x="16635" y="2177"/>
                  </a:lnTo>
                  <a:cubicBezTo>
                    <a:pt x="16053" y="1125"/>
                    <a:pt x="14320" y="0"/>
                    <a:pt x="10800" y="0"/>
                  </a:cubicBezTo>
                  <a:cubicBezTo>
                    <a:pt x="7281" y="0"/>
                    <a:pt x="5547" y="1125"/>
                    <a:pt x="4966" y="2177"/>
                  </a:cubicBezTo>
                  <a:lnTo>
                    <a:pt x="850" y="2177"/>
                  </a:lnTo>
                  <a:cubicBezTo>
                    <a:pt x="380" y="2177"/>
                    <a:pt x="0" y="2544"/>
                    <a:pt x="0" y="2998"/>
                  </a:cubicBezTo>
                  <a:cubicBezTo>
                    <a:pt x="0" y="8040"/>
                    <a:pt x="3277" y="10163"/>
                    <a:pt x="5912" y="11871"/>
                  </a:cubicBezTo>
                  <a:cubicBezTo>
                    <a:pt x="8065" y="13266"/>
                    <a:pt x="9384" y="14207"/>
                    <a:pt x="9384" y="15911"/>
                  </a:cubicBezTo>
                  <a:lnTo>
                    <a:pt x="9384" y="17450"/>
                  </a:lnTo>
                  <a:cubicBezTo>
                    <a:pt x="7122" y="17696"/>
                    <a:pt x="5461" y="18514"/>
                    <a:pt x="5461" y="19487"/>
                  </a:cubicBezTo>
                  <a:cubicBezTo>
                    <a:pt x="5461" y="20654"/>
                    <a:pt x="7851" y="21600"/>
                    <a:pt x="10800" y="21600"/>
                  </a:cubicBezTo>
                  <a:cubicBezTo>
                    <a:pt x="13749" y="21600"/>
                    <a:pt x="16139" y="20654"/>
                    <a:pt x="16139" y="19487"/>
                  </a:cubicBezTo>
                  <a:cubicBezTo>
                    <a:pt x="16139" y="18514"/>
                    <a:pt x="14478" y="17696"/>
                    <a:pt x="12216" y="17450"/>
                  </a:cubicBezTo>
                  <a:cubicBezTo>
                    <a:pt x="12216" y="17450"/>
                    <a:pt x="12216" y="15911"/>
                    <a:pt x="12216" y="15911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ŝľidé"/>
            <p:cNvSpPr/>
            <p:nvPr/>
          </p:nvSpPr>
          <p:spPr>
            <a:xfrm>
              <a:off x="2959734" y="2755887"/>
              <a:ext cx="461633" cy="482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6" h="21203" extrusionOk="0">
                  <a:moveTo>
                    <a:pt x="14324" y="3544"/>
                  </a:moveTo>
                  <a:cubicBezTo>
                    <a:pt x="15314" y="3202"/>
                    <a:pt x="15854" y="2173"/>
                    <a:pt x="15494" y="1230"/>
                  </a:cubicBezTo>
                  <a:cubicBezTo>
                    <a:pt x="15134" y="202"/>
                    <a:pt x="13964" y="-227"/>
                    <a:pt x="12974" y="116"/>
                  </a:cubicBezTo>
                  <a:cubicBezTo>
                    <a:pt x="11984" y="459"/>
                    <a:pt x="11534" y="1487"/>
                    <a:pt x="11894" y="2430"/>
                  </a:cubicBezTo>
                  <a:cubicBezTo>
                    <a:pt x="12254" y="3373"/>
                    <a:pt x="13334" y="3887"/>
                    <a:pt x="14324" y="3544"/>
                  </a:cubicBezTo>
                  <a:close/>
                  <a:moveTo>
                    <a:pt x="21074" y="4659"/>
                  </a:moveTo>
                  <a:cubicBezTo>
                    <a:pt x="20624" y="4230"/>
                    <a:pt x="19994" y="4144"/>
                    <a:pt x="19544" y="4487"/>
                  </a:cubicBezTo>
                  <a:cubicBezTo>
                    <a:pt x="16934" y="6544"/>
                    <a:pt x="16934" y="6544"/>
                    <a:pt x="16934" y="6544"/>
                  </a:cubicBezTo>
                  <a:cubicBezTo>
                    <a:pt x="13244" y="4402"/>
                    <a:pt x="13244" y="4402"/>
                    <a:pt x="13244" y="4402"/>
                  </a:cubicBezTo>
                  <a:cubicBezTo>
                    <a:pt x="13064" y="4230"/>
                    <a:pt x="12884" y="4144"/>
                    <a:pt x="12704" y="4059"/>
                  </a:cubicBezTo>
                  <a:cubicBezTo>
                    <a:pt x="12524" y="3973"/>
                    <a:pt x="12524" y="3973"/>
                    <a:pt x="12524" y="3973"/>
                  </a:cubicBezTo>
                  <a:cubicBezTo>
                    <a:pt x="12524" y="3973"/>
                    <a:pt x="12524" y="3973"/>
                    <a:pt x="12524" y="3973"/>
                  </a:cubicBezTo>
                  <a:cubicBezTo>
                    <a:pt x="12254" y="3887"/>
                    <a:pt x="11984" y="3887"/>
                    <a:pt x="11624" y="3973"/>
                  </a:cubicBezTo>
                  <a:cubicBezTo>
                    <a:pt x="11624" y="3887"/>
                    <a:pt x="11624" y="3887"/>
                    <a:pt x="11624" y="3887"/>
                  </a:cubicBezTo>
                  <a:cubicBezTo>
                    <a:pt x="6044" y="5687"/>
                    <a:pt x="6044" y="5687"/>
                    <a:pt x="6044" y="5687"/>
                  </a:cubicBezTo>
                  <a:cubicBezTo>
                    <a:pt x="5594" y="5773"/>
                    <a:pt x="5234" y="6202"/>
                    <a:pt x="5234" y="6716"/>
                  </a:cubicBezTo>
                  <a:cubicBezTo>
                    <a:pt x="5234" y="10659"/>
                    <a:pt x="5234" y="10659"/>
                    <a:pt x="5234" y="10659"/>
                  </a:cubicBezTo>
                  <a:cubicBezTo>
                    <a:pt x="5234" y="11173"/>
                    <a:pt x="5684" y="11687"/>
                    <a:pt x="6314" y="11687"/>
                  </a:cubicBezTo>
                  <a:cubicBezTo>
                    <a:pt x="6944" y="11687"/>
                    <a:pt x="7394" y="11173"/>
                    <a:pt x="7394" y="10659"/>
                  </a:cubicBezTo>
                  <a:cubicBezTo>
                    <a:pt x="7394" y="7487"/>
                    <a:pt x="7394" y="7487"/>
                    <a:pt x="7394" y="7487"/>
                  </a:cubicBezTo>
                  <a:cubicBezTo>
                    <a:pt x="9464" y="6802"/>
                    <a:pt x="9464" y="6802"/>
                    <a:pt x="9464" y="6802"/>
                  </a:cubicBezTo>
                  <a:cubicBezTo>
                    <a:pt x="7934" y="10573"/>
                    <a:pt x="7934" y="10573"/>
                    <a:pt x="7934" y="10573"/>
                  </a:cubicBezTo>
                  <a:cubicBezTo>
                    <a:pt x="7664" y="11087"/>
                    <a:pt x="7754" y="11602"/>
                    <a:pt x="8024" y="12116"/>
                  </a:cubicBezTo>
                  <a:cubicBezTo>
                    <a:pt x="7304" y="13659"/>
                    <a:pt x="7304" y="13659"/>
                    <a:pt x="7304" y="13659"/>
                  </a:cubicBezTo>
                  <a:cubicBezTo>
                    <a:pt x="1904" y="13573"/>
                    <a:pt x="1904" y="13573"/>
                    <a:pt x="1904" y="13573"/>
                  </a:cubicBezTo>
                  <a:cubicBezTo>
                    <a:pt x="1904" y="13573"/>
                    <a:pt x="1904" y="13573"/>
                    <a:pt x="1904" y="13573"/>
                  </a:cubicBezTo>
                  <a:cubicBezTo>
                    <a:pt x="1454" y="13573"/>
                    <a:pt x="1094" y="13830"/>
                    <a:pt x="914" y="14259"/>
                  </a:cubicBezTo>
                  <a:cubicBezTo>
                    <a:pt x="104" y="15887"/>
                    <a:pt x="104" y="15887"/>
                    <a:pt x="104" y="15887"/>
                  </a:cubicBezTo>
                  <a:cubicBezTo>
                    <a:pt x="-166" y="16487"/>
                    <a:pt x="104" y="17173"/>
                    <a:pt x="734" y="17430"/>
                  </a:cubicBezTo>
                  <a:cubicBezTo>
                    <a:pt x="1364" y="17687"/>
                    <a:pt x="2084" y="17430"/>
                    <a:pt x="2354" y="16830"/>
                  </a:cubicBezTo>
                  <a:cubicBezTo>
                    <a:pt x="2804" y="15887"/>
                    <a:pt x="2804" y="15887"/>
                    <a:pt x="2804" y="15887"/>
                  </a:cubicBezTo>
                  <a:cubicBezTo>
                    <a:pt x="7934" y="15973"/>
                    <a:pt x="7934" y="15973"/>
                    <a:pt x="7934" y="15973"/>
                  </a:cubicBezTo>
                  <a:cubicBezTo>
                    <a:pt x="8474" y="16059"/>
                    <a:pt x="8924" y="15802"/>
                    <a:pt x="9194" y="15287"/>
                  </a:cubicBezTo>
                  <a:cubicBezTo>
                    <a:pt x="10094" y="13402"/>
                    <a:pt x="10094" y="13402"/>
                    <a:pt x="10094" y="13402"/>
                  </a:cubicBezTo>
                  <a:cubicBezTo>
                    <a:pt x="12434" y="14344"/>
                    <a:pt x="12434" y="14344"/>
                    <a:pt x="12434" y="14344"/>
                  </a:cubicBezTo>
                  <a:cubicBezTo>
                    <a:pt x="12614" y="19573"/>
                    <a:pt x="12614" y="19573"/>
                    <a:pt x="12614" y="19573"/>
                  </a:cubicBezTo>
                  <a:cubicBezTo>
                    <a:pt x="12614" y="19573"/>
                    <a:pt x="12614" y="19573"/>
                    <a:pt x="12614" y="19573"/>
                  </a:cubicBezTo>
                  <a:cubicBezTo>
                    <a:pt x="12704" y="20002"/>
                    <a:pt x="12974" y="20344"/>
                    <a:pt x="13424" y="20516"/>
                  </a:cubicBezTo>
                  <a:cubicBezTo>
                    <a:pt x="15044" y="21116"/>
                    <a:pt x="15044" y="21116"/>
                    <a:pt x="15044" y="21116"/>
                  </a:cubicBezTo>
                  <a:cubicBezTo>
                    <a:pt x="15674" y="21373"/>
                    <a:pt x="16394" y="21030"/>
                    <a:pt x="16664" y="20430"/>
                  </a:cubicBezTo>
                  <a:cubicBezTo>
                    <a:pt x="16934" y="19830"/>
                    <a:pt x="16574" y="19144"/>
                    <a:pt x="15944" y="18887"/>
                  </a:cubicBezTo>
                  <a:cubicBezTo>
                    <a:pt x="15134" y="18544"/>
                    <a:pt x="15134" y="18544"/>
                    <a:pt x="15134" y="18544"/>
                  </a:cubicBezTo>
                  <a:cubicBezTo>
                    <a:pt x="14954" y="13487"/>
                    <a:pt x="14954" y="13487"/>
                    <a:pt x="14954" y="13487"/>
                  </a:cubicBezTo>
                  <a:cubicBezTo>
                    <a:pt x="14954" y="13487"/>
                    <a:pt x="14954" y="13402"/>
                    <a:pt x="14954" y="13402"/>
                  </a:cubicBezTo>
                  <a:cubicBezTo>
                    <a:pt x="14954" y="13402"/>
                    <a:pt x="14954" y="13402"/>
                    <a:pt x="14954" y="13402"/>
                  </a:cubicBezTo>
                  <a:cubicBezTo>
                    <a:pt x="14954" y="12973"/>
                    <a:pt x="14594" y="12544"/>
                    <a:pt x="14144" y="12373"/>
                  </a:cubicBezTo>
                  <a:cubicBezTo>
                    <a:pt x="11894" y="11002"/>
                    <a:pt x="11894" y="11002"/>
                    <a:pt x="11894" y="11002"/>
                  </a:cubicBezTo>
                  <a:cubicBezTo>
                    <a:pt x="13514" y="6973"/>
                    <a:pt x="13514" y="6973"/>
                    <a:pt x="13514" y="6973"/>
                  </a:cubicBezTo>
                  <a:cubicBezTo>
                    <a:pt x="16394" y="8687"/>
                    <a:pt x="16394" y="8687"/>
                    <a:pt x="16394" y="8687"/>
                  </a:cubicBezTo>
                  <a:cubicBezTo>
                    <a:pt x="16844" y="8944"/>
                    <a:pt x="17384" y="8944"/>
                    <a:pt x="17744" y="8602"/>
                  </a:cubicBezTo>
                  <a:cubicBezTo>
                    <a:pt x="20894" y="6116"/>
                    <a:pt x="20894" y="6116"/>
                    <a:pt x="20894" y="6116"/>
                  </a:cubicBezTo>
                  <a:cubicBezTo>
                    <a:pt x="21344" y="5687"/>
                    <a:pt x="21434" y="5087"/>
                    <a:pt x="21074" y="4659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îšḻídé"/>
            <p:cNvSpPr/>
            <p:nvPr/>
          </p:nvSpPr>
          <p:spPr>
            <a:xfrm rot="10800000" flipH="1">
              <a:off x="2184066" y="2374433"/>
              <a:ext cx="2020595" cy="501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0" y="0"/>
                  </a:moveTo>
                  <a:lnTo>
                    <a:pt x="0" y="21595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bg2">
                  <a:lumMod val="50000"/>
                </a:schemeClr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îšḷîde"/>
            <p:cNvSpPr/>
            <p:nvPr/>
          </p:nvSpPr>
          <p:spPr>
            <a:xfrm rot="10800000" flipH="1">
              <a:off x="5087232" y="1900727"/>
              <a:ext cx="2021658" cy="474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bg2">
                  <a:lumMod val="50000"/>
                </a:schemeClr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î$ḻídé"/>
            <p:cNvSpPr/>
            <p:nvPr/>
          </p:nvSpPr>
          <p:spPr>
            <a:xfrm>
              <a:off x="5872293" y="2282663"/>
              <a:ext cx="461634" cy="482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6" h="21203" extrusionOk="0">
                  <a:moveTo>
                    <a:pt x="14324" y="3544"/>
                  </a:moveTo>
                  <a:cubicBezTo>
                    <a:pt x="15314" y="3202"/>
                    <a:pt x="15854" y="2173"/>
                    <a:pt x="15494" y="1230"/>
                  </a:cubicBezTo>
                  <a:cubicBezTo>
                    <a:pt x="15134" y="202"/>
                    <a:pt x="13964" y="-227"/>
                    <a:pt x="12974" y="116"/>
                  </a:cubicBezTo>
                  <a:cubicBezTo>
                    <a:pt x="11984" y="459"/>
                    <a:pt x="11534" y="1487"/>
                    <a:pt x="11894" y="2430"/>
                  </a:cubicBezTo>
                  <a:cubicBezTo>
                    <a:pt x="12254" y="3373"/>
                    <a:pt x="13334" y="3887"/>
                    <a:pt x="14324" y="3544"/>
                  </a:cubicBezTo>
                  <a:close/>
                  <a:moveTo>
                    <a:pt x="21074" y="4659"/>
                  </a:moveTo>
                  <a:cubicBezTo>
                    <a:pt x="20624" y="4230"/>
                    <a:pt x="19994" y="4144"/>
                    <a:pt x="19544" y="4487"/>
                  </a:cubicBezTo>
                  <a:cubicBezTo>
                    <a:pt x="16934" y="6544"/>
                    <a:pt x="16934" y="6544"/>
                    <a:pt x="16934" y="6544"/>
                  </a:cubicBezTo>
                  <a:cubicBezTo>
                    <a:pt x="13244" y="4402"/>
                    <a:pt x="13244" y="4402"/>
                    <a:pt x="13244" y="4402"/>
                  </a:cubicBezTo>
                  <a:cubicBezTo>
                    <a:pt x="13064" y="4230"/>
                    <a:pt x="12884" y="4144"/>
                    <a:pt x="12704" y="4059"/>
                  </a:cubicBezTo>
                  <a:cubicBezTo>
                    <a:pt x="12524" y="3973"/>
                    <a:pt x="12524" y="3973"/>
                    <a:pt x="12524" y="3973"/>
                  </a:cubicBezTo>
                  <a:cubicBezTo>
                    <a:pt x="12524" y="3973"/>
                    <a:pt x="12524" y="3973"/>
                    <a:pt x="12524" y="3973"/>
                  </a:cubicBezTo>
                  <a:cubicBezTo>
                    <a:pt x="12254" y="3887"/>
                    <a:pt x="11984" y="3887"/>
                    <a:pt x="11624" y="3973"/>
                  </a:cubicBezTo>
                  <a:cubicBezTo>
                    <a:pt x="11624" y="3887"/>
                    <a:pt x="11624" y="3887"/>
                    <a:pt x="11624" y="3887"/>
                  </a:cubicBezTo>
                  <a:cubicBezTo>
                    <a:pt x="6044" y="5687"/>
                    <a:pt x="6044" y="5687"/>
                    <a:pt x="6044" y="5687"/>
                  </a:cubicBezTo>
                  <a:cubicBezTo>
                    <a:pt x="5594" y="5773"/>
                    <a:pt x="5234" y="6202"/>
                    <a:pt x="5234" y="6716"/>
                  </a:cubicBezTo>
                  <a:cubicBezTo>
                    <a:pt x="5234" y="10659"/>
                    <a:pt x="5234" y="10659"/>
                    <a:pt x="5234" y="10659"/>
                  </a:cubicBezTo>
                  <a:cubicBezTo>
                    <a:pt x="5234" y="11173"/>
                    <a:pt x="5684" y="11687"/>
                    <a:pt x="6314" y="11687"/>
                  </a:cubicBezTo>
                  <a:cubicBezTo>
                    <a:pt x="6944" y="11687"/>
                    <a:pt x="7394" y="11173"/>
                    <a:pt x="7394" y="10659"/>
                  </a:cubicBezTo>
                  <a:cubicBezTo>
                    <a:pt x="7394" y="7487"/>
                    <a:pt x="7394" y="7487"/>
                    <a:pt x="7394" y="7487"/>
                  </a:cubicBezTo>
                  <a:cubicBezTo>
                    <a:pt x="9464" y="6802"/>
                    <a:pt x="9464" y="6802"/>
                    <a:pt x="9464" y="6802"/>
                  </a:cubicBezTo>
                  <a:cubicBezTo>
                    <a:pt x="7934" y="10573"/>
                    <a:pt x="7934" y="10573"/>
                    <a:pt x="7934" y="10573"/>
                  </a:cubicBezTo>
                  <a:cubicBezTo>
                    <a:pt x="7664" y="11087"/>
                    <a:pt x="7754" y="11602"/>
                    <a:pt x="8024" y="12116"/>
                  </a:cubicBezTo>
                  <a:cubicBezTo>
                    <a:pt x="7304" y="13659"/>
                    <a:pt x="7304" y="13659"/>
                    <a:pt x="7304" y="13659"/>
                  </a:cubicBezTo>
                  <a:cubicBezTo>
                    <a:pt x="1904" y="13573"/>
                    <a:pt x="1904" y="13573"/>
                    <a:pt x="1904" y="13573"/>
                  </a:cubicBezTo>
                  <a:cubicBezTo>
                    <a:pt x="1904" y="13573"/>
                    <a:pt x="1904" y="13573"/>
                    <a:pt x="1904" y="13573"/>
                  </a:cubicBezTo>
                  <a:cubicBezTo>
                    <a:pt x="1454" y="13573"/>
                    <a:pt x="1094" y="13830"/>
                    <a:pt x="914" y="14259"/>
                  </a:cubicBezTo>
                  <a:cubicBezTo>
                    <a:pt x="104" y="15887"/>
                    <a:pt x="104" y="15887"/>
                    <a:pt x="104" y="15887"/>
                  </a:cubicBezTo>
                  <a:cubicBezTo>
                    <a:pt x="-166" y="16487"/>
                    <a:pt x="104" y="17173"/>
                    <a:pt x="734" y="17430"/>
                  </a:cubicBezTo>
                  <a:cubicBezTo>
                    <a:pt x="1364" y="17687"/>
                    <a:pt x="2084" y="17430"/>
                    <a:pt x="2354" y="16830"/>
                  </a:cubicBezTo>
                  <a:cubicBezTo>
                    <a:pt x="2804" y="15887"/>
                    <a:pt x="2804" y="15887"/>
                    <a:pt x="2804" y="15887"/>
                  </a:cubicBezTo>
                  <a:cubicBezTo>
                    <a:pt x="7934" y="15973"/>
                    <a:pt x="7934" y="15973"/>
                    <a:pt x="7934" y="15973"/>
                  </a:cubicBezTo>
                  <a:cubicBezTo>
                    <a:pt x="8474" y="16059"/>
                    <a:pt x="8924" y="15802"/>
                    <a:pt x="9194" y="15287"/>
                  </a:cubicBezTo>
                  <a:cubicBezTo>
                    <a:pt x="10094" y="13402"/>
                    <a:pt x="10094" y="13402"/>
                    <a:pt x="10094" y="13402"/>
                  </a:cubicBezTo>
                  <a:cubicBezTo>
                    <a:pt x="12434" y="14344"/>
                    <a:pt x="12434" y="14344"/>
                    <a:pt x="12434" y="14344"/>
                  </a:cubicBezTo>
                  <a:cubicBezTo>
                    <a:pt x="12614" y="19573"/>
                    <a:pt x="12614" y="19573"/>
                    <a:pt x="12614" y="19573"/>
                  </a:cubicBezTo>
                  <a:cubicBezTo>
                    <a:pt x="12614" y="19573"/>
                    <a:pt x="12614" y="19573"/>
                    <a:pt x="12614" y="19573"/>
                  </a:cubicBezTo>
                  <a:cubicBezTo>
                    <a:pt x="12704" y="20002"/>
                    <a:pt x="12974" y="20344"/>
                    <a:pt x="13424" y="20516"/>
                  </a:cubicBezTo>
                  <a:cubicBezTo>
                    <a:pt x="15044" y="21116"/>
                    <a:pt x="15044" y="21116"/>
                    <a:pt x="15044" y="21116"/>
                  </a:cubicBezTo>
                  <a:cubicBezTo>
                    <a:pt x="15674" y="21373"/>
                    <a:pt x="16394" y="21030"/>
                    <a:pt x="16664" y="20430"/>
                  </a:cubicBezTo>
                  <a:cubicBezTo>
                    <a:pt x="16934" y="19830"/>
                    <a:pt x="16574" y="19144"/>
                    <a:pt x="15944" y="18887"/>
                  </a:cubicBezTo>
                  <a:cubicBezTo>
                    <a:pt x="15134" y="18544"/>
                    <a:pt x="15134" y="18544"/>
                    <a:pt x="15134" y="18544"/>
                  </a:cubicBezTo>
                  <a:cubicBezTo>
                    <a:pt x="14954" y="13487"/>
                    <a:pt x="14954" y="13487"/>
                    <a:pt x="14954" y="13487"/>
                  </a:cubicBezTo>
                  <a:cubicBezTo>
                    <a:pt x="14954" y="13487"/>
                    <a:pt x="14954" y="13402"/>
                    <a:pt x="14954" y="13402"/>
                  </a:cubicBezTo>
                  <a:cubicBezTo>
                    <a:pt x="14954" y="13402"/>
                    <a:pt x="14954" y="13402"/>
                    <a:pt x="14954" y="13402"/>
                  </a:cubicBezTo>
                  <a:cubicBezTo>
                    <a:pt x="14954" y="12973"/>
                    <a:pt x="14594" y="12544"/>
                    <a:pt x="14144" y="12373"/>
                  </a:cubicBezTo>
                  <a:cubicBezTo>
                    <a:pt x="11894" y="11002"/>
                    <a:pt x="11894" y="11002"/>
                    <a:pt x="11894" y="11002"/>
                  </a:cubicBezTo>
                  <a:cubicBezTo>
                    <a:pt x="13514" y="6973"/>
                    <a:pt x="13514" y="6973"/>
                    <a:pt x="13514" y="6973"/>
                  </a:cubicBezTo>
                  <a:cubicBezTo>
                    <a:pt x="16394" y="8687"/>
                    <a:pt x="16394" y="8687"/>
                    <a:pt x="16394" y="8687"/>
                  </a:cubicBezTo>
                  <a:cubicBezTo>
                    <a:pt x="16844" y="8944"/>
                    <a:pt x="17384" y="8944"/>
                    <a:pt x="17744" y="8602"/>
                  </a:cubicBezTo>
                  <a:cubicBezTo>
                    <a:pt x="20894" y="6116"/>
                    <a:pt x="20894" y="6116"/>
                    <a:pt x="20894" y="6116"/>
                  </a:cubicBezTo>
                  <a:cubicBezTo>
                    <a:pt x="21344" y="5687"/>
                    <a:pt x="21434" y="5087"/>
                    <a:pt x="21074" y="4659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ísļîḋé"/>
            <p:cNvSpPr/>
            <p:nvPr/>
          </p:nvSpPr>
          <p:spPr>
            <a:xfrm>
              <a:off x="656623" y="4169415"/>
              <a:ext cx="2175519" cy="6827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p14="http://schemas.microsoft.com/office/powerpoint/2010/main" xmlns:ma14="http://schemas.microsoft.com/office/mac/drawingml/2011/main" xmlns:lc="http://schemas.openxmlformats.org/drawingml/2006/lockedCanvas" xmlns="" val="1"/>
              </a:ext>
            </a:extLst>
          </p:spPr>
          <p:txBody>
            <a:bodyPr wrap="none" lIns="25400" tIns="25400" rIns="25400" bIns="25400" anchor="ctr">
              <a:no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accent1">
                      <a:lumMod val="100000"/>
                    </a:schemeClr>
                  </a:solidFill>
                </a:rPr>
                <a:t>（对内）</a:t>
              </a:r>
              <a:endParaRPr lang="en-US" altLang="zh-CN" sz="1600" b="1" dirty="0" smtClean="0">
                <a:solidFill>
                  <a:schemeClr val="accent1">
                    <a:lumMod val="100000"/>
                  </a:schemeClr>
                </a:solidFill>
              </a:endParaRPr>
            </a:p>
            <a:p>
              <a:pPr algn="ctr"/>
              <a:r>
                <a:rPr lang="zh-CN" altLang="en-US" sz="1600" b="1" dirty="0" smtClean="0">
                  <a:solidFill>
                    <a:schemeClr val="accent1">
                      <a:lumMod val="100000"/>
                    </a:schemeClr>
                  </a:solidFill>
                </a:rPr>
                <a:t>插件平台化</a:t>
              </a:r>
              <a:endParaRPr lang="zh-CN" altLang="en-US" sz="16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  <p:sp>
          <p:nvSpPr>
            <p:cNvPr id="25" name="ïşļïďê"/>
            <p:cNvSpPr/>
            <p:nvPr/>
          </p:nvSpPr>
          <p:spPr>
            <a:xfrm>
              <a:off x="3558492" y="4354137"/>
              <a:ext cx="2175519" cy="3490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p14="http://schemas.microsoft.com/office/powerpoint/2010/main" xmlns:ma14="http://schemas.microsoft.com/office/mac/drawingml/2011/main" xmlns:lc="http://schemas.openxmlformats.org/drawingml/2006/lockedCanvas" xmlns="" val="1"/>
              </a:ext>
            </a:extLst>
          </p:spPr>
          <p:txBody>
            <a:bodyPr wrap="none" lIns="25400" tIns="25400" rIns="25400" bIns="25400" anchor="ctr">
              <a:no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accent2">
                      <a:lumMod val="100000"/>
                    </a:schemeClr>
                  </a:solidFill>
                </a:rPr>
                <a:t>（对外）</a:t>
              </a:r>
              <a:endParaRPr lang="en-US" altLang="zh-CN" sz="1600" b="1" dirty="0" smtClean="0">
                <a:solidFill>
                  <a:schemeClr val="accent2">
                    <a:lumMod val="100000"/>
                  </a:schemeClr>
                </a:solidFill>
              </a:endParaRPr>
            </a:p>
            <a:p>
              <a:pPr algn="ctr"/>
              <a:r>
                <a:rPr lang="zh-CN" altLang="en-US" sz="1600" b="1" dirty="0" smtClean="0">
                  <a:solidFill>
                    <a:schemeClr val="accent2">
                      <a:lumMod val="100000"/>
                    </a:schemeClr>
                  </a:solidFill>
                </a:rPr>
                <a:t>接入平台化</a:t>
              </a:r>
              <a:endParaRPr lang="zh-CN" altLang="en-US" sz="1600" b="1" dirty="0">
                <a:solidFill>
                  <a:schemeClr val="accent2">
                    <a:lumMod val="100000"/>
                  </a:schemeClr>
                </a:solidFill>
              </a:endParaRPr>
            </a:p>
          </p:txBody>
        </p:sp>
        <p:sp>
          <p:nvSpPr>
            <p:cNvPr id="27" name="i$1íḑé"/>
            <p:cNvSpPr/>
            <p:nvPr/>
          </p:nvSpPr>
          <p:spPr>
            <a:xfrm>
              <a:off x="6476605" y="4366452"/>
              <a:ext cx="2175519" cy="3490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p14="http://schemas.microsoft.com/office/powerpoint/2010/main" xmlns:ma14="http://schemas.microsoft.com/office/mac/drawingml/2011/main" xmlns:lc="http://schemas.openxmlformats.org/drawingml/2006/lockedCanvas" xmlns="" val="1"/>
              </a:ext>
            </a:extLst>
          </p:spPr>
          <p:txBody>
            <a:bodyPr wrap="none" lIns="25400" tIns="25400" rIns="25400" bIns="25400" anchor="ctr">
              <a:no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accent3">
                      <a:lumMod val="100000"/>
                    </a:schemeClr>
                  </a:solidFill>
                </a:rPr>
                <a:t>终端即服务</a:t>
              </a:r>
              <a:endParaRPr lang="zh-CN" altLang="en-US" sz="1600" b="1" dirty="0">
                <a:solidFill>
                  <a:schemeClr val="accent3">
                    <a:lumMod val="100000"/>
                  </a:schemeClr>
                </a:solidFill>
              </a:endParaRPr>
            </a:p>
          </p:txBody>
        </p:sp>
      </p:grpSp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569271" y="229912"/>
            <a:ext cx="6544963" cy="552908"/>
          </a:xfrm>
        </p:spPr>
        <p:txBody>
          <a:bodyPr/>
          <a:lstStyle/>
          <a:p>
            <a:r>
              <a:rPr lang="zh-CN" altLang="en-US" sz="3590" dirty="0">
                <a:latin typeface="黑体" panose="02010609060101010101" pitchFamily="49" charset="-122"/>
                <a:ea typeface="黑体" panose="02010609060101010101" pitchFamily="49" charset="-122"/>
              </a:rPr>
              <a:t>云店</a:t>
            </a:r>
            <a:r>
              <a:rPr lang="zh-CN" altLang="en-US" sz="359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助手</a:t>
            </a:r>
            <a:r>
              <a:rPr lang="zh-CN" altLang="en-US" sz="3590" dirty="0">
                <a:latin typeface="黑体" panose="02010609060101010101" pitchFamily="49" charset="-122"/>
                <a:ea typeface="黑体" panose="02010609060101010101" pitchFamily="49" charset="-122"/>
              </a:rPr>
              <a:t>平台</a:t>
            </a:r>
            <a:r>
              <a:rPr lang="zh-CN" altLang="en-US" sz="359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化进程</a:t>
            </a:r>
            <a:endParaRPr lang="zh-CN" altLang="en-US" sz="359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75076" y="250258"/>
            <a:ext cx="137390" cy="533513"/>
            <a:chOff x="415271" y="280404"/>
            <a:chExt cx="0" cy="1055597"/>
          </a:xfrm>
        </p:grpSpPr>
        <p:sp>
          <p:nvSpPr>
            <p:cNvPr id="32" name="object 12"/>
            <p:cNvSpPr/>
            <p:nvPr/>
          </p:nvSpPr>
          <p:spPr>
            <a:xfrm>
              <a:off x="415271" y="803236"/>
              <a:ext cx="0" cy="532765"/>
            </a:xfrm>
            <a:custGeom>
              <a:avLst/>
              <a:gdLst/>
              <a:ahLst/>
              <a:cxnLst/>
              <a:rect l="l" t="t" r="r" b="b"/>
              <a:pathLst>
                <a:path h="532764">
                  <a:moveTo>
                    <a:pt x="0" y="0"/>
                  </a:moveTo>
                  <a:lnTo>
                    <a:pt x="0" y="532224"/>
                  </a:lnTo>
                </a:path>
              </a:pathLst>
            </a:custGeom>
            <a:ln w="62170">
              <a:solidFill>
                <a:srgbClr val="FF7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13"/>
            <p:cNvSpPr/>
            <p:nvPr/>
          </p:nvSpPr>
          <p:spPr>
            <a:xfrm>
              <a:off x="415271" y="280404"/>
              <a:ext cx="0" cy="523240"/>
            </a:xfrm>
            <a:custGeom>
              <a:avLst/>
              <a:gdLst/>
              <a:ahLst/>
              <a:cxnLst/>
              <a:rect l="l" t="t" r="r" b="b"/>
              <a:pathLst>
                <a:path h="523240">
                  <a:moveTo>
                    <a:pt x="0" y="0"/>
                  </a:moveTo>
                  <a:lnTo>
                    <a:pt x="0" y="522832"/>
                  </a:lnTo>
                </a:path>
              </a:pathLst>
            </a:custGeom>
            <a:ln w="62170">
              <a:solidFill>
                <a:srgbClr val="00CC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上箭头 23"/>
          <p:cNvSpPr/>
          <p:nvPr/>
        </p:nvSpPr>
        <p:spPr>
          <a:xfrm>
            <a:off x="6236295" y="4019971"/>
            <a:ext cx="462404" cy="327992"/>
          </a:xfrm>
          <a:prstGeom prst="upArrow">
            <a:avLst/>
          </a:prstGeom>
          <a:solidFill>
            <a:srgbClr val="FF7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42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526451" y="802342"/>
            <a:ext cx="857250" cy="4328318"/>
            <a:chOff x="4070350" y="815182"/>
            <a:chExt cx="857250" cy="4328318"/>
          </a:xfrm>
        </p:grpSpPr>
        <p:sp>
          <p:nvSpPr>
            <p:cNvPr id="5" name="圆角矩形 1"/>
            <p:cNvSpPr/>
            <p:nvPr/>
          </p:nvSpPr>
          <p:spPr>
            <a:xfrm>
              <a:off x="4070350" y="815182"/>
              <a:ext cx="857250" cy="317818"/>
            </a:xfrm>
            <a:prstGeom prst="round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2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exe</a:t>
              </a:r>
              <a:endPara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" name="直接连接符 3"/>
            <p:cNvCxnSpPr/>
            <p:nvPr/>
          </p:nvCxnSpPr>
          <p:spPr>
            <a:xfrm>
              <a:off x="4498975" y="1133000"/>
              <a:ext cx="0" cy="40105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9" name="Group 8"/>
          <p:cNvGrpSpPr/>
          <p:nvPr/>
        </p:nvGrpSpPr>
        <p:grpSpPr>
          <a:xfrm>
            <a:off x="3070317" y="802342"/>
            <a:ext cx="1097756" cy="4328318"/>
            <a:chOff x="6170216" y="815182"/>
            <a:chExt cx="1097756" cy="4328318"/>
          </a:xfrm>
        </p:grpSpPr>
        <p:sp>
          <p:nvSpPr>
            <p:cNvPr id="6" name="圆角矩形 7"/>
            <p:cNvSpPr/>
            <p:nvPr/>
          </p:nvSpPr>
          <p:spPr>
            <a:xfrm>
              <a:off x="6170216" y="815182"/>
              <a:ext cx="1097756" cy="317818"/>
            </a:xfrm>
            <a:prstGeom prst="round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200" b="1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NettyServer</a:t>
              </a:r>
              <a:endPara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" name="直接连接符 6"/>
            <p:cNvCxnSpPr/>
            <p:nvPr/>
          </p:nvCxnSpPr>
          <p:spPr>
            <a:xfrm>
              <a:off x="6719094" y="1133000"/>
              <a:ext cx="0" cy="40105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1" name="Group 10"/>
          <p:cNvGrpSpPr/>
          <p:nvPr/>
        </p:nvGrpSpPr>
        <p:grpSpPr>
          <a:xfrm>
            <a:off x="438094" y="802343"/>
            <a:ext cx="1097756" cy="4328317"/>
            <a:chOff x="6170216" y="815183"/>
            <a:chExt cx="1097756" cy="4328317"/>
          </a:xfrm>
        </p:grpSpPr>
        <p:sp>
          <p:nvSpPr>
            <p:cNvPr id="12" name="圆角矩形 7"/>
            <p:cNvSpPr/>
            <p:nvPr/>
          </p:nvSpPr>
          <p:spPr>
            <a:xfrm>
              <a:off x="6170216" y="815183"/>
              <a:ext cx="1097756" cy="317818"/>
            </a:xfrm>
            <a:prstGeom prst="round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2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</a:t>
              </a:r>
              <a:r>
                <a:rPr lang="zh-CN" altLang="en-US" sz="12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2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Service</a:t>
              </a:r>
              <a:endPara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" name="直接连接符 6"/>
            <p:cNvCxnSpPr/>
            <p:nvPr/>
          </p:nvCxnSpPr>
          <p:spPr>
            <a:xfrm>
              <a:off x="6719094" y="1133000"/>
              <a:ext cx="0" cy="40105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4" name="Group 13"/>
          <p:cNvGrpSpPr/>
          <p:nvPr/>
        </p:nvGrpSpPr>
        <p:grpSpPr>
          <a:xfrm>
            <a:off x="5770654" y="802342"/>
            <a:ext cx="857250" cy="4328318"/>
            <a:chOff x="4070350" y="815182"/>
            <a:chExt cx="857250" cy="4328318"/>
          </a:xfrm>
        </p:grpSpPr>
        <p:sp>
          <p:nvSpPr>
            <p:cNvPr id="15" name="圆角矩形 1"/>
            <p:cNvSpPr/>
            <p:nvPr/>
          </p:nvSpPr>
          <p:spPr>
            <a:xfrm>
              <a:off x="4070350" y="815182"/>
              <a:ext cx="857250" cy="317818"/>
            </a:xfrm>
            <a:prstGeom prst="round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2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plugin</a:t>
              </a:r>
              <a:endPara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" name="直接连接符 3"/>
            <p:cNvCxnSpPr/>
            <p:nvPr/>
          </p:nvCxnSpPr>
          <p:spPr>
            <a:xfrm>
              <a:off x="4498975" y="1133000"/>
              <a:ext cx="0" cy="40105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7" name="矩形 29"/>
          <p:cNvSpPr/>
          <p:nvPr/>
        </p:nvSpPr>
        <p:spPr>
          <a:xfrm>
            <a:off x="3559130" y="2032337"/>
            <a:ext cx="115540" cy="1558271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CN" altLang="en-US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8"/>
          <p:cNvSpPr/>
          <p:nvPr/>
        </p:nvSpPr>
        <p:spPr>
          <a:xfrm>
            <a:off x="4896127" y="2032338"/>
            <a:ext cx="136526" cy="46800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CN" altLang="en-US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899603" y="3063912"/>
            <a:ext cx="136526" cy="463709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CN" altLang="en-US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131163" y="2209130"/>
            <a:ext cx="121840" cy="1106091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CN" altLang="en-US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2"/>
          <p:cNvCxnSpPr/>
          <p:nvPr/>
        </p:nvCxnSpPr>
        <p:spPr>
          <a:xfrm flipV="1">
            <a:off x="5032653" y="2403778"/>
            <a:ext cx="109851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直接箭头连接符 31"/>
          <p:cNvCxnSpPr/>
          <p:nvPr/>
        </p:nvCxnSpPr>
        <p:spPr>
          <a:xfrm flipH="1" flipV="1">
            <a:off x="5032653" y="3149443"/>
            <a:ext cx="1098511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ysDot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直接箭头连接符 32"/>
          <p:cNvCxnSpPr>
            <a:endCxn id="28" idx="1"/>
          </p:cNvCxnSpPr>
          <p:nvPr/>
        </p:nvCxnSpPr>
        <p:spPr>
          <a:xfrm flipV="1">
            <a:off x="3682383" y="2266338"/>
            <a:ext cx="1213744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直接箭头连接符 31"/>
          <p:cNvCxnSpPr/>
          <p:nvPr/>
        </p:nvCxnSpPr>
        <p:spPr>
          <a:xfrm flipH="1">
            <a:off x="3682383" y="3426442"/>
            <a:ext cx="1213744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0" name="矩形 29"/>
          <p:cNvSpPr/>
          <p:nvPr/>
        </p:nvSpPr>
        <p:spPr>
          <a:xfrm>
            <a:off x="925762" y="1253050"/>
            <a:ext cx="127725" cy="265730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CN" altLang="en-US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直接箭头连接符 32"/>
          <p:cNvCxnSpPr>
            <a:stCxn id="50" idx="3"/>
          </p:cNvCxnSpPr>
          <p:nvPr/>
        </p:nvCxnSpPr>
        <p:spPr>
          <a:xfrm flipV="1">
            <a:off x="1053487" y="2114632"/>
            <a:ext cx="2484368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直接箭头连接符 31"/>
          <p:cNvCxnSpPr/>
          <p:nvPr/>
        </p:nvCxnSpPr>
        <p:spPr>
          <a:xfrm flipH="1" flipV="1">
            <a:off x="1048452" y="3527621"/>
            <a:ext cx="2510679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ysDot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1" name="直接箭头连接符 32"/>
          <p:cNvCxnSpPr/>
          <p:nvPr/>
        </p:nvCxnSpPr>
        <p:spPr>
          <a:xfrm flipV="1">
            <a:off x="144966" y="1437977"/>
            <a:ext cx="788283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7" name="直接箭头连接符 31"/>
          <p:cNvCxnSpPr/>
          <p:nvPr/>
        </p:nvCxnSpPr>
        <p:spPr>
          <a:xfrm flipH="1">
            <a:off x="70936" y="3686265"/>
            <a:ext cx="854826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ysDot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78" name="组合 10"/>
          <p:cNvGrpSpPr/>
          <p:nvPr/>
        </p:nvGrpSpPr>
        <p:grpSpPr>
          <a:xfrm>
            <a:off x="7261078" y="1181781"/>
            <a:ext cx="2491261" cy="474919"/>
            <a:chOff x="457837" y="880771"/>
            <a:chExt cx="2491261" cy="474919"/>
          </a:xfrm>
        </p:grpSpPr>
        <p:sp>
          <p:nvSpPr>
            <p:cNvPr id="79" name="椭圆 11"/>
            <p:cNvSpPr/>
            <p:nvPr/>
          </p:nvSpPr>
          <p:spPr>
            <a:xfrm>
              <a:off x="457837" y="880771"/>
              <a:ext cx="474919" cy="474919"/>
            </a:xfrm>
            <a:prstGeom prst="ellipse">
              <a:avLst/>
            </a:prstGeom>
            <a:solidFill>
              <a:srgbClr val="FF6E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</a:rPr>
                <a:t>A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80" name="文本框 12"/>
            <p:cNvSpPr txBox="1"/>
            <p:nvPr/>
          </p:nvSpPr>
          <p:spPr>
            <a:xfrm>
              <a:off x="869287" y="916300"/>
              <a:ext cx="20798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 dirty="0" err="1" smtClean="0">
                  <a:solidFill>
                    <a:srgbClr val="FF6E3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Netty</a:t>
              </a:r>
              <a:r>
                <a:rPr lang="zh-CN" altLang="en-US" sz="1600" dirty="0" smtClean="0">
                  <a:solidFill>
                    <a:srgbClr val="FF6E3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阻塞多</a:t>
              </a:r>
              <a:endParaRPr lang="zh-CN" altLang="en-US" sz="1600" dirty="0">
                <a:solidFill>
                  <a:srgbClr val="FF6E3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81" name="组合 10"/>
          <p:cNvGrpSpPr/>
          <p:nvPr/>
        </p:nvGrpSpPr>
        <p:grpSpPr>
          <a:xfrm>
            <a:off x="7261078" y="1773671"/>
            <a:ext cx="2488709" cy="475200"/>
            <a:chOff x="377799" y="834230"/>
            <a:chExt cx="2488709" cy="475200"/>
          </a:xfrm>
        </p:grpSpPr>
        <p:sp>
          <p:nvSpPr>
            <p:cNvPr id="82" name="椭圆 11"/>
            <p:cNvSpPr/>
            <p:nvPr/>
          </p:nvSpPr>
          <p:spPr>
            <a:xfrm>
              <a:off x="377799" y="834230"/>
              <a:ext cx="475200" cy="475200"/>
            </a:xfrm>
            <a:prstGeom prst="ellipse">
              <a:avLst/>
            </a:prstGeom>
            <a:solidFill>
              <a:srgbClr val="EC5D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</a:rPr>
                <a:t>B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83" name="文本框 12"/>
            <p:cNvSpPr txBox="1"/>
            <p:nvPr/>
          </p:nvSpPr>
          <p:spPr>
            <a:xfrm>
              <a:off x="786697" y="897802"/>
              <a:ext cx="20798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600" dirty="0" smtClean="0">
                  <a:solidFill>
                    <a:srgbClr val="EC5D57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功能依赖发版</a:t>
              </a:r>
              <a:endParaRPr lang="zh-CN" altLang="en-US" sz="1600" dirty="0">
                <a:solidFill>
                  <a:srgbClr val="EC5D57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5440" y="1168936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pigeon</a:t>
            </a:r>
            <a:endParaRPr lang="zh-CN" altLang="en-US" sz="1200" dirty="0"/>
          </a:p>
        </p:txBody>
      </p:sp>
      <p:sp>
        <p:nvSpPr>
          <p:cNvPr id="36" name="文本框 35"/>
          <p:cNvSpPr txBox="1"/>
          <p:nvPr/>
        </p:nvSpPr>
        <p:spPr>
          <a:xfrm>
            <a:off x="2509078" y="1873561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pigeon</a:t>
            </a:r>
            <a:endParaRPr lang="zh-CN" altLang="en-US" sz="1200" dirty="0"/>
          </a:p>
        </p:txBody>
      </p:sp>
      <p:sp>
        <p:nvSpPr>
          <p:cNvPr id="37" name="文本框 36"/>
          <p:cNvSpPr txBox="1"/>
          <p:nvPr/>
        </p:nvSpPr>
        <p:spPr>
          <a:xfrm>
            <a:off x="3993977" y="2001103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tcp</a:t>
            </a:r>
            <a:endParaRPr lang="zh-CN" altLang="en-US" sz="1200" dirty="0"/>
          </a:p>
        </p:txBody>
      </p:sp>
      <p:sp>
        <p:nvSpPr>
          <p:cNvPr id="38" name="文本框 37"/>
          <p:cNvSpPr txBox="1"/>
          <p:nvPr/>
        </p:nvSpPr>
        <p:spPr>
          <a:xfrm>
            <a:off x="4955891" y="2135317"/>
            <a:ext cx="1064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Local invoking</a:t>
            </a:r>
            <a:endParaRPr lang="zh-CN" altLang="en-US" sz="1200" dirty="0"/>
          </a:p>
        </p:txBody>
      </p:sp>
      <p:sp>
        <p:nvSpPr>
          <p:cNvPr id="39" name="文本框 38"/>
          <p:cNvSpPr txBox="1"/>
          <p:nvPr/>
        </p:nvSpPr>
        <p:spPr>
          <a:xfrm>
            <a:off x="3995467" y="3149443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tcp</a:t>
            </a:r>
            <a:endParaRPr lang="zh-CN" altLang="en-US" sz="12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7261078" y="578548"/>
            <a:ext cx="927062" cy="473106"/>
            <a:chOff x="310150" y="883542"/>
            <a:chExt cx="927062" cy="473106"/>
          </a:xfrm>
        </p:grpSpPr>
        <p:sp>
          <p:nvSpPr>
            <p:cNvPr id="41" name="Shape 424"/>
            <p:cNvSpPr/>
            <p:nvPr/>
          </p:nvSpPr>
          <p:spPr>
            <a:xfrm>
              <a:off x="783256" y="952081"/>
              <a:ext cx="453956" cy="33969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4283" tIns="34283" rIns="34283" bIns="34283">
              <a:spAutoFit/>
            </a:bodyPr>
            <a:lstStyle>
              <a:lvl1pPr algn="l" defTabSz="1828433">
                <a:lnSpc>
                  <a:spcPct val="130000"/>
                </a:lnSpc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zh-CN" altLang="en-US" sz="1500" b="1" dirty="0" smtClean="0"/>
                <a:t>问题</a:t>
              </a:r>
              <a:endParaRPr sz="1500" b="1" dirty="0"/>
            </a:p>
          </p:txBody>
        </p:sp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150" y="883542"/>
              <a:ext cx="473106" cy="473106"/>
            </a:xfrm>
            <a:prstGeom prst="rect">
              <a:avLst/>
            </a:prstGeom>
          </p:spPr>
        </p:pic>
      </p:grpSp>
      <p:sp>
        <p:nvSpPr>
          <p:cNvPr id="4" name="圆角矩形 3"/>
          <p:cNvSpPr/>
          <p:nvPr/>
        </p:nvSpPr>
        <p:spPr>
          <a:xfrm>
            <a:off x="2609385" y="1710584"/>
            <a:ext cx="1843846" cy="2258629"/>
          </a:xfrm>
          <a:prstGeom prst="roundRect">
            <a:avLst/>
          </a:prstGeom>
          <a:noFill/>
          <a:ln w="44450">
            <a:solidFill>
              <a:srgbClr val="FF6E3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3187201" y="1903702"/>
            <a:ext cx="3346949" cy="1872394"/>
          </a:xfrm>
          <a:prstGeom prst="roundRect">
            <a:avLst/>
          </a:prstGeom>
          <a:noFill/>
          <a:ln w="44450">
            <a:solidFill>
              <a:srgbClr val="EC5D5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Group 10"/>
          <p:cNvGrpSpPr/>
          <p:nvPr/>
        </p:nvGrpSpPr>
        <p:grpSpPr>
          <a:xfrm>
            <a:off x="1749602" y="805903"/>
            <a:ext cx="1097756" cy="4328317"/>
            <a:chOff x="6170216" y="815183"/>
            <a:chExt cx="1097756" cy="4328317"/>
          </a:xfrm>
        </p:grpSpPr>
        <p:sp>
          <p:nvSpPr>
            <p:cNvPr id="48" name="圆角矩形 7"/>
            <p:cNvSpPr/>
            <p:nvPr/>
          </p:nvSpPr>
          <p:spPr>
            <a:xfrm>
              <a:off x="6170216" y="815183"/>
              <a:ext cx="1097756" cy="317818"/>
            </a:xfrm>
            <a:prstGeom prst="round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200" b="1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redis</a:t>
              </a:r>
              <a:endPara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9" name="直接连接符 6"/>
            <p:cNvCxnSpPr/>
            <p:nvPr/>
          </p:nvCxnSpPr>
          <p:spPr>
            <a:xfrm>
              <a:off x="6719094" y="1133000"/>
              <a:ext cx="0" cy="40105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51" name="矩形 28"/>
          <p:cNvSpPr/>
          <p:nvPr/>
        </p:nvSpPr>
        <p:spPr>
          <a:xfrm>
            <a:off x="2230217" y="1540957"/>
            <a:ext cx="136526" cy="46800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CN" altLang="en-US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直接箭头连接符 32"/>
          <p:cNvCxnSpPr/>
          <p:nvPr/>
        </p:nvCxnSpPr>
        <p:spPr>
          <a:xfrm>
            <a:off x="1053489" y="1669832"/>
            <a:ext cx="117709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直接箭头连接符 31"/>
          <p:cNvCxnSpPr/>
          <p:nvPr/>
        </p:nvCxnSpPr>
        <p:spPr>
          <a:xfrm flipH="1" flipV="1">
            <a:off x="1048452" y="1893084"/>
            <a:ext cx="1171349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ysDot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8" name="文本框 57"/>
          <p:cNvSpPr txBox="1"/>
          <p:nvPr/>
        </p:nvSpPr>
        <p:spPr>
          <a:xfrm>
            <a:off x="1229221" y="1452910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获取接入</a:t>
            </a:r>
            <a:r>
              <a:rPr lang="en-US" altLang="zh-CN" sz="9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endParaRPr lang="zh-CN" altLang="en-US" sz="9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2" name="组合 10"/>
          <p:cNvGrpSpPr/>
          <p:nvPr/>
        </p:nvGrpSpPr>
        <p:grpSpPr>
          <a:xfrm>
            <a:off x="7261078" y="2375490"/>
            <a:ext cx="2488709" cy="475200"/>
            <a:chOff x="377799" y="834230"/>
            <a:chExt cx="2488709" cy="475200"/>
          </a:xfrm>
        </p:grpSpPr>
        <p:sp>
          <p:nvSpPr>
            <p:cNvPr id="73" name="椭圆 11"/>
            <p:cNvSpPr/>
            <p:nvPr/>
          </p:nvSpPr>
          <p:spPr>
            <a:xfrm>
              <a:off x="377799" y="834230"/>
              <a:ext cx="475200" cy="475200"/>
            </a:xfrm>
            <a:prstGeom prst="ellipse">
              <a:avLst/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</a:rPr>
                <a:t>C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74" name="文本框 12"/>
            <p:cNvSpPr txBox="1"/>
            <p:nvPr/>
          </p:nvSpPr>
          <p:spPr>
            <a:xfrm>
              <a:off x="786697" y="897802"/>
              <a:ext cx="20798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600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多层接口定义</a:t>
              </a:r>
              <a:endPara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5220454" y="2375942"/>
            <a:ext cx="490840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3B3B"/>
                </a:solidFill>
              </a:rPr>
              <a:t>SPI</a:t>
            </a:r>
            <a:endParaRPr lang="zh-CN" altLang="en-US" b="1" dirty="0">
              <a:solidFill>
                <a:srgbClr val="FF3B3B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1532063" y="2099517"/>
            <a:ext cx="1138453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FF3B3B"/>
                </a:solidFill>
              </a:rPr>
              <a:t>Netty</a:t>
            </a:r>
            <a:r>
              <a:rPr lang="en-US" altLang="zh-CN" b="1" dirty="0" smtClean="0">
                <a:solidFill>
                  <a:srgbClr val="FF3B3B"/>
                </a:solidFill>
              </a:rPr>
              <a:t> API</a:t>
            </a:r>
            <a:endParaRPr lang="zh-CN" altLang="en-US" b="1" dirty="0">
              <a:solidFill>
                <a:srgbClr val="FF3B3B"/>
              </a:solidFill>
            </a:endParaRPr>
          </a:p>
        </p:txBody>
      </p:sp>
      <p:sp>
        <p:nvSpPr>
          <p:cNvPr id="61" name="标题 1"/>
          <p:cNvSpPr txBox="1">
            <a:spLocks/>
          </p:cNvSpPr>
          <p:nvPr/>
        </p:nvSpPr>
        <p:spPr>
          <a:xfrm>
            <a:off x="569271" y="229912"/>
            <a:ext cx="6544963" cy="5529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93" b="1" i="0">
                <a:solidFill>
                  <a:srgbClr val="00CDBF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 defTabSz="914400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阶段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Ⅲ——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终端即服务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375076" y="250258"/>
            <a:ext cx="137390" cy="533513"/>
            <a:chOff x="415271" y="280404"/>
            <a:chExt cx="0" cy="1055597"/>
          </a:xfrm>
        </p:grpSpPr>
        <p:sp>
          <p:nvSpPr>
            <p:cNvPr id="63" name="object 12"/>
            <p:cNvSpPr/>
            <p:nvPr/>
          </p:nvSpPr>
          <p:spPr>
            <a:xfrm>
              <a:off x="415271" y="803236"/>
              <a:ext cx="0" cy="532765"/>
            </a:xfrm>
            <a:custGeom>
              <a:avLst/>
              <a:gdLst/>
              <a:ahLst/>
              <a:cxnLst/>
              <a:rect l="l" t="t" r="r" b="b"/>
              <a:pathLst>
                <a:path h="532764">
                  <a:moveTo>
                    <a:pt x="0" y="0"/>
                  </a:moveTo>
                  <a:lnTo>
                    <a:pt x="0" y="532224"/>
                  </a:lnTo>
                </a:path>
              </a:pathLst>
            </a:custGeom>
            <a:ln w="62170">
              <a:solidFill>
                <a:srgbClr val="FF7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13"/>
            <p:cNvSpPr/>
            <p:nvPr/>
          </p:nvSpPr>
          <p:spPr>
            <a:xfrm>
              <a:off x="415271" y="280404"/>
              <a:ext cx="0" cy="523240"/>
            </a:xfrm>
            <a:custGeom>
              <a:avLst/>
              <a:gdLst/>
              <a:ahLst/>
              <a:cxnLst/>
              <a:rect l="l" t="t" r="r" b="b"/>
              <a:pathLst>
                <a:path h="523240">
                  <a:moveTo>
                    <a:pt x="0" y="0"/>
                  </a:moveTo>
                  <a:lnTo>
                    <a:pt x="0" y="522832"/>
                  </a:lnTo>
                </a:path>
              </a:pathLst>
            </a:custGeom>
            <a:ln w="62170">
              <a:solidFill>
                <a:srgbClr val="00CC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5737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4" grpId="0" animBg="1"/>
      <p:bldP spid="44" grpId="1" animBg="1"/>
      <p:bldP spid="57" grpId="0"/>
      <p:bldP spid="7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61e3b640-72c1-423b-896f-b4e4485b7dc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69409" y="2278381"/>
            <a:ext cx="5517198" cy="2417634"/>
            <a:chOff x="2026937" y="2556292"/>
            <a:chExt cx="6121152" cy="2682287"/>
          </a:xfrm>
        </p:grpSpPr>
        <p:sp>
          <p:nvSpPr>
            <p:cNvPr id="4" name="íṥ1ïḓe"/>
            <p:cNvSpPr/>
            <p:nvPr/>
          </p:nvSpPr>
          <p:spPr>
            <a:xfrm>
              <a:off x="4561762" y="3017946"/>
              <a:ext cx="800501" cy="1724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5" name="ïšļîďe"/>
            <p:cNvGrpSpPr/>
            <p:nvPr/>
          </p:nvGrpSpPr>
          <p:grpSpPr>
            <a:xfrm rot="5400000">
              <a:off x="5147198" y="2237689"/>
              <a:ext cx="2653553" cy="3348228"/>
              <a:chOff x="4823608" y="2237050"/>
              <a:chExt cx="2653553" cy="3348228"/>
            </a:xfrm>
          </p:grpSpPr>
          <p:grpSp>
            <p:nvGrpSpPr>
              <p:cNvPr id="36" name="iŝlîdê"/>
              <p:cNvGrpSpPr/>
              <p:nvPr/>
            </p:nvGrpSpPr>
            <p:grpSpPr>
              <a:xfrm>
                <a:off x="5237164" y="2740144"/>
                <a:ext cx="1779794" cy="2273539"/>
                <a:chOff x="3855015" y="1605266"/>
                <a:chExt cx="1406556" cy="1858968"/>
              </a:xfrm>
              <a:solidFill>
                <a:schemeClr val="accent6"/>
              </a:solidFill>
            </p:grpSpPr>
            <p:sp>
              <p:nvSpPr>
                <p:cNvPr id="53" name="išľîḑê"/>
                <p:cNvSpPr>
                  <a:spLocks/>
                </p:cNvSpPr>
                <p:nvPr/>
              </p:nvSpPr>
              <p:spPr bwMode="auto">
                <a:xfrm>
                  <a:off x="3855015" y="1605266"/>
                  <a:ext cx="1393801" cy="1824952"/>
                </a:xfrm>
                <a:custGeom>
                  <a:avLst/>
                  <a:gdLst>
                    <a:gd name="T0" fmla="*/ 60 w 325"/>
                    <a:gd name="T1" fmla="*/ 58 h 426"/>
                    <a:gd name="T2" fmla="*/ 163 w 325"/>
                    <a:gd name="T3" fmla="*/ 11 h 426"/>
                    <a:gd name="T4" fmla="*/ 315 w 325"/>
                    <a:gd name="T5" fmla="*/ 105 h 426"/>
                    <a:gd name="T6" fmla="*/ 315 w 325"/>
                    <a:gd name="T7" fmla="*/ 215 h 426"/>
                    <a:gd name="T8" fmla="*/ 272 w 325"/>
                    <a:gd name="T9" fmla="*/ 310 h 426"/>
                    <a:gd name="T10" fmla="*/ 244 w 325"/>
                    <a:gd name="T11" fmla="*/ 389 h 426"/>
                    <a:gd name="T12" fmla="*/ 226 w 325"/>
                    <a:gd name="T13" fmla="*/ 426 h 426"/>
                    <a:gd name="T14" fmla="*/ 116 w 325"/>
                    <a:gd name="T15" fmla="*/ 426 h 426"/>
                    <a:gd name="T16" fmla="*/ 96 w 325"/>
                    <a:gd name="T17" fmla="*/ 396 h 426"/>
                    <a:gd name="T18" fmla="*/ 60 w 325"/>
                    <a:gd name="T19" fmla="*/ 297 h 426"/>
                    <a:gd name="T20" fmla="*/ 18 w 325"/>
                    <a:gd name="T21" fmla="*/ 178 h 426"/>
                    <a:gd name="T22" fmla="*/ 60 w 325"/>
                    <a:gd name="T23" fmla="*/ 58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25" h="426">
                      <a:moveTo>
                        <a:pt x="60" y="58"/>
                      </a:moveTo>
                      <a:cubicBezTo>
                        <a:pt x="60" y="58"/>
                        <a:pt x="104" y="15"/>
                        <a:pt x="163" y="11"/>
                      </a:cubicBezTo>
                      <a:cubicBezTo>
                        <a:pt x="163" y="11"/>
                        <a:pt x="263" y="0"/>
                        <a:pt x="315" y="105"/>
                      </a:cubicBezTo>
                      <a:cubicBezTo>
                        <a:pt x="315" y="105"/>
                        <a:pt x="325" y="179"/>
                        <a:pt x="315" y="215"/>
                      </a:cubicBezTo>
                      <a:cubicBezTo>
                        <a:pt x="315" y="215"/>
                        <a:pt x="271" y="302"/>
                        <a:pt x="272" y="310"/>
                      </a:cubicBezTo>
                      <a:cubicBezTo>
                        <a:pt x="244" y="389"/>
                        <a:pt x="244" y="389"/>
                        <a:pt x="244" y="389"/>
                      </a:cubicBezTo>
                      <a:cubicBezTo>
                        <a:pt x="244" y="389"/>
                        <a:pt x="241" y="426"/>
                        <a:pt x="226" y="426"/>
                      </a:cubicBezTo>
                      <a:cubicBezTo>
                        <a:pt x="116" y="426"/>
                        <a:pt x="116" y="426"/>
                        <a:pt x="116" y="426"/>
                      </a:cubicBezTo>
                      <a:cubicBezTo>
                        <a:pt x="116" y="426"/>
                        <a:pt x="96" y="426"/>
                        <a:pt x="96" y="396"/>
                      </a:cubicBezTo>
                      <a:cubicBezTo>
                        <a:pt x="96" y="396"/>
                        <a:pt x="74" y="318"/>
                        <a:pt x="60" y="297"/>
                      </a:cubicBezTo>
                      <a:cubicBezTo>
                        <a:pt x="60" y="297"/>
                        <a:pt x="18" y="207"/>
                        <a:pt x="18" y="178"/>
                      </a:cubicBezTo>
                      <a:cubicBezTo>
                        <a:pt x="18" y="178"/>
                        <a:pt x="0" y="125"/>
                        <a:pt x="60" y="58"/>
                      </a:cubicBezTo>
                      <a:close/>
                    </a:path>
                  </a:pathLst>
                </a:cu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4" name="ïşľiďè"/>
                <p:cNvSpPr>
                  <a:spLocks/>
                </p:cNvSpPr>
                <p:nvPr/>
              </p:nvSpPr>
              <p:spPr bwMode="auto">
                <a:xfrm>
                  <a:off x="3885629" y="1626526"/>
                  <a:ext cx="1375942" cy="1837708"/>
                </a:xfrm>
                <a:custGeom>
                  <a:avLst/>
                  <a:gdLst>
                    <a:gd name="T0" fmla="*/ 160 w 321"/>
                    <a:gd name="T1" fmla="*/ 0 h 429"/>
                    <a:gd name="T2" fmla="*/ 0 w 321"/>
                    <a:gd name="T3" fmla="*/ 160 h 429"/>
                    <a:gd name="T4" fmla="*/ 22 w 321"/>
                    <a:gd name="T5" fmla="*/ 240 h 429"/>
                    <a:gd name="T6" fmla="*/ 78 w 321"/>
                    <a:gd name="T7" fmla="*/ 389 h 429"/>
                    <a:gd name="T8" fmla="*/ 115 w 321"/>
                    <a:gd name="T9" fmla="*/ 429 h 429"/>
                    <a:gd name="T10" fmla="*/ 160 w 321"/>
                    <a:gd name="T11" fmla="*/ 429 h 429"/>
                    <a:gd name="T12" fmla="*/ 206 w 321"/>
                    <a:gd name="T13" fmla="*/ 429 h 429"/>
                    <a:gd name="T14" fmla="*/ 243 w 321"/>
                    <a:gd name="T15" fmla="*/ 389 h 429"/>
                    <a:gd name="T16" fmla="*/ 299 w 321"/>
                    <a:gd name="T17" fmla="*/ 240 h 429"/>
                    <a:gd name="T18" fmla="*/ 321 w 321"/>
                    <a:gd name="T19" fmla="*/ 160 h 429"/>
                    <a:gd name="T20" fmla="*/ 160 w 321"/>
                    <a:gd name="T21" fmla="*/ 0 h 429"/>
                    <a:gd name="T22" fmla="*/ 287 w 321"/>
                    <a:gd name="T23" fmla="*/ 233 h 429"/>
                    <a:gd name="T24" fmla="*/ 229 w 321"/>
                    <a:gd name="T25" fmla="*/ 387 h 429"/>
                    <a:gd name="T26" fmla="*/ 221 w 321"/>
                    <a:gd name="T27" fmla="*/ 411 h 429"/>
                    <a:gd name="T28" fmla="*/ 206 w 321"/>
                    <a:gd name="T29" fmla="*/ 414 h 429"/>
                    <a:gd name="T30" fmla="*/ 160 w 321"/>
                    <a:gd name="T31" fmla="*/ 414 h 429"/>
                    <a:gd name="T32" fmla="*/ 115 w 321"/>
                    <a:gd name="T33" fmla="*/ 414 h 429"/>
                    <a:gd name="T34" fmla="*/ 100 w 321"/>
                    <a:gd name="T35" fmla="*/ 411 h 429"/>
                    <a:gd name="T36" fmla="*/ 92 w 321"/>
                    <a:gd name="T37" fmla="*/ 387 h 429"/>
                    <a:gd name="T38" fmla="*/ 34 w 321"/>
                    <a:gd name="T39" fmla="*/ 233 h 429"/>
                    <a:gd name="T40" fmla="*/ 15 w 321"/>
                    <a:gd name="T41" fmla="*/ 160 h 429"/>
                    <a:gd name="T42" fmla="*/ 160 w 321"/>
                    <a:gd name="T43" fmla="*/ 14 h 429"/>
                    <a:gd name="T44" fmla="*/ 306 w 321"/>
                    <a:gd name="T45" fmla="*/ 160 h 429"/>
                    <a:gd name="T46" fmla="*/ 287 w 321"/>
                    <a:gd name="T47" fmla="*/ 233 h 4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21" h="429">
                      <a:moveTo>
                        <a:pt x="160" y="0"/>
                      </a:moveTo>
                      <a:cubicBezTo>
                        <a:pt x="72" y="0"/>
                        <a:pt x="0" y="72"/>
                        <a:pt x="0" y="160"/>
                      </a:cubicBezTo>
                      <a:cubicBezTo>
                        <a:pt x="0" y="189"/>
                        <a:pt x="8" y="216"/>
                        <a:pt x="22" y="240"/>
                      </a:cubicBezTo>
                      <a:cubicBezTo>
                        <a:pt x="61" y="311"/>
                        <a:pt x="71" y="351"/>
                        <a:pt x="78" y="389"/>
                      </a:cubicBezTo>
                      <a:cubicBezTo>
                        <a:pt x="83" y="421"/>
                        <a:pt x="91" y="429"/>
                        <a:pt x="115" y="429"/>
                      </a:cubicBezTo>
                      <a:cubicBezTo>
                        <a:pt x="125" y="429"/>
                        <a:pt x="142" y="429"/>
                        <a:pt x="160" y="429"/>
                      </a:cubicBezTo>
                      <a:cubicBezTo>
                        <a:pt x="179" y="429"/>
                        <a:pt x="195" y="429"/>
                        <a:pt x="206" y="429"/>
                      </a:cubicBezTo>
                      <a:cubicBezTo>
                        <a:pt x="230" y="429"/>
                        <a:pt x="238" y="421"/>
                        <a:pt x="243" y="389"/>
                      </a:cubicBezTo>
                      <a:cubicBezTo>
                        <a:pt x="249" y="351"/>
                        <a:pt x="260" y="311"/>
                        <a:pt x="299" y="240"/>
                      </a:cubicBezTo>
                      <a:cubicBezTo>
                        <a:pt x="312" y="216"/>
                        <a:pt x="321" y="189"/>
                        <a:pt x="321" y="160"/>
                      </a:cubicBezTo>
                      <a:cubicBezTo>
                        <a:pt x="321" y="72"/>
                        <a:pt x="249" y="0"/>
                        <a:pt x="160" y="0"/>
                      </a:cubicBezTo>
                      <a:close/>
                      <a:moveTo>
                        <a:pt x="287" y="233"/>
                      </a:moveTo>
                      <a:cubicBezTo>
                        <a:pt x="248" y="302"/>
                        <a:pt x="236" y="343"/>
                        <a:pt x="229" y="387"/>
                      </a:cubicBezTo>
                      <a:cubicBezTo>
                        <a:pt x="228" y="392"/>
                        <a:pt x="226" y="406"/>
                        <a:pt x="221" y="411"/>
                      </a:cubicBezTo>
                      <a:cubicBezTo>
                        <a:pt x="220" y="413"/>
                        <a:pt x="217" y="414"/>
                        <a:pt x="206" y="414"/>
                      </a:cubicBezTo>
                      <a:cubicBezTo>
                        <a:pt x="160" y="414"/>
                        <a:pt x="160" y="414"/>
                        <a:pt x="160" y="414"/>
                      </a:cubicBezTo>
                      <a:cubicBezTo>
                        <a:pt x="115" y="414"/>
                        <a:pt x="115" y="414"/>
                        <a:pt x="115" y="414"/>
                      </a:cubicBezTo>
                      <a:cubicBezTo>
                        <a:pt x="104" y="414"/>
                        <a:pt x="101" y="413"/>
                        <a:pt x="100" y="411"/>
                      </a:cubicBezTo>
                      <a:cubicBezTo>
                        <a:pt x="95" y="406"/>
                        <a:pt x="93" y="392"/>
                        <a:pt x="92" y="387"/>
                      </a:cubicBezTo>
                      <a:cubicBezTo>
                        <a:pt x="85" y="343"/>
                        <a:pt x="73" y="302"/>
                        <a:pt x="34" y="233"/>
                      </a:cubicBezTo>
                      <a:cubicBezTo>
                        <a:pt x="21" y="210"/>
                        <a:pt x="15" y="185"/>
                        <a:pt x="15" y="160"/>
                      </a:cubicBezTo>
                      <a:cubicBezTo>
                        <a:pt x="15" y="80"/>
                        <a:pt x="80" y="14"/>
                        <a:pt x="160" y="14"/>
                      </a:cubicBezTo>
                      <a:cubicBezTo>
                        <a:pt x="241" y="14"/>
                        <a:pt x="306" y="80"/>
                        <a:pt x="306" y="160"/>
                      </a:cubicBezTo>
                      <a:cubicBezTo>
                        <a:pt x="306" y="185"/>
                        <a:pt x="300" y="210"/>
                        <a:pt x="287" y="233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37" name="ïśḻiḍè"/>
              <p:cNvSpPr>
                <a:spLocks/>
              </p:cNvSpPr>
              <p:nvPr/>
            </p:nvSpPr>
            <p:spPr bwMode="auto">
              <a:xfrm>
                <a:off x="5773762" y="5013683"/>
                <a:ext cx="754314" cy="108681"/>
              </a:xfrm>
              <a:custGeom>
                <a:avLst/>
                <a:gdLst>
                  <a:gd name="T0" fmla="*/ 130 w 139"/>
                  <a:gd name="T1" fmla="*/ 0 h 23"/>
                  <a:gd name="T2" fmla="*/ 9 w 139"/>
                  <a:gd name="T3" fmla="*/ 0 h 23"/>
                  <a:gd name="T4" fmla="*/ 0 w 139"/>
                  <a:gd name="T5" fmla="*/ 9 h 23"/>
                  <a:gd name="T6" fmla="*/ 0 w 139"/>
                  <a:gd name="T7" fmla="*/ 14 h 23"/>
                  <a:gd name="T8" fmla="*/ 9 w 139"/>
                  <a:gd name="T9" fmla="*/ 23 h 23"/>
                  <a:gd name="T10" fmla="*/ 130 w 139"/>
                  <a:gd name="T11" fmla="*/ 23 h 23"/>
                  <a:gd name="T12" fmla="*/ 139 w 139"/>
                  <a:gd name="T13" fmla="*/ 14 h 23"/>
                  <a:gd name="T14" fmla="*/ 139 w 139"/>
                  <a:gd name="T15" fmla="*/ 9 h 23"/>
                  <a:gd name="T16" fmla="*/ 130 w 139"/>
                  <a:gd name="T1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9" h="23">
                    <a:moveTo>
                      <a:pt x="130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9"/>
                      <a:pt x="4" y="23"/>
                      <a:pt x="9" y="23"/>
                    </a:cubicBezTo>
                    <a:cubicBezTo>
                      <a:pt x="130" y="23"/>
                      <a:pt x="130" y="23"/>
                      <a:pt x="130" y="23"/>
                    </a:cubicBezTo>
                    <a:cubicBezTo>
                      <a:pt x="135" y="23"/>
                      <a:pt x="139" y="19"/>
                      <a:pt x="139" y="14"/>
                    </a:cubicBezTo>
                    <a:cubicBezTo>
                      <a:pt x="139" y="9"/>
                      <a:pt x="139" y="9"/>
                      <a:pt x="139" y="9"/>
                    </a:cubicBezTo>
                    <a:cubicBezTo>
                      <a:pt x="139" y="4"/>
                      <a:pt x="135" y="0"/>
                      <a:pt x="130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ísḻïde"/>
              <p:cNvSpPr>
                <a:spLocks/>
              </p:cNvSpPr>
              <p:nvPr/>
            </p:nvSpPr>
            <p:spPr bwMode="auto">
              <a:xfrm>
                <a:off x="5795282" y="5170787"/>
                <a:ext cx="710196" cy="119442"/>
              </a:xfrm>
              <a:custGeom>
                <a:avLst/>
                <a:gdLst>
                  <a:gd name="T0" fmla="*/ 122 w 131"/>
                  <a:gd name="T1" fmla="*/ 0 h 24"/>
                  <a:gd name="T2" fmla="*/ 9 w 131"/>
                  <a:gd name="T3" fmla="*/ 0 h 24"/>
                  <a:gd name="T4" fmla="*/ 0 w 131"/>
                  <a:gd name="T5" fmla="*/ 9 h 24"/>
                  <a:gd name="T6" fmla="*/ 0 w 131"/>
                  <a:gd name="T7" fmla="*/ 15 h 24"/>
                  <a:gd name="T8" fmla="*/ 9 w 131"/>
                  <a:gd name="T9" fmla="*/ 24 h 24"/>
                  <a:gd name="T10" fmla="*/ 122 w 131"/>
                  <a:gd name="T11" fmla="*/ 24 h 24"/>
                  <a:gd name="T12" fmla="*/ 131 w 131"/>
                  <a:gd name="T13" fmla="*/ 15 h 24"/>
                  <a:gd name="T14" fmla="*/ 131 w 131"/>
                  <a:gd name="T15" fmla="*/ 9 h 24"/>
                  <a:gd name="T16" fmla="*/ 122 w 131"/>
                  <a:gd name="T1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1" h="24">
                    <a:moveTo>
                      <a:pt x="122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20"/>
                      <a:pt x="4" y="24"/>
                      <a:pt x="9" y="24"/>
                    </a:cubicBezTo>
                    <a:cubicBezTo>
                      <a:pt x="122" y="24"/>
                      <a:pt x="122" y="24"/>
                      <a:pt x="122" y="24"/>
                    </a:cubicBezTo>
                    <a:cubicBezTo>
                      <a:pt x="127" y="24"/>
                      <a:pt x="131" y="20"/>
                      <a:pt x="131" y="15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4"/>
                      <a:pt x="127" y="0"/>
                      <a:pt x="122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ṩļiḑê"/>
              <p:cNvSpPr>
                <a:spLocks/>
              </p:cNvSpPr>
              <p:nvPr/>
            </p:nvSpPr>
            <p:spPr bwMode="auto">
              <a:xfrm>
                <a:off x="5838325" y="5333271"/>
                <a:ext cx="624112" cy="100283"/>
              </a:xfrm>
              <a:custGeom>
                <a:avLst/>
                <a:gdLst>
                  <a:gd name="T0" fmla="*/ 107 w 115"/>
                  <a:gd name="T1" fmla="*/ 0 h 23"/>
                  <a:gd name="T2" fmla="*/ 8 w 115"/>
                  <a:gd name="T3" fmla="*/ 0 h 23"/>
                  <a:gd name="T4" fmla="*/ 0 w 115"/>
                  <a:gd name="T5" fmla="*/ 9 h 23"/>
                  <a:gd name="T6" fmla="*/ 0 w 115"/>
                  <a:gd name="T7" fmla="*/ 15 h 23"/>
                  <a:gd name="T8" fmla="*/ 8 w 115"/>
                  <a:gd name="T9" fmla="*/ 23 h 23"/>
                  <a:gd name="T10" fmla="*/ 107 w 115"/>
                  <a:gd name="T11" fmla="*/ 23 h 23"/>
                  <a:gd name="T12" fmla="*/ 115 w 115"/>
                  <a:gd name="T13" fmla="*/ 15 h 23"/>
                  <a:gd name="T14" fmla="*/ 115 w 115"/>
                  <a:gd name="T15" fmla="*/ 9 h 23"/>
                  <a:gd name="T16" fmla="*/ 107 w 115"/>
                  <a:gd name="T1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5" h="23">
                    <a:moveTo>
                      <a:pt x="107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9"/>
                      <a:pt x="4" y="23"/>
                      <a:pt x="8" y="23"/>
                    </a:cubicBezTo>
                    <a:cubicBezTo>
                      <a:pt x="107" y="23"/>
                      <a:pt x="107" y="23"/>
                      <a:pt x="107" y="23"/>
                    </a:cubicBezTo>
                    <a:cubicBezTo>
                      <a:pt x="111" y="23"/>
                      <a:pt x="115" y="19"/>
                      <a:pt x="115" y="15"/>
                    </a:cubicBezTo>
                    <a:cubicBezTo>
                      <a:pt x="115" y="9"/>
                      <a:pt x="115" y="9"/>
                      <a:pt x="115" y="9"/>
                    </a:cubicBezTo>
                    <a:cubicBezTo>
                      <a:pt x="115" y="4"/>
                      <a:pt x="111" y="0"/>
                      <a:pt x="107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ṡļîḑè"/>
              <p:cNvSpPr>
                <a:spLocks/>
              </p:cNvSpPr>
              <p:nvPr/>
            </p:nvSpPr>
            <p:spPr bwMode="auto">
              <a:xfrm>
                <a:off x="5952386" y="5476597"/>
                <a:ext cx="395988" cy="108681"/>
              </a:xfrm>
              <a:custGeom>
                <a:avLst/>
                <a:gdLst>
                  <a:gd name="T0" fmla="*/ 0 w 73"/>
                  <a:gd name="T1" fmla="*/ 0 h 20"/>
                  <a:gd name="T2" fmla="*/ 73 w 73"/>
                  <a:gd name="T3" fmla="*/ 0 h 20"/>
                  <a:gd name="T4" fmla="*/ 36 w 73"/>
                  <a:gd name="T5" fmla="*/ 20 h 20"/>
                  <a:gd name="T6" fmla="*/ 0 w 73"/>
                  <a:gd name="T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3" h="20">
                    <a:moveTo>
                      <a:pt x="0" y="0"/>
                    </a:moveTo>
                    <a:cubicBezTo>
                      <a:pt x="73" y="0"/>
                      <a:pt x="73" y="0"/>
                      <a:pt x="73" y="0"/>
                    </a:cubicBezTo>
                    <a:cubicBezTo>
                      <a:pt x="73" y="12"/>
                      <a:pt x="54" y="20"/>
                      <a:pt x="36" y="20"/>
                    </a:cubicBezTo>
                    <a:cubicBezTo>
                      <a:pt x="19" y="20"/>
                      <a:pt x="0" y="12"/>
                      <a:pt x="0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iṥ1idè"/>
              <p:cNvSpPr>
                <a:spLocks/>
              </p:cNvSpPr>
              <p:nvPr/>
            </p:nvSpPr>
            <p:spPr bwMode="auto">
              <a:xfrm>
                <a:off x="5740404" y="3781799"/>
                <a:ext cx="841475" cy="1133086"/>
              </a:xfrm>
              <a:custGeom>
                <a:avLst/>
                <a:gdLst>
                  <a:gd name="T0" fmla="*/ 29 w 155"/>
                  <a:gd name="T1" fmla="*/ 200 h 209"/>
                  <a:gd name="T2" fmla="*/ 37 w 155"/>
                  <a:gd name="T3" fmla="*/ 176 h 209"/>
                  <a:gd name="T4" fmla="*/ 44 w 155"/>
                  <a:gd name="T5" fmla="*/ 139 h 209"/>
                  <a:gd name="T6" fmla="*/ 48 w 155"/>
                  <a:gd name="T7" fmla="*/ 52 h 209"/>
                  <a:gd name="T8" fmla="*/ 21 w 155"/>
                  <a:gd name="T9" fmla="*/ 2 h 209"/>
                  <a:gd name="T10" fmla="*/ 1 w 155"/>
                  <a:gd name="T11" fmla="*/ 14 h 209"/>
                  <a:gd name="T12" fmla="*/ 14 w 155"/>
                  <a:gd name="T13" fmla="*/ 46 h 209"/>
                  <a:gd name="T14" fmla="*/ 43 w 155"/>
                  <a:gd name="T15" fmla="*/ 55 h 209"/>
                  <a:gd name="T16" fmla="*/ 79 w 155"/>
                  <a:gd name="T17" fmla="*/ 49 h 209"/>
                  <a:gd name="T18" fmla="*/ 98 w 155"/>
                  <a:gd name="T19" fmla="*/ 26 h 209"/>
                  <a:gd name="T20" fmla="*/ 83 w 155"/>
                  <a:gd name="T21" fmla="*/ 2 h 209"/>
                  <a:gd name="T22" fmla="*/ 64 w 155"/>
                  <a:gd name="T23" fmla="*/ 14 h 209"/>
                  <a:gd name="T24" fmla="*/ 79 w 155"/>
                  <a:gd name="T25" fmla="*/ 52 h 209"/>
                  <a:gd name="T26" fmla="*/ 143 w 155"/>
                  <a:gd name="T27" fmla="*/ 42 h 209"/>
                  <a:gd name="T28" fmla="*/ 143 w 155"/>
                  <a:gd name="T29" fmla="*/ 7 h 209"/>
                  <a:gd name="T30" fmla="*/ 120 w 155"/>
                  <a:gd name="T31" fmla="*/ 26 h 209"/>
                  <a:gd name="T32" fmla="*/ 114 w 155"/>
                  <a:gd name="T33" fmla="*/ 61 h 209"/>
                  <a:gd name="T34" fmla="*/ 112 w 155"/>
                  <a:gd name="T35" fmla="*/ 97 h 209"/>
                  <a:gd name="T36" fmla="*/ 117 w 155"/>
                  <a:gd name="T37" fmla="*/ 170 h 209"/>
                  <a:gd name="T38" fmla="*/ 120 w 155"/>
                  <a:gd name="T39" fmla="*/ 207 h 209"/>
                  <a:gd name="T40" fmla="*/ 128 w 155"/>
                  <a:gd name="T41" fmla="*/ 205 h 209"/>
                  <a:gd name="T42" fmla="*/ 120 w 155"/>
                  <a:gd name="T43" fmla="*/ 85 h 209"/>
                  <a:gd name="T44" fmla="*/ 128 w 155"/>
                  <a:gd name="T45" fmla="*/ 25 h 209"/>
                  <a:gd name="T46" fmla="*/ 137 w 155"/>
                  <a:gd name="T47" fmla="*/ 11 h 209"/>
                  <a:gd name="T48" fmla="*/ 138 w 155"/>
                  <a:gd name="T49" fmla="*/ 11 h 209"/>
                  <a:gd name="T50" fmla="*/ 139 w 155"/>
                  <a:gd name="T51" fmla="*/ 13 h 209"/>
                  <a:gd name="T52" fmla="*/ 140 w 155"/>
                  <a:gd name="T53" fmla="*/ 21 h 209"/>
                  <a:gd name="T54" fmla="*/ 123 w 155"/>
                  <a:gd name="T55" fmla="*/ 56 h 209"/>
                  <a:gd name="T56" fmla="*/ 91 w 155"/>
                  <a:gd name="T57" fmla="*/ 53 h 209"/>
                  <a:gd name="T58" fmla="*/ 72 w 155"/>
                  <a:gd name="T59" fmla="*/ 22 h 209"/>
                  <a:gd name="T60" fmla="*/ 82 w 155"/>
                  <a:gd name="T61" fmla="*/ 7 h 209"/>
                  <a:gd name="T62" fmla="*/ 89 w 155"/>
                  <a:gd name="T63" fmla="*/ 33 h 209"/>
                  <a:gd name="T64" fmla="*/ 67 w 155"/>
                  <a:gd name="T65" fmla="*/ 50 h 209"/>
                  <a:gd name="T66" fmla="*/ 16 w 155"/>
                  <a:gd name="T67" fmla="*/ 35 h 209"/>
                  <a:gd name="T68" fmla="*/ 10 w 155"/>
                  <a:gd name="T69" fmla="*/ 8 h 209"/>
                  <a:gd name="T70" fmla="*/ 20 w 155"/>
                  <a:gd name="T71" fmla="*/ 8 h 209"/>
                  <a:gd name="T72" fmla="*/ 28 w 155"/>
                  <a:gd name="T73" fmla="*/ 14 h 209"/>
                  <a:gd name="T74" fmla="*/ 41 w 155"/>
                  <a:gd name="T75" fmla="*/ 68 h 209"/>
                  <a:gd name="T76" fmla="*/ 35 w 155"/>
                  <a:gd name="T77" fmla="*/ 147 h 209"/>
                  <a:gd name="T78" fmla="*/ 21 w 155"/>
                  <a:gd name="T79" fmla="*/ 201 h 209"/>
                  <a:gd name="T80" fmla="*/ 29 w 155"/>
                  <a:gd name="T81" fmla="*/ 20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55" h="209">
                    <a:moveTo>
                      <a:pt x="29" y="200"/>
                    </a:moveTo>
                    <a:cubicBezTo>
                      <a:pt x="33" y="192"/>
                      <a:pt x="35" y="184"/>
                      <a:pt x="37" y="176"/>
                    </a:cubicBezTo>
                    <a:cubicBezTo>
                      <a:pt x="40" y="164"/>
                      <a:pt x="42" y="151"/>
                      <a:pt x="44" y="139"/>
                    </a:cubicBezTo>
                    <a:cubicBezTo>
                      <a:pt x="48" y="110"/>
                      <a:pt x="51" y="81"/>
                      <a:pt x="48" y="52"/>
                    </a:cubicBezTo>
                    <a:cubicBezTo>
                      <a:pt x="46" y="34"/>
                      <a:pt x="42" y="8"/>
                      <a:pt x="21" y="2"/>
                    </a:cubicBezTo>
                    <a:cubicBezTo>
                      <a:pt x="12" y="0"/>
                      <a:pt x="2" y="4"/>
                      <a:pt x="1" y="14"/>
                    </a:cubicBezTo>
                    <a:cubicBezTo>
                      <a:pt x="0" y="25"/>
                      <a:pt x="6" y="38"/>
                      <a:pt x="14" y="46"/>
                    </a:cubicBezTo>
                    <a:cubicBezTo>
                      <a:pt x="22" y="53"/>
                      <a:pt x="33" y="54"/>
                      <a:pt x="43" y="55"/>
                    </a:cubicBezTo>
                    <a:cubicBezTo>
                      <a:pt x="55" y="55"/>
                      <a:pt x="68" y="54"/>
                      <a:pt x="79" y="49"/>
                    </a:cubicBezTo>
                    <a:cubicBezTo>
                      <a:pt x="89" y="45"/>
                      <a:pt x="98" y="38"/>
                      <a:pt x="98" y="26"/>
                    </a:cubicBezTo>
                    <a:cubicBezTo>
                      <a:pt x="99" y="16"/>
                      <a:pt x="94" y="4"/>
                      <a:pt x="83" y="2"/>
                    </a:cubicBezTo>
                    <a:cubicBezTo>
                      <a:pt x="74" y="0"/>
                      <a:pt x="65" y="5"/>
                      <a:pt x="64" y="14"/>
                    </a:cubicBezTo>
                    <a:cubicBezTo>
                      <a:pt x="61" y="27"/>
                      <a:pt x="69" y="44"/>
                      <a:pt x="79" y="52"/>
                    </a:cubicBezTo>
                    <a:cubicBezTo>
                      <a:pt x="98" y="69"/>
                      <a:pt x="131" y="65"/>
                      <a:pt x="143" y="42"/>
                    </a:cubicBezTo>
                    <a:cubicBezTo>
                      <a:pt x="147" y="35"/>
                      <a:pt x="155" y="10"/>
                      <a:pt x="143" y="7"/>
                    </a:cubicBezTo>
                    <a:cubicBezTo>
                      <a:pt x="132" y="4"/>
                      <a:pt x="124" y="18"/>
                      <a:pt x="120" y="26"/>
                    </a:cubicBezTo>
                    <a:cubicBezTo>
                      <a:pt x="116" y="37"/>
                      <a:pt x="115" y="49"/>
                      <a:pt x="114" y="61"/>
                    </a:cubicBezTo>
                    <a:cubicBezTo>
                      <a:pt x="112" y="73"/>
                      <a:pt x="112" y="85"/>
                      <a:pt x="112" y="97"/>
                    </a:cubicBezTo>
                    <a:cubicBezTo>
                      <a:pt x="112" y="121"/>
                      <a:pt x="115" y="146"/>
                      <a:pt x="117" y="170"/>
                    </a:cubicBezTo>
                    <a:cubicBezTo>
                      <a:pt x="118" y="183"/>
                      <a:pt x="119" y="195"/>
                      <a:pt x="120" y="207"/>
                    </a:cubicBezTo>
                    <a:cubicBezTo>
                      <a:pt x="120" y="209"/>
                      <a:pt x="128" y="208"/>
                      <a:pt x="128" y="205"/>
                    </a:cubicBezTo>
                    <a:cubicBezTo>
                      <a:pt x="126" y="165"/>
                      <a:pt x="120" y="125"/>
                      <a:pt x="120" y="85"/>
                    </a:cubicBezTo>
                    <a:cubicBezTo>
                      <a:pt x="121" y="65"/>
                      <a:pt x="121" y="43"/>
                      <a:pt x="128" y="25"/>
                    </a:cubicBezTo>
                    <a:cubicBezTo>
                      <a:pt x="130" y="20"/>
                      <a:pt x="133" y="13"/>
                      <a:pt x="137" y="11"/>
                    </a:cubicBezTo>
                    <a:cubicBezTo>
                      <a:pt x="139" y="10"/>
                      <a:pt x="137" y="10"/>
                      <a:pt x="138" y="11"/>
                    </a:cubicBezTo>
                    <a:cubicBezTo>
                      <a:pt x="138" y="12"/>
                      <a:pt x="139" y="12"/>
                      <a:pt x="139" y="13"/>
                    </a:cubicBezTo>
                    <a:cubicBezTo>
                      <a:pt x="141" y="16"/>
                      <a:pt x="141" y="19"/>
                      <a:pt x="140" y="21"/>
                    </a:cubicBezTo>
                    <a:cubicBezTo>
                      <a:pt x="140" y="34"/>
                      <a:pt x="135" y="49"/>
                      <a:pt x="123" y="56"/>
                    </a:cubicBezTo>
                    <a:cubicBezTo>
                      <a:pt x="113" y="61"/>
                      <a:pt x="100" y="59"/>
                      <a:pt x="91" y="53"/>
                    </a:cubicBezTo>
                    <a:cubicBezTo>
                      <a:pt x="80" y="46"/>
                      <a:pt x="74" y="34"/>
                      <a:pt x="72" y="22"/>
                    </a:cubicBezTo>
                    <a:cubicBezTo>
                      <a:pt x="71" y="15"/>
                      <a:pt x="72" y="1"/>
                      <a:pt x="82" y="7"/>
                    </a:cubicBezTo>
                    <a:cubicBezTo>
                      <a:pt x="90" y="12"/>
                      <a:pt x="92" y="24"/>
                      <a:pt x="89" y="33"/>
                    </a:cubicBezTo>
                    <a:cubicBezTo>
                      <a:pt x="86" y="43"/>
                      <a:pt x="77" y="47"/>
                      <a:pt x="67" y="50"/>
                    </a:cubicBezTo>
                    <a:cubicBezTo>
                      <a:pt x="49" y="53"/>
                      <a:pt x="26" y="52"/>
                      <a:pt x="16" y="35"/>
                    </a:cubicBezTo>
                    <a:cubicBezTo>
                      <a:pt x="11" y="28"/>
                      <a:pt x="7" y="16"/>
                      <a:pt x="10" y="8"/>
                    </a:cubicBezTo>
                    <a:cubicBezTo>
                      <a:pt x="12" y="3"/>
                      <a:pt x="15" y="6"/>
                      <a:pt x="20" y="8"/>
                    </a:cubicBezTo>
                    <a:cubicBezTo>
                      <a:pt x="23" y="9"/>
                      <a:pt x="25" y="11"/>
                      <a:pt x="28" y="14"/>
                    </a:cubicBezTo>
                    <a:cubicBezTo>
                      <a:pt x="39" y="28"/>
                      <a:pt x="40" y="51"/>
                      <a:pt x="41" y="68"/>
                    </a:cubicBezTo>
                    <a:cubicBezTo>
                      <a:pt x="42" y="94"/>
                      <a:pt x="39" y="121"/>
                      <a:pt x="35" y="147"/>
                    </a:cubicBezTo>
                    <a:cubicBezTo>
                      <a:pt x="32" y="165"/>
                      <a:pt x="29" y="185"/>
                      <a:pt x="21" y="201"/>
                    </a:cubicBezTo>
                    <a:cubicBezTo>
                      <a:pt x="20" y="203"/>
                      <a:pt x="28" y="202"/>
                      <a:pt x="29" y="200"/>
                    </a:cubicBezTo>
                    <a:close/>
                  </a:path>
                </a:pathLst>
              </a:custGeom>
              <a:solidFill>
                <a:schemeClr val="tx2">
                  <a:alpha val="33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42" name="iṧļïďè"/>
              <p:cNvGrpSpPr/>
              <p:nvPr/>
            </p:nvGrpSpPr>
            <p:grpSpPr>
              <a:xfrm>
                <a:off x="4823608" y="2237050"/>
                <a:ext cx="2653553" cy="2000393"/>
                <a:chOff x="3525061" y="1210682"/>
                <a:chExt cx="2097079" cy="1580888"/>
              </a:xfrm>
              <a:solidFill>
                <a:schemeClr val="accent6"/>
              </a:solidFill>
            </p:grpSpPr>
            <p:sp>
              <p:nvSpPr>
                <p:cNvPr id="44" name="îsḻíḋè"/>
                <p:cNvSpPr>
                  <a:spLocks/>
                </p:cNvSpPr>
                <p:nvPr/>
              </p:nvSpPr>
              <p:spPr bwMode="auto">
                <a:xfrm>
                  <a:off x="5347462" y="2255820"/>
                  <a:ext cx="274678" cy="47622"/>
                </a:xfrm>
                <a:custGeom>
                  <a:avLst/>
                  <a:gdLst>
                    <a:gd name="T0" fmla="*/ 58 w 64"/>
                    <a:gd name="T1" fmla="*/ 0 h 11"/>
                    <a:gd name="T2" fmla="*/ 6 w 64"/>
                    <a:gd name="T3" fmla="*/ 0 h 11"/>
                    <a:gd name="T4" fmla="*/ 0 w 64"/>
                    <a:gd name="T5" fmla="*/ 5 h 11"/>
                    <a:gd name="T6" fmla="*/ 6 w 64"/>
                    <a:gd name="T7" fmla="*/ 11 h 11"/>
                    <a:gd name="T8" fmla="*/ 58 w 64"/>
                    <a:gd name="T9" fmla="*/ 11 h 11"/>
                    <a:gd name="T10" fmla="*/ 64 w 64"/>
                    <a:gd name="T11" fmla="*/ 5 h 11"/>
                    <a:gd name="T12" fmla="*/ 58 w 64"/>
                    <a:gd name="T13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" h="11">
                      <a:moveTo>
                        <a:pt x="58" y="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2"/>
                        <a:pt x="0" y="5"/>
                      </a:cubicBezTo>
                      <a:cubicBezTo>
                        <a:pt x="0" y="9"/>
                        <a:pt x="3" y="11"/>
                        <a:pt x="6" y="11"/>
                      </a:cubicBezTo>
                      <a:cubicBezTo>
                        <a:pt x="58" y="11"/>
                        <a:pt x="58" y="11"/>
                        <a:pt x="58" y="11"/>
                      </a:cubicBezTo>
                      <a:cubicBezTo>
                        <a:pt x="62" y="11"/>
                        <a:pt x="64" y="9"/>
                        <a:pt x="64" y="5"/>
                      </a:cubicBezTo>
                      <a:cubicBezTo>
                        <a:pt x="64" y="2"/>
                        <a:pt x="62" y="0"/>
                        <a:pt x="58" y="0"/>
                      </a:cubicBez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5" name="ïṩ1îḍé"/>
                <p:cNvSpPr>
                  <a:spLocks/>
                </p:cNvSpPr>
                <p:nvPr/>
              </p:nvSpPr>
              <p:spPr bwMode="auto">
                <a:xfrm>
                  <a:off x="5275178" y="1763440"/>
                  <a:ext cx="248316" cy="167528"/>
                </a:xfrm>
                <a:custGeom>
                  <a:avLst/>
                  <a:gdLst>
                    <a:gd name="T0" fmla="*/ 6 w 58"/>
                    <a:gd name="T1" fmla="*/ 39 h 39"/>
                    <a:gd name="T2" fmla="*/ 9 w 58"/>
                    <a:gd name="T3" fmla="*/ 38 h 39"/>
                    <a:gd name="T4" fmla="*/ 54 w 58"/>
                    <a:gd name="T5" fmla="*/ 12 h 39"/>
                    <a:gd name="T6" fmla="*/ 56 w 58"/>
                    <a:gd name="T7" fmla="*/ 4 h 39"/>
                    <a:gd name="T8" fmla="*/ 48 w 58"/>
                    <a:gd name="T9" fmla="*/ 2 h 39"/>
                    <a:gd name="T10" fmla="*/ 3 w 58"/>
                    <a:gd name="T11" fmla="*/ 28 h 39"/>
                    <a:gd name="T12" fmla="*/ 1 w 58"/>
                    <a:gd name="T13" fmla="*/ 36 h 39"/>
                    <a:gd name="T14" fmla="*/ 6 w 58"/>
                    <a:gd name="T15" fmla="*/ 39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8" h="39">
                      <a:moveTo>
                        <a:pt x="6" y="39"/>
                      </a:moveTo>
                      <a:cubicBezTo>
                        <a:pt x="7" y="39"/>
                        <a:pt x="8" y="38"/>
                        <a:pt x="9" y="38"/>
                      </a:cubicBezTo>
                      <a:cubicBezTo>
                        <a:pt x="54" y="12"/>
                        <a:pt x="54" y="12"/>
                        <a:pt x="54" y="12"/>
                      </a:cubicBezTo>
                      <a:cubicBezTo>
                        <a:pt x="57" y="10"/>
                        <a:pt x="58" y="6"/>
                        <a:pt x="56" y="4"/>
                      </a:cubicBezTo>
                      <a:cubicBezTo>
                        <a:pt x="55" y="1"/>
                        <a:pt x="51" y="0"/>
                        <a:pt x="48" y="2"/>
                      </a:cubicBezTo>
                      <a:cubicBezTo>
                        <a:pt x="3" y="28"/>
                        <a:pt x="3" y="28"/>
                        <a:pt x="3" y="28"/>
                      </a:cubicBezTo>
                      <a:cubicBezTo>
                        <a:pt x="0" y="30"/>
                        <a:pt x="0" y="33"/>
                        <a:pt x="1" y="36"/>
                      </a:cubicBezTo>
                      <a:cubicBezTo>
                        <a:pt x="2" y="38"/>
                        <a:pt x="4" y="39"/>
                        <a:pt x="6" y="39"/>
                      </a:cubicBez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6" name="iśḷíḑe"/>
                <p:cNvSpPr>
                  <a:spLocks/>
                </p:cNvSpPr>
                <p:nvPr/>
              </p:nvSpPr>
              <p:spPr bwMode="auto">
                <a:xfrm>
                  <a:off x="4979240" y="1351848"/>
                  <a:ext cx="166678" cy="249166"/>
                </a:xfrm>
                <a:custGeom>
                  <a:avLst/>
                  <a:gdLst>
                    <a:gd name="T0" fmla="*/ 3 w 39"/>
                    <a:gd name="T1" fmla="*/ 57 h 58"/>
                    <a:gd name="T2" fmla="*/ 6 w 39"/>
                    <a:gd name="T3" fmla="*/ 58 h 58"/>
                    <a:gd name="T4" fmla="*/ 11 w 39"/>
                    <a:gd name="T5" fmla="*/ 55 h 58"/>
                    <a:gd name="T6" fmla="*/ 37 w 39"/>
                    <a:gd name="T7" fmla="*/ 9 h 58"/>
                    <a:gd name="T8" fmla="*/ 35 w 39"/>
                    <a:gd name="T9" fmla="*/ 1 h 58"/>
                    <a:gd name="T10" fmla="*/ 27 w 39"/>
                    <a:gd name="T11" fmla="*/ 3 h 58"/>
                    <a:gd name="T12" fmla="*/ 1 w 39"/>
                    <a:gd name="T13" fmla="*/ 49 h 58"/>
                    <a:gd name="T14" fmla="*/ 3 w 39"/>
                    <a:gd name="T15" fmla="*/ 57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" h="58">
                      <a:moveTo>
                        <a:pt x="3" y="57"/>
                      </a:moveTo>
                      <a:cubicBezTo>
                        <a:pt x="4" y="57"/>
                        <a:pt x="5" y="58"/>
                        <a:pt x="6" y="58"/>
                      </a:cubicBezTo>
                      <a:cubicBezTo>
                        <a:pt x="8" y="58"/>
                        <a:pt x="10" y="56"/>
                        <a:pt x="11" y="55"/>
                      </a:cubicBez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39" y="6"/>
                        <a:pt x="38" y="3"/>
                        <a:pt x="35" y="1"/>
                      </a:cubicBezTo>
                      <a:cubicBezTo>
                        <a:pt x="32" y="0"/>
                        <a:pt x="29" y="1"/>
                        <a:pt x="27" y="3"/>
                      </a:cubicBezTo>
                      <a:cubicBezTo>
                        <a:pt x="1" y="49"/>
                        <a:pt x="1" y="49"/>
                        <a:pt x="1" y="49"/>
                      </a:cubicBezTo>
                      <a:cubicBezTo>
                        <a:pt x="0" y="52"/>
                        <a:pt x="1" y="55"/>
                        <a:pt x="3" y="57"/>
                      </a:cubicBez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7" name="íšlîḋè"/>
                <p:cNvSpPr>
                  <a:spLocks/>
                </p:cNvSpPr>
                <p:nvPr/>
              </p:nvSpPr>
              <p:spPr bwMode="auto">
                <a:xfrm>
                  <a:off x="3576935" y="1742180"/>
                  <a:ext cx="252568" cy="166678"/>
                </a:xfrm>
                <a:custGeom>
                  <a:avLst/>
                  <a:gdLst>
                    <a:gd name="T0" fmla="*/ 55 w 59"/>
                    <a:gd name="T1" fmla="*/ 28 h 39"/>
                    <a:gd name="T2" fmla="*/ 10 w 59"/>
                    <a:gd name="T3" fmla="*/ 1 h 39"/>
                    <a:gd name="T4" fmla="*/ 2 w 59"/>
                    <a:gd name="T5" fmla="*/ 4 h 39"/>
                    <a:gd name="T6" fmla="*/ 4 w 59"/>
                    <a:gd name="T7" fmla="*/ 11 h 39"/>
                    <a:gd name="T8" fmla="*/ 49 w 59"/>
                    <a:gd name="T9" fmla="*/ 38 h 39"/>
                    <a:gd name="T10" fmla="*/ 52 w 59"/>
                    <a:gd name="T11" fmla="*/ 39 h 39"/>
                    <a:gd name="T12" fmla="*/ 57 w 59"/>
                    <a:gd name="T13" fmla="*/ 36 h 39"/>
                    <a:gd name="T14" fmla="*/ 55 w 59"/>
                    <a:gd name="T15" fmla="*/ 28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9" h="39">
                      <a:moveTo>
                        <a:pt x="55" y="28"/>
                      </a:move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7" y="0"/>
                        <a:pt x="4" y="1"/>
                        <a:pt x="2" y="4"/>
                      </a:cubicBezTo>
                      <a:cubicBezTo>
                        <a:pt x="0" y="6"/>
                        <a:pt x="1" y="10"/>
                        <a:pt x="4" y="11"/>
                      </a:cubicBezTo>
                      <a:cubicBezTo>
                        <a:pt x="49" y="38"/>
                        <a:pt x="49" y="38"/>
                        <a:pt x="49" y="38"/>
                      </a:cubicBezTo>
                      <a:cubicBezTo>
                        <a:pt x="50" y="38"/>
                        <a:pt x="51" y="39"/>
                        <a:pt x="52" y="39"/>
                      </a:cubicBezTo>
                      <a:cubicBezTo>
                        <a:pt x="54" y="39"/>
                        <a:pt x="56" y="38"/>
                        <a:pt x="57" y="36"/>
                      </a:cubicBezTo>
                      <a:cubicBezTo>
                        <a:pt x="59" y="33"/>
                        <a:pt x="58" y="29"/>
                        <a:pt x="55" y="28"/>
                      </a:cubicBez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8" name="ïśļíďê"/>
                <p:cNvSpPr>
                  <a:spLocks/>
                </p:cNvSpPr>
                <p:nvPr/>
              </p:nvSpPr>
              <p:spPr bwMode="auto">
                <a:xfrm>
                  <a:off x="5275178" y="2603632"/>
                  <a:ext cx="248316" cy="166678"/>
                </a:xfrm>
                <a:custGeom>
                  <a:avLst/>
                  <a:gdLst>
                    <a:gd name="T0" fmla="*/ 54 w 58"/>
                    <a:gd name="T1" fmla="*/ 28 h 39"/>
                    <a:gd name="T2" fmla="*/ 9 w 58"/>
                    <a:gd name="T3" fmla="*/ 2 h 39"/>
                    <a:gd name="T4" fmla="*/ 1 w 58"/>
                    <a:gd name="T5" fmla="*/ 4 h 39"/>
                    <a:gd name="T6" fmla="*/ 3 w 58"/>
                    <a:gd name="T7" fmla="*/ 12 h 39"/>
                    <a:gd name="T8" fmla="*/ 48 w 58"/>
                    <a:gd name="T9" fmla="*/ 38 h 39"/>
                    <a:gd name="T10" fmla="*/ 51 w 58"/>
                    <a:gd name="T11" fmla="*/ 39 h 39"/>
                    <a:gd name="T12" fmla="*/ 56 w 58"/>
                    <a:gd name="T13" fmla="*/ 36 h 39"/>
                    <a:gd name="T14" fmla="*/ 54 w 58"/>
                    <a:gd name="T15" fmla="*/ 28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8" h="39">
                      <a:moveTo>
                        <a:pt x="54" y="28"/>
                      </a:move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6" y="0"/>
                        <a:pt x="3" y="1"/>
                        <a:pt x="1" y="4"/>
                      </a:cubicBezTo>
                      <a:cubicBezTo>
                        <a:pt x="0" y="7"/>
                        <a:pt x="0" y="10"/>
                        <a:pt x="3" y="12"/>
                      </a:cubicBezTo>
                      <a:cubicBezTo>
                        <a:pt x="48" y="38"/>
                        <a:pt x="48" y="38"/>
                        <a:pt x="48" y="38"/>
                      </a:cubicBezTo>
                      <a:cubicBezTo>
                        <a:pt x="49" y="39"/>
                        <a:pt x="50" y="39"/>
                        <a:pt x="51" y="39"/>
                      </a:cubicBezTo>
                      <a:cubicBezTo>
                        <a:pt x="53" y="39"/>
                        <a:pt x="55" y="38"/>
                        <a:pt x="56" y="36"/>
                      </a:cubicBezTo>
                      <a:cubicBezTo>
                        <a:pt x="58" y="33"/>
                        <a:pt x="57" y="30"/>
                        <a:pt x="54" y="28"/>
                      </a:cubicBez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9" name="íś1îdê"/>
                <p:cNvSpPr>
                  <a:spLocks/>
                </p:cNvSpPr>
                <p:nvPr/>
              </p:nvSpPr>
              <p:spPr bwMode="auto">
                <a:xfrm>
                  <a:off x="3576935" y="2629144"/>
                  <a:ext cx="252568" cy="162426"/>
                </a:xfrm>
                <a:custGeom>
                  <a:avLst/>
                  <a:gdLst>
                    <a:gd name="T0" fmla="*/ 49 w 59"/>
                    <a:gd name="T1" fmla="*/ 1 h 38"/>
                    <a:gd name="T2" fmla="*/ 4 w 59"/>
                    <a:gd name="T3" fmla="*/ 27 h 38"/>
                    <a:gd name="T4" fmla="*/ 2 w 59"/>
                    <a:gd name="T5" fmla="*/ 35 h 38"/>
                    <a:gd name="T6" fmla="*/ 7 w 59"/>
                    <a:gd name="T7" fmla="*/ 38 h 38"/>
                    <a:gd name="T8" fmla="*/ 10 w 59"/>
                    <a:gd name="T9" fmla="*/ 37 h 38"/>
                    <a:gd name="T10" fmla="*/ 55 w 59"/>
                    <a:gd name="T11" fmla="*/ 11 h 38"/>
                    <a:gd name="T12" fmla="*/ 57 w 59"/>
                    <a:gd name="T13" fmla="*/ 3 h 38"/>
                    <a:gd name="T14" fmla="*/ 49 w 59"/>
                    <a:gd name="T15" fmla="*/ 1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9" h="38">
                      <a:moveTo>
                        <a:pt x="49" y="1"/>
                      </a:moveTo>
                      <a:cubicBezTo>
                        <a:pt x="4" y="27"/>
                        <a:pt x="4" y="27"/>
                        <a:pt x="4" y="27"/>
                      </a:cubicBezTo>
                      <a:cubicBezTo>
                        <a:pt x="1" y="29"/>
                        <a:pt x="0" y="33"/>
                        <a:pt x="2" y="35"/>
                      </a:cubicBezTo>
                      <a:cubicBezTo>
                        <a:pt x="3" y="37"/>
                        <a:pt x="5" y="38"/>
                        <a:pt x="7" y="38"/>
                      </a:cubicBezTo>
                      <a:cubicBezTo>
                        <a:pt x="8" y="38"/>
                        <a:pt x="9" y="38"/>
                        <a:pt x="10" y="37"/>
                      </a:cubicBezTo>
                      <a:cubicBezTo>
                        <a:pt x="55" y="11"/>
                        <a:pt x="55" y="11"/>
                        <a:pt x="55" y="11"/>
                      </a:cubicBezTo>
                      <a:cubicBezTo>
                        <a:pt x="58" y="9"/>
                        <a:pt x="59" y="6"/>
                        <a:pt x="57" y="3"/>
                      </a:cubicBezTo>
                      <a:cubicBezTo>
                        <a:pt x="56" y="0"/>
                        <a:pt x="52" y="0"/>
                        <a:pt x="49" y="1"/>
                      </a:cubicBez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0" name="iṥlíde"/>
                <p:cNvSpPr>
                  <a:spLocks/>
                </p:cNvSpPr>
                <p:nvPr/>
              </p:nvSpPr>
              <p:spPr bwMode="auto">
                <a:xfrm>
                  <a:off x="3953661" y="1330588"/>
                  <a:ext cx="171780" cy="244064"/>
                </a:xfrm>
                <a:custGeom>
                  <a:avLst/>
                  <a:gdLst>
                    <a:gd name="T0" fmla="*/ 28 w 40"/>
                    <a:gd name="T1" fmla="*/ 55 h 57"/>
                    <a:gd name="T2" fmla="*/ 33 w 40"/>
                    <a:gd name="T3" fmla="*/ 57 h 57"/>
                    <a:gd name="T4" fmla="*/ 36 w 40"/>
                    <a:gd name="T5" fmla="*/ 57 h 57"/>
                    <a:gd name="T6" fmla="*/ 38 w 40"/>
                    <a:gd name="T7" fmla="*/ 49 h 57"/>
                    <a:gd name="T8" fmla="*/ 12 w 40"/>
                    <a:gd name="T9" fmla="*/ 3 h 57"/>
                    <a:gd name="T10" fmla="*/ 4 w 40"/>
                    <a:gd name="T11" fmla="*/ 1 h 57"/>
                    <a:gd name="T12" fmla="*/ 2 w 40"/>
                    <a:gd name="T13" fmla="*/ 9 h 57"/>
                    <a:gd name="T14" fmla="*/ 28 w 40"/>
                    <a:gd name="T15" fmla="*/ 55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0" h="57">
                      <a:moveTo>
                        <a:pt x="28" y="55"/>
                      </a:moveTo>
                      <a:cubicBezTo>
                        <a:pt x="29" y="56"/>
                        <a:pt x="31" y="57"/>
                        <a:pt x="33" y="57"/>
                      </a:cubicBezTo>
                      <a:cubicBezTo>
                        <a:pt x="34" y="57"/>
                        <a:pt x="35" y="57"/>
                        <a:pt x="36" y="57"/>
                      </a:cubicBezTo>
                      <a:cubicBezTo>
                        <a:pt x="39" y="55"/>
                        <a:pt x="40" y="52"/>
                        <a:pt x="38" y="49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0" y="1"/>
                        <a:pt x="7" y="0"/>
                        <a:pt x="4" y="1"/>
                      </a:cubicBezTo>
                      <a:cubicBezTo>
                        <a:pt x="1" y="3"/>
                        <a:pt x="0" y="6"/>
                        <a:pt x="2" y="9"/>
                      </a:cubicBezTo>
                      <a:lnTo>
                        <a:pt x="28" y="55"/>
                      </a:ln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1" name="îṡḻïḍè"/>
                <p:cNvSpPr>
                  <a:spLocks/>
                </p:cNvSpPr>
                <p:nvPr/>
              </p:nvSpPr>
              <p:spPr bwMode="auto">
                <a:xfrm>
                  <a:off x="4537033" y="1210682"/>
                  <a:ext cx="47622" cy="274678"/>
                </a:xfrm>
                <a:custGeom>
                  <a:avLst/>
                  <a:gdLst>
                    <a:gd name="T0" fmla="*/ 5 w 11"/>
                    <a:gd name="T1" fmla="*/ 64 h 64"/>
                    <a:gd name="T2" fmla="*/ 11 w 11"/>
                    <a:gd name="T3" fmla="*/ 58 h 64"/>
                    <a:gd name="T4" fmla="*/ 11 w 11"/>
                    <a:gd name="T5" fmla="*/ 6 h 64"/>
                    <a:gd name="T6" fmla="*/ 5 w 11"/>
                    <a:gd name="T7" fmla="*/ 0 h 64"/>
                    <a:gd name="T8" fmla="*/ 0 w 11"/>
                    <a:gd name="T9" fmla="*/ 6 h 64"/>
                    <a:gd name="T10" fmla="*/ 0 w 11"/>
                    <a:gd name="T11" fmla="*/ 58 h 64"/>
                    <a:gd name="T12" fmla="*/ 5 w 11"/>
                    <a:gd name="T13" fmla="*/ 64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64">
                      <a:moveTo>
                        <a:pt x="5" y="64"/>
                      </a:moveTo>
                      <a:cubicBezTo>
                        <a:pt x="8" y="64"/>
                        <a:pt x="11" y="61"/>
                        <a:pt x="11" y="58"/>
                      </a:cubicBezTo>
                      <a:cubicBezTo>
                        <a:pt x="11" y="6"/>
                        <a:pt x="11" y="6"/>
                        <a:pt x="11" y="6"/>
                      </a:cubicBezTo>
                      <a:cubicBezTo>
                        <a:pt x="11" y="3"/>
                        <a:pt x="8" y="0"/>
                        <a:pt x="5" y="0"/>
                      </a:cubicBezTo>
                      <a:cubicBezTo>
                        <a:pt x="2" y="0"/>
                        <a:pt x="0" y="3"/>
                        <a:pt x="0" y="6"/>
                      </a:cubicBez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0" y="61"/>
                        <a:pt x="2" y="64"/>
                        <a:pt x="5" y="64"/>
                      </a:cubicBez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2" name="îṣḻïďe"/>
                <p:cNvSpPr>
                  <a:spLocks/>
                </p:cNvSpPr>
                <p:nvPr/>
              </p:nvSpPr>
              <p:spPr bwMode="auto">
                <a:xfrm>
                  <a:off x="3525061" y="2255820"/>
                  <a:ext cx="274678" cy="47622"/>
                </a:xfrm>
                <a:custGeom>
                  <a:avLst/>
                  <a:gdLst>
                    <a:gd name="T0" fmla="*/ 64 w 64"/>
                    <a:gd name="T1" fmla="*/ 5 h 11"/>
                    <a:gd name="T2" fmla="*/ 58 w 64"/>
                    <a:gd name="T3" fmla="*/ 0 h 11"/>
                    <a:gd name="T4" fmla="*/ 6 w 64"/>
                    <a:gd name="T5" fmla="*/ 0 h 11"/>
                    <a:gd name="T6" fmla="*/ 0 w 64"/>
                    <a:gd name="T7" fmla="*/ 5 h 11"/>
                    <a:gd name="T8" fmla="*/ 6 w 64"/>
                    <a:gd name="T9" fmla="*/ 11 h 11"/>
                    <a:gd name="T10" fmla="*/ 58 w 64"/>
                    <a:gd name="T11" fmla="*/ 11 h 11"/>
                    <a:gd name="T12" fmla="*/ 64 w 64"/>
                    <a:gd name="T13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" h="11">
                      <a:moveTo>
                        <a:pt x="64" y="5"/>
                      </a:moveTo>
                      <a:cubicBezTo>
                        <a:pt x="64" y="2"/>
                        <a:pt x="61" y="0"/>
                        <a:pt x="58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9"/>
                        <a:pt x="2" y="11"/>
                        <a:pt x="6" y="11"/>
                      </a:cubicBezTo>
                      <a:cubicBezTo>
                        <a:pt x="58" y="11"/>
                        <a:pt x="58" y="11"/>
                        <a:pt x="58" y="11"/>
                      </a:cubicBezTo>
                      <a:cubicBezTo>
                        <a:pt x="61" y="11"/>
                        <a:pt x="64" y="9"/>
                        <a:pt x="64" y="5"/>
                      </a:cubicBez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43" name="isḻíḑê"/>
              <p:cNvSpPr>
                <a:spLocks/>
              </p:cNvSpPr>
              <p:nvPr/>
            </p:nvSpPr>
            <p:spPr bwMode="auto">
              <a:xfrm>
                <a:off x="5353024" y="3209502"/>
                <a:ext cx="314208" cy="744655"/>
              </a:xfrm>
              <a:custGeom>
                <a:avLst/>
                <a:gdLst>
                  <a:gd name="T0" fmla="*/ 54 w 58"/>
                  <a:gd name="T1" fmla="*/ 14 h 108"/>
                  <a:gd name="T2" fmla="*/ 50 w 58"/>
                  <a:gd name="T3" fmla="*/ 96 h 108"/>
                  <a:gd name="T4" fmla="*/ 48 w 58"/>
                  <a:gd name="T5" fmla="*/ 107 h 108"/>
                  <a:gd name="T6" fmla="*/ 44 w 58"/>
                  <a:gd name="T7" fmla="*/ 108 h 108"/>
                  <a:gd name="T8" fmla="*/ 38 w 58"/>
                  <a:gd name="T9" fmla="*/ 104 h 108"/>
                  <a:gd name="T10" fmla="*/ 45 w 58"/>
                  <a:gd name="T11" fmla="*/ 3 h 108"/>
                  <a:gd name="T12" fmla="*/ 55 w 58"/>
                  <a:gd name="T13" fmla="*/ 4 h 108"/>
                  <a:gd name="T14" fmla="*/ 54 w 58"/>
                  <a:gd name="T15" fmla="*/ 14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" h="108">
                    <a:moveTo>
                      <a:pt x="54" y="14"/>
                    </a:moveTo>
                    <a:cubicBezTo>
                      <a:pt x="48" y="19"/>
                      <a:pt x="19" y="47"/>
                      <a:pt x="50" y="96"/>
                    </a:cubicBezTo>
                    <a:cubicBezTo>
                      <a:pt x="53" y="100"/>
                      <a:pt x="51" y="104"/>
                      <a:pt x="48" y="107"/>
                    </a:cubicBezTo>
                    <a:cubicBezTo>
                      <a:pt x="47" y="107"/>
                      <a:pt x="45" y="108"/>
                      <a:pt x="44" y="108"/>
                    </a:cubicBezTo>
                    <a:cubicBezTo>
                      <a:pt x="42" y="108"/>
                      <a:pt x="39" y="106"/>
                      <a:pt x="38" y="104"/>
                    </a:cubicBezTo>
                    <a:cubicBezTo>
                      <a:pt x="0" y="45"/>
                      <a:pt x="37" y="9"/>
                      <a:pt x="45" y="3"/>
                    </a:cubicBezTo>
                    <a:cubicBezTo>
                      <a:pt x="48" y="0"/>
                      <a:pt x="53" y="1"/>
                      <a:pt x="55" y="4"/>
                    </a:cubicBezTo>
                    <a:cubicBezTo>
                      <a:pt x="58" y="7"/>
                      <a:pt x="58" y="12"/>
                      <a:pt x="54" y="14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6" name="ïŝlidê"/>
            <p:cNvGrpSpPr/>
            <p:nvPr/>
          </p:nvGrpSpPr>
          <p:grpSpPr>
            <a:xfrm>
              <a:off x="7660590" y="2998578"/>
              <a:ext cx="463934" cy="463934"/>
              <a:chOff x="3909160" y="2249137"/>
              <a:chExt cx="648072" cy="648072"/>
            </a:xfrm>
          </p:grpSpPr>
          <p:sp>
            <p:nvSpPr>
              <p:cNvPr id="34" name="îṣľiḍe"/>
              <p:cNvSpPr/>
              <p:nvPr/>
            </p:nvSpPr>
            <p:spPr>
              <a:xfrm>
                <a:off x="3909160" y="2249137"/>
                <a:ext cx="648072" cy="648072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îṩlïḋe"/>
              <p:cNvSpPr>
                <a:spLocks/>
              </p:cNvSpPr>
              <p:nvPr/>
            </p:nvSpPr>
            <p:spPr bwMode="auto">
              <a:xfrm>
                <a:off x="4043050" y="2390028"/>
                <a:ext cx="380293" cy="366291"/>
              </a:xfrm>
              <a:custGeom>
                <a:avLst/>
                <a:gdLst>
                  <a:gd name="T0" fmla="*/ 3413 w 6827"/>
                  <a:gd name="T1" fmla="*/ 0 h 5912"/>
                  <a:gd name="T2" fmla="*/ 0 w 6827"/>
                  <a:gd name="T3" fmla="*/ 5912 h 5912"/>
                  <a:gd name="T4" fmla="*/ 6827 w 6827"/>
                  <a:gd name="T5" fmla="*/ 5912 h 5912"/>
                  <a:gd name="T6" fmla="*/ 3413 w 6827"/>
                  <a:gd name="T7" fmla="*/ 0 h 5912"/>
                  <a:gd name="T8" fmla="*/ 3413 w 6827"/>
                  <a:gd name="T9" fmla="*/ 972 h 5912"/>
                  <a:gd name="T10" fmla="*/ 4489 w 6827"/>
                  <a:gd name="T11" fmla="*/ 2835 h 5912"/>
                  <a:gd name="T12" fmla="*/ 2338 w 6827"/>
                  <a:gd name="T13" fmla="*/ 2835 h 5912"/>
                  <a:gd name="T14" fmla="*/ 3413 w 6827"/>
                  <a:gd name="T15" fmla="*/ 972 h 5912"/>
                  <a:gd name="T16" fmla="*/ 842 w 6827"/>
                  <a:gd name="T17" fmla="*/ 5426 h 5912"/>
                  <a:gd name="T18" fmla="*/ 1917 w 6827"/>
                  <a:gd name="T19" fmla="*/ 3564 h 5912"/>
                  <a:gd name="T20" fmla="*/ 2993 w 6827"/>
                  <a:gd name="T21" fmla="*/ 5426 h 5912"/>
                  <a:gd name="T22" fmla="*/ 842 w 6827"/>
                  <a:gd name="T23" fmla="*/ 5426 h 5912"/>
                  <a:gd name="T24" fmla="*/ 2338 w 6827"/>
                  <a:gd name="T25" fmla="*/ 3321 h 5912"/>
                  <a:gd name="T26" fmla="*/ 4489 w 6827"/>
                  <a:gd name="T27" fmla="*/ 3321 h 5912"/>
                  <a:gd name="T28" fmla="*/ 3413 w 6827"/>
                  <a:gd name="T29" fmla="*/ 5183 h 5912"/>
                  <a:gd name="T30" fmla="*/ 2338 w 6827"/>
                  <a:gd name="T31" fmla="*/ 3321 h 5912"/>
                  <a:gd name="T32" fmla="*/ 4910 w 6827"/>
                  <a:gd name="T33" fmla="*/ 3564 h 5912"/>
                  <a:gd name="T34" fmla="*/ 5985 w 6827"/>
                  <a:gd name="T35" fmla="*/ 5426 h 5912"/>
                  <a:gd name="T36" fmla="*/ 3834 w 6827"/>
                  <a:gd name="T37" fmla="*/ 5426 h 5912"/>
                  <a:gd name="T38" fmla="*/ 4910 w 6827"/>
                  <a:gd name="T39" fmla="*/ 3564 h 5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827" h="5912">
                    <a:moveTo>
                      <a:pt x="3413" y="0"/>
                    </a:moveTo>
                    <a:lnTo>
                      <a:pt x="0" y="5912"/>
                    </a:lnTo>
                    <a:lnTo>
                      <a:pt x="6827" y="5912"/>
                    </a:lnTo>
                    <a:lnTo>
                      <a:pt x="3413" y="0"/>
                    </a:lnTo>
                    <a:close/>
                    <a:moveTo>
                      <a:pt x="3413" y="972"/>
                    </a:moveTo>
                    <a:lnTo>
                      <a:pt x="4489" y="2835"/>
                    </a:lnTo>
                    <a:lnTo>
                      <a:pt x="2338" y="2835"/>
                    </a:lnTo>
                    <a:lnTo>
                      <a:pt x="3413" y="972"/>
                    </a:lnTo>
                    <a:close/>
                    <a:moveTo>
                      <a:pt x="842" y="5426"/>
                    </a:moveTo>
                    <a:lnTo>
                      <a:pt x="1917" y="3564"/>
                    </a:lnTo>
                    <a:lnTo>
                      <a:pt x="2993" y="5426"/>
                    </a:lnTo>
                    <a:lnTo>
                      <a:pt x="842" y="5426"/>
                    </a:lnTo>
                    <a:close/>
                    <a:moveTo>
                      <a:pt x="2338" y="3321"/>
                    </a:moveTo>
                    <a:lnTo>
                      <a:pt x="4489" y="3321"/>
                    </a:lnTo>
                    <a:lnTo>
                      <a:pt x="3413" y="5183"/>
                    </a:lnTo>
                    <a:lnTo>
                      <a:pt x="2338" y="3321"/>
                    </a:lnTo>
                    <a:close/>
                    <a:moveTo>
                      <a:pt x="4910" y="3564"/>
                    </a:moveTo>
                    <a:lnTo>
                      <a:pt x="5985" y="5426"/>
                    </a:lnTo>
                    <a:lnTo>
                      <a:pt x="3834" y="5426"/>
                    </a:lnTo>
                    <a:lnTo>
                      <a:pt x="4910" y="356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îŝļïḓè"/>
            <p:cNvGrpSpPr/>
            <p:nvPr/>
          </p:nvGrpSpPr>
          <p:grpSpPr>
            <a:xfrm>
              <a:off x="6588790" y="2556292"/>
              <a:ext cx="463934" cy="463934"/>
              <a:chOff x="5675954" y="2249137"/>
              <a:chExt cx="648072" cy="648072"/>
            </a:xfrm>
          </p:grpSpPr>
          <p:sp>
            <p:nvSpPr>
              <p:cNvPr id="32" name="ïSḷiďê"/>
              <p:cNvSpPr/>
              <p:nvPr/>
            </p:nvSpPr>
            <p:spPr>
              <a:xfrm>
                <a:off x="5675954" y="2249137"/>
                <a:ext cx="648072" cy="648072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îSḻiḓè"/>
              <p:cNvSpPr>
                <a:spLocks/>
              </p:cNvSpPr>
              <p:nvPr/>
            </p:nvSpPr>
            <p:spPr bwMode="auto">
              <a:xfrm>
                <a:off x="5809844" y="2390028"/>
                <a:ext cx="380293" cy="366291"/>
              </a:xfrm>
              <a:custGeom>
                <a:avLst/>
                <a:gdLst>
                  <a:gd name="connsiteX0" fmla="*/ 297615 w 597921"/>
                  <a:gd name="connsiteY0" fmla="*/ 96957 h 598324"/>
                  <a:gd name="connsiteX1" fmla="*/ 323434 w 597921"/>
                  <a:gd name="connsiteY1" fmla="*/ 122740 h 598324"/>
                  <a:gd name="connsiteX2" fmla="*/ 323434 w 597921"/>
                  <a:gd name="connsiteY2" fmla="*/ 289852 h 598324"/>
                  <a:gd name="connsiteX3" fmla="*/ 462572 w 597921"/>
                  <a:gd name="connsiteY3" fmla="*/ 289852 h 598324"/>
                  <a:gd name="connsiteX4" fmla="*/ 487913 w 597921"/>
                  <a:gd name="connsiteY4" fmla="*/ 315157 h 598324"/>
                  <a:gd name="connsiteX5" fmla="*/ 462572 w 597921"/>
                  <a:gd name="connsiteY5" fmla="*/ 340463 h 598324"/>
                  <a:gd name="connsiteX6" fmla="*/ 297615 w 597921"/>
                  <a:gd name="connsiteY6" fmla="*/ 340463 h 598324"/>
                  <a:gd name="connsiteX7" fmla="*/ 272274 w 597921"/>
                  <a:gd name="connsiteY7" fmla="*/ 315157 h 598324"/>
                  <a:gd name="connsiteX8" fmla="*/ 272274 w 597921"/>
                  <a:gd name="connsiteY8" fmla="*/ 122740 h 598324"/>
                  <a:gd name="connsiteX9" fmla="*/ 297615 w 597921"/>
                  <a:gd name="connsiteY9" fmla="*/ 96957 h 598324"/>
                  <a:gd name="connsiteX10" fmla="*/ 298127 w 597921"/>
                  <a:gd name="connsiteY10" fmla="*/ 0 h 598324"/>
                  <a:gd name="connsiteX11" fmla="*/ 597921 w 597921"/>
                  <a:gd name="connsiteY11" fmla="*/ 299401 h 598324"/>
                  <a:gd name="connsiteX12" fmla="*/ 298127 w 597921"/>
                  <a:gd name="connsiteY12" fmla="*/ 598324 h 598324"/>
                  <a:gd name="connsiteX13" fmla="*/ 35150 w 597921"/>
                  <a:gd name="connsiteY13" fmla="*/ 442177 h 598324"/>
                  <a:gd name="connsiteX14" fmla="*/ 34194 w 597921"/>
                  <a:gd name="connsiteY14" fmla="*/ 432149 h 598324"/>
                  <a:gd name="connsiteX15" fmla="*/ 40410 w 597921"/>
                  <a:gd name="connsiteY15" fmla="*/ 424509 h 598324"/>
                  <a:gd name="connsiteX16" fmla="*/ 74836 w 597921"/>
                  <a:gd name="connsiteY16" fmla="*/ 407796 h 598324"/>
                  <a:gd name="connsiteX17" fmla="*/ 91571 w 597921"/>
                  <a:gd name="connsiteY17" fmla="*/ 413049 h 598324"/>
                  <a:gd name="connsiteX18" fmla="*/ 298127 w 597921"/>
                  <a:gd name="connsiteY18" fmla="*/ 534815 h 598324"/>
                  <a:gd name="connsiteX19" fmla="*/ 534328 w 597921"/>
                  <a:gd name="connsiteY19" fmla="*/ 299401 h 598324"/>
                  <a:gd name="connsiteX20" fmla="*/ 298127 w 597921"/>
                  <a:gd name="connsiteY20" fmla="*/ 63509 h 598324"/>
                  <a:gd name="connsiteX21" fmla="*/ 145123 w 597921"/>
                  <a:gd name="connsiteY21" fmla="*/ 120333 h 598324"/>
                  <a:gd name="connsiteX22" fmla="*/ 200587 w 597921"/>
                  <a:gd name="connsiteY22" fmla="*/ 142299 h 598324"/>
                  <a:gd name="connsiteX23" fmla="*/ 208237 w 597921"/>
                  <a:gd name="connsiteY23" fmla="*/ 152327 h 598324"/>
                  <a:gd name="connsiteX24" fmla="*/ 203456 w 597921"/>
                  <a:gd name="connsiteY24" fmla="*/ 164265 h 598324"/>
                  <a:gd name="connsiteX25" fmla="*/ 48060 w 597921"/>
                  <a:gd name="connsiteY25" fmla="*/ 285553 h 598324"/>
                  <a:gd name="connsiteX26" fmla="*/ 35150 w 597921"/>
                  <a:gd name="connsiteY26" fmla="*/ 287463 h 598324"/>
                  <a:gd name="connsiteX27" fmla="*/ 27500 w 597921"/>
                  <a:gd name="connsiteY27" fmla="*/ 277435 h 598324"/>
                  <a:gd name="connsiteX28" fmla="*/ 246 w 597921"/>
                  <a:gd name="connsiteY28" fmla="*/ 82132 h 598324"/>
                  <a:gd name="connsiteX29" fmla="*/ 4550 w 597921"/>
                  <a:gd name="connsiteY29" fmla="*/ 70194 h 598324"/>
                  <a:gd name="connsiteX30" fmla="*/ 17459 w 597921"/>
                  <a:gd name="connsiteY30" fmla="*/ 68762 h 598324"/>
                  <a:gd name="connsiteX31" fmla="*/ 80574 w 597921"/>
                  <a:gd name="connsiteY31" fmla="*/ 94070 h 598324"/>
                  <a:gd name="connsiteX32" fmla="*/ 298127 w 597921"/>
                  <a:gd name="connsiteY32" fmla="*/ 0 h 598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597921" h="598324">
                    <a:moveTo>
                      <a:pt x="297615" y="96957"/>
                    </a:moveTo>
                    <a:cubicBezTo>
                      <a:pt x="311959" y="96957"/>
                      <a:pt x="323434" y="108416"/>
                      <a:pt x="323434" y="122740"/>
                    </a:cubicBezTo>
                    <a:lnTo>
                      <a:pt x="323434" y="289852"/>
                    </a:lnTo>
                    <a:lnTo>
                      <a:pt x="462572" y="289852"/>
                    </a:lnTo>
                    <a:cubicBezTo>
                      <a:pt x="476438" y="289852"/>
                      <a:pt x="487913" y="301311"/>
                      <a:pt x="487913" y="315157"/>
                    </a:cubicBezTo>
                    <a:cubicBezTo>
                      <a:pt x="487913" y="329004"/>
                      <a:pt x="476438" y="340463"/>
                      <a:pt x="462572" y="340463"/>
                    </a:cubicBezTo>
                    <a:lnTo>
                      <a:pt x="297615" y="340463"/>
                    </a:lnTo>
                    <a:cubicBezTo>
                      <a:pt x="283749" y="340463"/>
                      <a:pt x="272274" y="329004"/>
                      <a:pt x="272274" y="315157"/>
                    </a:cubicBezTo>
                    <a:lnTo>
                      <a:pt x="272274" y="122740"/>
                    </a:lnTo>
                    <a:cubicBezTo>
                      <a:pt x="272274" y="108416"/>
                      <a:pt x="283749" y="96957"/>
                      <a:pt x="297615" y="96957"/>
                    </a:cubicBezTo>
                    <a:close/>
                    <a:moveTo>
                      <a:pt x="298127" y="0"/>
                    </a:moveTo>
                    <a:cubicBezTo>
                      <a:pt x="463564" y="0"/>
                      <a:pt x="597921" y="134181"/>
                      <a:pt x="597921" y="299401"/>
                    </a:cubicBezTo>
                    <a:cubicBezTo>
                      <a:pt x="597921" y="464143"/>
                      <a:pt x="463564" y="598324"/>
                      <a:pt x="298127" y="598324"/>
                    </a:cubicBezTo>
                    <a:cubicBezTo>
                      <a:pt x="188155" y="598324"/>
                      <a:pt x="87268" y="538635"/>
                      <a:pt x="35150" y="442177"/>
                    </a:cubicBezTo>
                    <a:cubicBezTo>
                      <a:pt x="33238" y="438835"/>
                      <a:pt x="32760" y="435492"/>
                      <a:pt x="34194" y="432149"/>
                    </a:cubicBezTo>
                    <a:cubicBezTo>
                      <a:pt x="35150" y="428807"/>
                      <a:pt x="37541" y="425942"/>
                      <a:pt x="40410" y="424509"/>
                    </a:cubicBezTo>
                    <a:lnTo>
                      <a:pt x="74836" y="407796"/>
                    </a:lnTo>
                    <a:cubicBezTo>
                      <a:pt x="81052" y="404931"/>
                      <a:pt x="88702" y="407319"/>
                      <a:pt x="91571" y="413049"/>
                    </a:cubicBezTo>
                    <a:cubicBezTo>
                      <a:pt x="133169" y="488018"/>
                      <a:pt x="212540" y="534815"/>
                      <a:pt x="298127" y="534815"/>
                    </a:cubicBezTo>
                    <a:cubicBezTo>
                      <a:pt x="428181" y="534815"/>
                      <a:pt x="534328" y="429284"/>
                      <a:pt x="534328" y="299401"/>
                    </a:cubicBezTo>
                    <a:cubicBezTo>
                      <a:pt x="534328" y="169517"/>
                      <a:pt x="428181" y="63509"/>
                      <a:pt x="298127" y="63509"/>
                    </a:cubicBezTo>
                    <a:cubicBezTo>
                      <a:pt x="242185" y="63509"/>
                      <a:pt x="187677" y="83565"/>
                      <a:pt x="145123" y="120333"/>
                    </a:cubicBezTo>
                    <a:lnTo>
                      <a:pt x="200587" y="142299"/>
                    </a:lnTo>
                    <a:cubicBezTo>
                      <a:pt x="204890" y="144209"/>
                      <a:pt x="207759" y="148029"/>
                      <a:pt x="208237" y="152327"/>
                    </a:cubicBezTo>
                    <a:cubicBezTo>
                      <a:pt x="208715" y="157102"/>
                      <a:pt x="207281" y="161399"/>
                      <a:pt x="203456" y="164265"/>
                    </a:cubicBezTo>
                    <a:lnTo>
                      <a:pt x="48060" y="285553"/>
                    </a:lnTo>
                    <a:cubicBezTo>
                      <a:pt x="44235" y="288418"/>
                      <a:pt x="39454" y="289373"/>
                      <a:pt x="35150" y="287463"/>
                    </a:cubicBezTo>
                    <a:cubicBezTo>
                      <a:pt x="31325" y="285553"/>
                      <a:pt x="27978" y="281733"/>
                      <a:pt x="27500" y="277435"/>
                    </a:cubicBezTo>
                    <a:lnTo>
                      <a:pt x="246" y="82132"/>
                    </a:lnTo>
                    <a:cubicBezTo>
                      <a:pt x="-710" y="77835"/>
                      <a:pt x="1203" y="73060"/>
                      <a:pt x="4550" y="70194"/>
                    </a:cubicBezTo>
                    <a:cubicBezTo>
                      <a:pt x="8375" y="67807"/>
                      <a:pt x="13156" y="66852"/>
                      <a:pt x="17459" y="68762"/>
                    </a:cubicBezTo>
                    <a:lnTo>
                      <a:pt x="80574" y="94070"/>
                    </a:lnTo>
                    <a:cubicBezTo>
                      <a:pt x="137472" y="33426"/>
                      <a:pt x="214931" y="0"/>
                      <a:pt x="2981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8" name="íśḷïďè"/>
            <p:cNvGrpSpPr/>
            <p:nvPr/>
          </p:nvGrpSpPr>
          <p:grpSpPr>
            <a:xfrm>
              <a:off x="7618705" y="4256792"/>
              <a:ext cx="463934" cy="463934"/>
              <a:chOff x="4792557" y="2249137"/>
              <a:chExt cx="648072" cy="648072"/>
            </a:xfrm>
          </p:grpSpPr>
          <p:sp>
            <p:nvSpPr>
              <p:cNvPr id="30" name="ïśľïḑe"/>
              <p:cNvSpPr/>
              <p:nvPr/>
            </p:nvSpPr>
            <p:spPr>
              <a:xfrm>
                <a:off x="4792557" y="2249137"/>
                <a:ext cx="648072" cy="648072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ïṧ1íḑé"/>
              <p:cNvSpPr>
                <a:spLocks/>
              </p:cNvSpPr>
              <p:nvPr/>
            </p:nvSpPr>
            <p:spPr bwMode="auto">
              <a:xfrm>
                <a:off x="4926447" y="2390028"/>
                <a:ext cx="380293" cy="366291"/>
              </a:xfrm>
              <a:custGeom>
                <a:avLst/>
                <a:gdLst>
                  <a:gd name="T0" fmla="*/ 4096 w 6827"/>
                  <a:gd name="T1" fmla="*/ 4551 h 6827"/>
                  <a:gd name="T2" fmla="*/ 6258 w 6827"/>
                  <a:gd name="T3" fmla="*/ 4096 h 6827"/>
                  <a:gd name="T4" fmla="*/ 2348 w 6827"/>
                  <a:gd name="T5" fmla="*/ 4911 h 6827"/>
                  <a:gd name="T6" fmla="*/ 569 w 6827"/>
                  <a:gd name="T7" fmla="*/ 4551 h 6827"/>
                  <a:gd name="T8" fmla="*/ 569 w 6827"/>
                  <a:gd name="T9" fmla="*/ 3982 h 6827"/>
                  <a:gd name="T10" fmla="*/ 1707 w 6827"/>
                  <a:gd name="T11" fmla="*/ 2503 h 6827"/>
                  <a:gd name="T12" fmla="*/ 3868 w 6827"/>
                  <a:gd name="T13" fmla="*/ 2731 h 6827"/>
                  <a:gd name="T14" fmla="*/ 5827 w 6827"/>
                  <a:gd name="T15" fmla="*/ 2004 h 6827"/>
                  <a:gd name="T16" fmla="*/ 6258 w 6827"/>
                  <a:gd name="T17" fmla="*/ 1820 h 6827"/>
                  <a:gd name="T18" fmla="*/ 4779 w 6827"/>
                  <a:gd name="T19" fmla="*/ 0 h 6827"/>
                  <a:gd name="T20" fmla="*/ 2854 w 6827"/>
                  <a:gd name="T21" fmla="*/ 2381 h 6827"/>
                  <a:gd name="T22" fmla="*/ 1239 w 6827"/>
                  <a:gd name="T23" fmla="*/ 2257 h 6827"/>
                  <a:gd name="T24" fmla="*/ 569 w 6827"/>
                  <a:gd name="T25" fmla="*/ 2844 h 6827"/>
                  <a:gd name="T26" fmla="*/ 569 w 6827"/>
                  <a:gd name="T27" fmla="*/ 2276 h 6827"/>
                  <a:gd name="T28" fmla="*/ 569 w 6827"/>
                  <a:gd name="T29" fmla="*/ 1707 h 6827"/>
                  <a:gd name="T30" fmla="*/ 569 w 6827"/>
                  <a:gd name="T31" fmla="*/ 1138 h 6827"/>
                  <a:gd name="T32" fmla="*/ 569 w 6827"/>
                  <a:gd name="T33" fmla="*/ 569 h 6827"/>
                  <a:gd name="T34" fmla="*/ 341 w 6827"/>
                  <a:gd name="T35" fmla="*/ 0 h 6827"/>
                  <a:gd name="T36" fmla="*/ 114 w 6827"/>
                  <a:gd name="T37" fmla="*/ 569 h 6827"/>
                  <a:gd name="T38" fmla="*/ 114 w 6827"/>
                  <a:gd name="T39" fmla="*/ 1138 h 6827"/>
                  <a:gd name="T40" fmla="*/ 114 w 6827"/>
                  <a:gd name="T41" fmla="*/ 1707 h 6827"/>
                  <a:gd name="T42" fmla="*/ 114 w 6827"/>
                  <a:gd name="T43" fmla="*/ 2276 h 6827"/>
                  <a:gd name="T44" fmla="*/ 114 w 6827"/>
                  <a:gd name="T45" fmla="*/ 2844 h 6827"/>
                  <a:gd name="T46" fmla="*/ 114 w 6827"/>
                  <a:gd name="T47" fmla="*/ 3413 h 6827"/>
                  <a:gd name="T48" fmla="*/ 114 w 6827"/>
                  <a:gd name="T49" fmla="*/ 3982 h 6827"/>
                  <a:gd name="T50" fmla="*/ 114 w 6827"/>
                  <a:gd name="T51" fmla="*/ 4551 h 6827"/>
                  <a:gd name="T52" fmla="*/ 114 w 6827"/>
                  <a:gd name="T53" fmla="*/ 5120 h 6827"/>
                  <a:gd name="T54" fmla="*/ 114 w 6827"/>
                  <a:gd name="T55" fmla="*/ 5689 h 6827"/>
                  <a:gd name="T56" fmla="*/ 114 w 6827"/>
                  <a:gd name="T57" fmla="*/ 6258 h 6827"/>
                  <a:gd name="T58" fmla="*/ 683 w 6827"/>
                  <a:gd name="T59" fmla="*/ 6713 h 6827"/>
                  <a:gd name="T60" fmla="*/ 1252 w 6827"/>
                  <a:gd name="T61" fmla="*/ 6713 h 6827"/>
                  <a:gd name="T62" fmla="*/ 1820 w 6827"/>
                  <a:gd name="T63" fmla="*/ 6713 h 6827"/>
                  <a:gd name="T64" fmla="*/ 2389 w 6827"/>
                  <a:gd name="T65" fmla="*/ 6713 h 6827"/>
                  <a:gd name="T66" fmla="*/ 2958 w 6827"/>
                  <a:gd name="T67" fmla="*/ 6713 h 6827"/>
                  <a:gd name="T68" fmla="*/ 3527 w 6827"/>
                  <a:gd name="T69" fmla="*/ 6713 h 6827"/>
                  <a:gd name="T70" fmla="*/ 4096 w 6827"/>
                  <a:gd name="T71" fmla="*/ 6713 h 6827"/>
                  <a:gd name="T72" fmla="*/ 4665 w 6827"/>
                  <a:gd name="T73" fmla="*/ 6713 h 6827"/>
                  <a:gd name="T74" fmla="*/ 5234 w 6827"/>
                  <a:gd name="T75" fmla="*/ 6713 h 6827"/>
                  <a:gd name="T76" fmla="*/ 5803 w 6827"/>
                  <a:gd name="T77" fmla="*/ 6713 h 6827"/>
                  <a:gd name="T78" fmla="*/ 6371 w 6827"/>
                  <a:gd name="T79" fmla="*/ 6713 h 6827"/>
                  <a:gd name="T80" fmla="*/ 6827 w 6827"/>
                  <a:gd name="T81" fmla="*/ 6485 h 6827"/>
                  <a:gd name="T82" fmla="*/ 6371 w 6827"/>
                  <a:gd name="T83" fmla="*/ 6258 h 6827"/>
                  <a:gd name="T84" fmla="*/ 5803 w 6827"/>
                  <a:gd name="T85" fmla="*/ 6258 h 6827"/>
                  <a:gd name="T86" fmla="*/ 5234 w 6827"/>
                  <a:gd name="T87" fmla="*/ 6258 h 6827"/>
                  <a:gd name="T88" fmla="*/ 4665 w 6827"/>
                  <a:gd name="T89" fmla="*/ 6258 h 6827"/>
                  <a:gd name="T90" fmla="*/ 4096 w 6827"/>
                  <a:gd name="T91" fmla="*/ 6258 h 6827"/>
                  <a:gd name="T92" fmla="*/ 3527 w 6827"/>
                  <a:gd name="T93" fmla="*/ 6258 h 6827"/>
                  <a:gd name="T94" fmla="*/ 2958 w 6827"/>
                  <a:gd name="T95" fmla="*/ 6258 h 6827"/>
                  <a:gd name="T96" fmla="*/ 2389 w 6827"/>
                  <a:gd name="T97" fmla="*/ 6258 h 6827"/>
                  <a:gd name="T98" fmla="*/ 1820 w 6827"/>
                  <a:gd name="T99" fmla="*/ 6258 h 6827"/>
                  <a:gd name="T100" fmla="*/ 1252 w 6827"/>
                  <a:gd name="T101" fmla="*/ 6258 h 6827"/>
                  <a:gd name="T102" fmla="*/ 683 w 6827"/>
                  <a:gd name="T103" fmla="*/ 6258 h 6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827" h="6827">
                    <a:moveTo>
                      <a:pt x="1263" y="5234"/>
                    </a:moveTo>
                    <a:cubicBezTo>
                      <a:pt x="1316" y="5493"/>
                      <a:pt x="1546" y="5689"/>
                      <a:pt x="1820" y="5689"/>
                    </a:cubicBezTo>
                    <a:cubicBezTo>
                      <a:pt x="2114" y="5689"/>
                      <a:pt x="2354" y="5464"/>
                      <a:pt x="2383" y="5178"/>
                    </a:cubicBezTo>
                    <a:lnTo>
                      <a:pt x="3568" y="4191"/>
                    </a:lnTo>
                    <a:cubicBezTo>
                      <a:pt x="3652" y="4401"/>
                      <a:pt x="3856" y="4551"/>
                      <a:pt x="4096" y="4551"/>
                    </a:cubicBezTo>
                    <a:cubicBezTo>
                      <a:pt x="4348" y="4551"/>
                      <a:pt x="4560" y="4385"/>
                      <a:pt x="4635" y="4157"/>
                    </a:cubicBezTo>
                    <a:lnTo>
                      <a:pt x="5696" y="4736"/>
                    </a:lnTo>
                    <a:cubicBezTo>
                      <a:pt x="5732" y="5016"/>
                      <a:pt x="5969" y="5234"/>
                      <a:pt x="6258" y="5234"/>
                    </a:cubicBezTo>
                    <a:cubicBezTo>
                      <a:pt x="6571" y="5234"/>
                      <a:pt x="6827" y="4979"/>
                      <a:pt x="6827" y="4665"/>
                    </a:cubicBezTo>
                    <a:cubicBezTo>
                      <a:pt x="6827" y="4351"/>
                      <a:pt x="6571" y="4096"/>
                      <a:pt x="6258" y="4096"/>
                    </a:cubicBezTo>
                    <a:cubicBezTo>
                      <a:pt x="6006" y="4096"/>
                      <a:pt x="5794" y="4262"/>
                      <a:pt x="5719" y="4490"/>
                    </a:cubicBezTo>
                    <a:lnTo>
                      <a:pt x="4658" y="3911"/>
                    </a:lnTo>
                    <a:cubicBezTo>
                      <a:pt x="4622" y="3631"/>
                      <a:pt x="4385" y="3413"/>
                      <a:pt x="4096" y="3413"/>
                    </a:cubicBezTo>
                    <a:cubicBezTo>
                      <a:pt x="3802" y="3413"/>
                      <a:pt x="3563" y="3638"/>
                      <a:pt x="3533" y="3924"/>
                    </a:cubicBezTo>
                    <a:lnTo>
                      <a:pt x="2348" y="4911"/>
                    </a:lnTo>
                    <a:cubicBezTo>
                      <a:pt x="2265" y="4701"/>
                      <a:pt x="2060" y="4551"/>
                      <a:pt x="1820" y="4551"/>
                    </a:cubicBezTo>
                    <a:cubicBezTo>
                      <a:pt x="1546" y="4551"/>
                      <a:pt x="1316" y="4747"/>
                      <a:pt x="1263" y="5006"/>
                    </a:cubicBezTo>
                    <a:lnTo>
                      <a:pt x="455" y="5006"/>
                    </a:lnTo>
                    <a:lnTo>
                      <a:pt x="455" y="4551"/>
                    </a:lnTo>
                    <a:lnTo>
                      <a:pt x="569" y="4551"/>
                    </a:lnTo>
                    <a:cubicBezTo>
                      <a:pt x="632" y="4551"/>
                      <a:pt x="683" y="4500"/>
                      <a:pt x="683" y="4437"/>
                    </a:cubicBezTo>
                    <a:cubicBezTo>
                      <a:pt x="683" y="4374"/>
                      <a:pt x="632" y="4324"/>
                      <a:pt x="569" y="4324"/>
                    </a:cubicBezTo>
                    <a:lnTo>
                      <a:pt x="455" y="4324"/>
                    </a:lnTo>
                    <a:lnTo>
                      <a:pt x="455" y="3982"/>
                    </a:lnTo>
                    <a:lnTo>
                      <a:pt x="569" y="3982"/>
                    </a:lnTo>
                    <a:cubicBezTo>
                      <a:pt x="632" y="3982"/>
                      <a:pt x="683" y="3931"/>
                      <a:pt x="683" y="3868"/>
                    </a:cubicBezTo>
                    <a:cubicBezTo>
                      <a:pt x="683" y="3806"/>
                      <a:pt x="632" y="3755"/>
                      <a:pt x="569" y="3755"/>
                    </a:cubicBezTo>
                    <a:lnTo>
                      <a:pt x="480" y="3755"/>
                    </a:lnTo>
                    <a:lnTo>
                      <a:pt x="1407" y="2416"/>
                    </a:lnTo>
                    <a:cubicBezTo>
                      <a:pt x="1494" y="2470"/>
                      <a:pt x="1596" y="2503"/>
                      <a:pt x="1707" y="2503"/>
                    </a:cubicBezTo>
                    <a:cubicBezTo>
                      <a:pt x="1888" y="2503"/>
                      <a:pt x="2048" y="2416"/>
                      <a:pt x="2152" y="2284"/>
                    </a:cubicBezTo>
                    <a:lnTo>
                      <a:pt x="2752" y="2584"/>
                    </a:lnTo>
                    <a:cubicBezTo>
                      <a:pt x="2740" y="2631"/>
                      <a:pt x="2731" y="2680"/>
                      <a:pt x="2731" y="2731"/>
                    </a:cubicBezTo>
                    <a:cubicBezTo>
                      <a:pt x="2731" y="3044"/>
                      <a:pt x="2986" y="3300"/>
                      <a:pt x="3300" y="3300"/>
                    </a:cubicBezTo>
                    <a:cubicBezTo>
                      <a:pt x="3613" y="3300"/>
                      <a:pt x="3868" y="3044"/>
                      <a:pt x="3868" y="2731"/>
                    </a:cubicBezTo>
                    <a:cubicBezTo>
                      <a:pt x="3868" y="2608"/>
                      <a:pt x="3829" y="2496"/>
                      <a:pt x="3763" y="2403"/>
                    </a:cubicBezTo>
                    <a:lnTo>
                      <a:pt x="4488" y="1055"/>
                    </a:lnTo>
                    <a:cubicBezTo>
                      <a:pt x="4574" y="1107"/>
                      <a:pt x="4672" y="1138"/>
                      <a:pt x="4779" y="1138"/>
                    </a:cubicBezTo>
                    <a:cubicBezTo>
                      <a:pt x="4891" y="1138"/>
                      <a:pt x="4995" y="1104"/>
                      <a:pt x="5083" y="1048"/>
                    </a:cubicBezTo>
                    <a:lnTo>
                      <a:pt x="5827" y="2004"/>
                    </a:lnTo>
                    <a:cubicBezTo>
                      <a:pt x="5829" y="2007"/>
                      <a:pt x="5833" y="2009"/>
                      <a:pt x="5836" y="2011"/>
                    </a:cubicBezTo>
                    <a:cubicBezTo>
                      <a:pt x="5745" y="2112"/>
                      <a:pt x="5689" y="2244"/>
                      <a:pt x="5689" y="2389"/>
                    </a:cubicBezTo>
                    <a:cubicBezTo>
                      <a:pt x="5689" y="2703"/>
                      <a:pt x="5944" y="2958"/>
                      <a:pt x="6258" y="2958"/>
                    </a:cubicBezTo>
                    <a:cubicBezTo>
                      <a:pt x="6571" y="2958"/>
                      <a:pt x="6827" y="2703"/>
                      <a:pt x="6827" y="2389"/>
                    </a:cubicBezTo>
                    <a:cubicBezTo>
                      <a:pt x="6827" y="2076"/>
                      <a:pt x="6571" y="1820"/>
                      <a:pt x="6258" y="1820"/>
                    </a:cubicBezTo>
                    <a:cubicBezTo>
                      <a:pt x="6170" y="1820"/>
                      <a:pt x="6087" y="1842"/>
                      <a:pt x="6013" y="1878"/>
                    </a:cubicBezTo>
                    <a:cubicBezTo>
                      <a:pt x="6010" y="1874"/>
                      <a:pt x="6010" y="1869"/>
                      <a:pt x="6006" y="1864"/>
                    </a:cubicBezTo>
                    <a:lnTo>
                      <a:pt x="5248" y="890"/>
                    </a:lnTo>
                    <a:cubicBezTo>
                      <a:pt x="5311" y="798"/>
                      <a:pt x="5348" y="688"/>
                      <a:pt x="5348" y="569"/>
                    </a:cubicBezTo>
                    <a:cubicBezTo>
                      <a:pt x="5348" y="255"/>
                      <a:pt x="5092" y="0"/>
                      <a:pt x="4779" y="0"/>
                    </a:cubicBezTo>
                    <a:cubicBezTo>
                      <a:pt x="4465" y="0"/>
                      <a:pt x="4210" y="255"/>
                      <a:pt x="4210" y="569"/>
                    </a:cubicBezTo>
                    <a:cubicBezTo>
                      <a:pt x="4210" y="691"/>
                      <a:pt x="4249" y="804"/>
                      <a:pt x="4315" y="897"/>
                    </a:cubicBezTo>
                    <a:lnTo>
                      <a:pt x="3590" y="2244"/>
                    </a:lnTo>
                    <a:cubicBezTo>
                      <a:pt x="3505" y="2193"/>
                      <a:pt x="3406" y="2162"/>
                      <a:pt x="3300" y="2162"/>
                    </a:cubicBezTo>
                    <a:cubicBezTo>
                      <a:pt x="3118" y="2162"/>
                      <a:pt x="2959" y="2248"/>
                      <a:pt x="2854" y="2381"/>
                    </a:cubicBezTo>
                    <a:lnTo>
                      <a:pt x="2254" y="2081"/>
                    </a:lnTo>
                    <a:cubicBezTo>
                      <a:pt x="2267" y="2034"/>
                      <a:pt x="2276" y="1985"/>
                      <a:pt x="2276" y="1934"/>
                    </a:cubicBezTo>
                    <a:cubicBezTo>
                      <a:pt x="2276" y="1621"/>
                      <a:pt x="2020" y="1365"/>
                      <a:pt x="1707" y="1365"/>
                    </a:cubicBezTo>
                    <a:cubicBezTo>
                      <a:pt x="1393" y="1365"/>
                      <a:pt x="1138" y="1621"/>
                      <a:pt x="1138" y="1934"/>
                    </a:cubicBezTo>
                    <a:cubicBezTo>
                      <a:pt x="1138" y="2054"/>
                      <a:pt x="1176" y="2166"/>
                      <a:pt x="1239" y="2257"/>
                    </a:cubicBezTo>
                    <a:lnTo>
                      <a:pt x="593" y="3191"/>
                    </a:lnTo>
                    <a:cubicBezTo>
                      <a:pt x="585" y="3189"/>
                      <a:pt x="578" y="3186"/>
                      <a:pt x="569" y="3186"/>
                    </a:cubicBezTo>
                    <a:lnTo>
                      <a:pt x="455" y="3186"/>
                    </a:lnTo>
                    <a:lnTo>
                      <a:pt x="455" y="2844"/>
                    </a:lnTo>
                    <a:lnTo>
                      <a:pt x="569" y="2844"/>
                    </a:lnTo>
                    <a:cubicBezTo>
                      <a:pt x="632" y="2844"/>
                      <a:pt x="683" y="2794"/>
                      <a:pt x="683" y="2731"/>
                    </a:cubicBezTo>
                    <a:cubicBezTo>
                      <a:pt x="683" y="2668"/>
                      <a:pt x="632" y="2617"/>
                      <a:pt x="569" y="2617"/>
                    </a:cubicBezTo>
                    <a:lnTo>
                      <a:pt x="455" y="2617"/>
                    </a:lnTo>
                    <a:lnTo>
                      <a:pt x="455" y="2276"/>
                    </a:lnTo>
                    <a:lnTo>
                      <a:pt x="569" y="2276"/>
                    </a:lnTo>
                    <a:cubicBezTo>
                      <a:pt x="632" y="2276"/>
                      <a:pt x="683" y="2225"/>
                      <a:pt x="683" y="2162"/>
                    </a:cubicBezTo>
                    <a:cubicBezTo>
                      <a:pt x="683" y="2099"/>
                      <a:pt x="632" y="2048"/>
                      <a:pt x="569" y="2048"/>
                    </a:cubicBezTo>
                    <a:lnTo>
                      <a:pt x="455" y="2048"/>
                    </a:lnTo>
                    <a:lnTo>
                      <a:pt x="455" y="1707"/>
                    </a:lnTo>
                    <a:lnTo>
                      <a:pt x="569" y="1707"/>
                    </a:lnTo>
                    <a:cubicBezTo>
                      <a:pt x="632" y="1707"/>
                      <a:pt x="683" y="1656"/>
                      <a:pt x="683" y="1593"/>
                    </a:cubicBezTo>
                    <a:cubicBezTo>
                      <a:pt x="683" y="1530"/>
                      <a:pt x="632" y="1479"/>
                      <a:pt x="569" y="1479"/>
                    </a:cubicBezTo>
                    <a:lnTo>
                      <a:pt x="455" y="1479"/>
                    </a:lnTo>
                    <a:lnTo>
                      <a:pt x="455" y="1138"/>
                    </a:lnTo>
                    <a:lnTo>
                      <a:pt x="569" y="1138"/>
                    </a:lnTo>
                    <a:cubicBezTo>
                      <a:pt x="632" y="1138"/>
                      <a:pt x="683" y="1087"/>
                      <a:pt x="683" y="1024"/>
                    </a:cubicBezTo>
                    <a:cubicBezTo>
                      <a:pt x="683" y="961"/>
                      <a:pt x="632" y="910"/>
                      <a:pt x="569" y="910"/>
                    </a:cubicBezTo>
                    <a:lnTo>
                      <a:pt x="455" y="910"/>
                    </a:lnTo>
                    <a:lnTo>
                      <a:pt x="455" y="569"/>
                    </a:lnTo>
                    <a:lnTo>
                      <a:pt x="569" y="569"/>
                    </a:lnTo>
                    <a:cubicBezTo>
                      <a:pt x="632" y="569"/>
                      <a:pt x="683" y="518"/>
                      <a:pt x="683" y="455"/>
                    </a:cubicBezTo>
                    <a:cubicBezTo>
                      <a:pt x="683" y="392"/>
                      <a:pt x="632" y="341"/>
                      <a:pt x="569" y="341"/>
                    </a:cubicBezTo>
                    <a:lnTo>
                      <a:pt x="455" y="341"/>
                    </a:lnTo>
                    <a:lnTo>
                      <a:pt x="455" y="114"/>
                    </a:lnTo>
                    <a:cubicBezTo>
                      <a:pt x="455" y="51"/>
                      <a:pt x="404" y="0"/>
                      <a:pt x="341" y="0"/>
                    </a:cubicBezTo>
                    <a:cubicBezTo>
                      <a:pt x="278" y="0"/>
                      <a:pt x="228" y="51"/>
                      <a:pt x="228" y="114"/>
                    </a:cubicBezTo>
                    <a:lnTo>
                      <a:pt x="228" y="341"/>
                    </a:lnTo>
                    <a:lnTo>
                      <a:pt x="114" y="341"/>
                    </a:lnTo>
                    <a:cubicBezTo>
                      <a:pt x="51" y="341"/>
                      <a:pt x="0" y="392"/>
                      <a:pt x="0" y="455"/>
                    </a:cubicBezTo>
                    <a:cubicBezTo>
                      <a:pt x="0" y="518"/>
                      <a:pt x="51" y="569"/>
                      <a:pt x="114" y="569"/>
                    </a:cubicBezTo>
                    <a:lnTo>
                      <a:pt x="228" y="569"/>
                    </a:lnTo>
                    <a:lnTo>
                      <a:pt x="228" y="910"/>
                    </a:lnTo>
                    <a:lnTo>
                      <a:pt x="114" y="910"/>
                    </a:lnTo>
                    <a:cubicBezTo>
                      <a:pt x="51" y="910"/>
                      <a:pt x="0" y="961"/>
                      <a:pt x="0" y="1024"/>
                    </a:cubicBezTo>
                    <a:cubicBezTo>
                      <a:pt x="0" y="1087"/>
                      <a:pt x="51" y="1138"/>
                      <a:pt x="114" y="1138"/>
                    </a:cubicBezTo>
                    <a:lnTo>
                      <a:pt x="228" y="1138"/>
                    </a:lnTo>
                    <a:lnTo>
                      <a:pt x="228" y="1479"/>
                    </a:lnTo>
                    <a:lnTo>
                      <a:pt x="114" y="1479"/>
                    </a:lnTo>
                    <a:cubicBezTo>
                      <a:pt x="51" y="1479"/>
                      <a:pt x="0" y="1530"/>
                      <a:pt x="0" y="1593"/>
                    </a:cubicBezTo>
                    <a:cubicBezTo>
                      <a:pt x="0" y="1656"/>
                      <a:pt x="51" y="1707"/>
                      <a:pt x="114" y="1707"/>
                    </a:cubicBezTo>
                    <a:lnTo>
                      <a:pt x="228" y="1707"/>
                    </a:lnTo>
                    <a:lnTo>
                      <a:pt x="228" y="2048"/>
                    </a:lnTo>
                    <a:lnTo>
                      <a:pt x="114" y="2048"/>
                    </a:lnTo>
                    <a:cubicBezTo>
                      <a:pt x="51" y="2048"/>
                      <a:pt x="0" y="2099"/>
                      <a:pt x="0" y="2162"/>
                    </a:cubicBezTo>
                    <a:cubicBezTo>
                      <a:pt x="0" y="2225"/>
                      <a:pt x="51" y="2276"/>
                      <a:pt x="114" y="2276"/>
                    </a:cubicBezTo>
                    <a:lnTo>
                      <a:pt x="228" y="2276"/>
                    </a:lnTo>
                    <a:lnTo>
                      <a:pt x="228" y="2617"/>
                    </a:lnTo>
                    <a:lnTo>
                      <a:pt x="114" y="2617"/>
                    </a:lnTo>
                    <a:cubicBezTo>
                      <a:pt x="51" y="2617"/>
                      <a:pt x="0" y="2668"/>
                      <a:pt x="0" y="2731"/>
                    </a:cubicBezTo>
                    <a:cubicBezTo>
                      <a:pt x="0" y="2794"/>
                      <a:pt x="51" y="2844"/>
                      <a:pt x="114" y="2844"/>
                    </a:cubicBezTo>
                    <a:lnTo>
                      <a:pt x="228" y="2844"/>
                    </a:lnTo>
                    <a:lnTo>
                      <a:pt x="228" y="3186"/>
                    </a:lnTo>
                    <a:lnTo>
                      <a:pt x="114" y="3186"/>
                    </a:lnTo>
                    <a:cubicBezTo>
                      <a:pt x="51" y="3186"/>
                      <a:pt x="0" y="3237"/>
                      <a:pt x="0" y="3300"/>
                    </a:cubicBezTo>
                    <a:cubicBezTo>
                      <a:pt x="0" y="3362"/>
                      <a:pt x="51" y="3413"/>
                      <a:pt x="114" y="3413"/>
                    </a:cubicBezTo>
                    <a:lnTo>
                      <a:pt x="228" y="3413"/>
                    </a:lnTo>
                    <a:lnTo>
                      <a:pt x="228" y="3755"/>
                    </a:lnTo>
                    <a:lnTo>
                      <a:pt x="114" y="3755"/>
                    </a:lnTo>
                    <a:cubicBezTo>
                      <a:pt x="51" y="3755"/>
                      <a:pt x="0" y="3806"/>
                      <a:pt x="0" y="3868"/>
                    </a:cubicBezTo>
                    <a:cubicBezTo>
                      <a:pt x="0" y="3931"/>
                      <a:pt x="51" y="3982"/>
                      <a:pt x="114" y="3982"/>
                    </a:cubicBezTo>
                    <a:lnTo>
                      <a:pt x="228" y="3982"/>
                    </a:lnTo>
                    <a:lnTo>
                      <a:pt x="228" y="4324"/>
                    </a:lnTo>
                    <a:lnTo>
                      <a:pt x="114" y="4324"/>
                    </a:lnTo>
                    <a:cubicBezTo>
                      <a:pt x="51" y="4324"/>
                      <a:pt x="0" y="4374"/>
                      <a:pt x="0" y="4437"/>
                    </a:cubicBezTo>
                    <a:cubicBezTo>
                      <a:pt x="0" y="4500"/>
                      <a:pt x="51" y="4551"/>
                      <a:pt x="114" y="4551"/>
                    </a:cubicBezTo>
                    <a:lnTo>
                      <a:pt x="228" y="4551"/>
                    </a:lnTo>
                    <a:lnTo>
                      <a:pt x="228" y="4892"/>
                    </a:lnTo>
                    <a:lnTo>
                      <a:pt x="114" y="4892"/>
                    </a:lnTo>
                    <a:cubicBezTo>
                      <a:pt x="51" y="4892"/>
                      <a:pt x="0" y="4943"/>
                      <a:pt x="0" y="5006"/>
                    </a:cubicBezTo>
                    <a:cubicBezTo>
                      <a:pt x="0" y="5069"/>
                      <a:pt x="51" y="5120"/>
                      <a:pt x="114" y="5120"/>
                    </a:cubicBezTo>
                    <a:lnTo>
                      <a:pt x="228" y="5120"/>
                    </a:lnTo>
                    <a:lnTo>
                      <a:pt x="228" y="5461"/>
                    </a:lnTo>
                    <a:lnTo>
                      <a:pt x="114" y="5461"/>
                    </a:lnTo>
                    <a:cubicBezTo>
                      <a:pt x="51" y="5461"/>
                      <a:pt x="0" y="5512"/>
                      <a:pt x="0" y="5575"/>
                    </a:cubicBezTo>
                    <a:cubicBezTo>
                      <a:pt x="0" y="5638"/>
                      <a:pt x="51" y="5689"/>
                      <a:pt x="114" y="5689"/>
                    </a:cubicBezTo>
                    <a:lnTo>
                      <a:pt x="228" y="5689"/>
                    </a:lnTo>
                    <a:lnTo>
                      <a:pt x="228" y="6030"/>
                    </a:lnTo>
                    <a:lnTo>
                      <a:pt x="114" y="6030"/>
                    </a:lnTo>
                    <a:cubicBezTo>
                      <a:pt x="51" y="6030"/>
                      <a:pt x="0" y="6081"/>
                      <a:pt x="0" y="6144"/>
                    </a:cubicBezTo>
                    <a:cubicBezTo>
                      <a:pt x="0" y="6207"/>
                      <a:pt x="51" y="6258"/>
                      <a:pt x="114" y="6258"/>
                    </a:cubicBezTo>
                    <a:lnTo>
                      <a:pt x="228" y="6258"/>
                    </a:lnTo>
                    <a:lnTo>
                      <a:pt x="228" y="6485"/>
                    </a:lnTo>
                    <a:cubicBezTo>
                      <a:pt x="228" y="6548"/>
                      <a:pt x="278" y="6599"/>
                      <a:pt x="341" y="6599"/>
                    </a:cubicBezTo>
                    <a:lnTo>
                      <a:pt x="683" y="6599"/>
                    </a:lnTo>
                    <a:lnTo>
                      <a:pt x="683" y="6713"/>
                    </a:lnTo>
                    <a:cubicBezTo>
                      <a:pt x="683" y="6776"/>
                      <a:pt x="734" y="6827"/>
                      <a:pt x="796" y="6827"/>
                    </a:cubicBezTo>
                    <a:cubicBezTo>
                      <a:pt x="859" y="6827"/>
                      <a:pt x="910" y="6776"/>
                      <a:pt x="910" y="6713"/>
                    </a:cubicBezTo>
                    <a:lnTo>
                      <a:pt x="910" y="6599"/>
                    </a:lnTo>
                    <a:lnTo>
                      <a:pt x="1252" y="6599"/>
                    </a:lnTo>
                    <a:lnTo>
                      <a:pt x="1252" y="6713"/>
                    </a:lnTo>
                    <a:cubicBezTo>
                      <a:pt x="1252" y="6776"/>
                      <a:pt x="1302" y="6827"/>
                      <a:pt x="1365" y="6827"/>
                    </a:cubicBezTo>
                    <a:cubicBezTo>
                      <a:pt x="1428" y="6827"/>
                      <a:pt x="1479" y="6776"/>
                      <a:pt x="1479" y="6713"/>
                    </a:cubicBezTo>
                    <a:lnTo>
                      <a:pt x="1479" y="6599"/>
                    </a:lnTo>
                    <a:lnTo>
                      <a:pt x="1820" y="6599"/>
                    </a:lnTo>
                    <a:lnTo>
                      <a:pt x="1820" y="6713"/>
                    </a:lnTo>
                    <a:cubicBezTo>
                      <a:pt x="1820" y="6776"/>
                      <a:pt x="1871" y="6827"/>
                      <a:pt x="1934" y="6827"/>
                    </a:cubicBezTo>
                    <a:cubicBezTo>
                      <a:pt x="1997" y="6827"/>
                      <a:pt x="2048" y="6776"/>
                      <a:pt x="2048" y="6713"/>
                    </a:cubicBezTo>
                    <a:lnTo>
                      <a:pt x="2048" y="6599"/>
                    </a:lnTo>
                    <a:lnTo>
                      <a:pt x="2389" y="6599"/>
                    </a:lnTo>
                    <a:lnTo>
                      <a:pt x="2389" y="6713"/>
                    </a:lnTo>
                    <a:cubicBezTo>
                      <a:pt x="2389" y="6776"/>
                      <a:pt x="2440" y="6827"/>
                      <a:pt x="2503" y="6827"/>
                    </a:cubicBezTo>
                    <a:cubicBezTo>
                      <a:pt x="2566" y="6827"/>
                      <a:pt x="2617" y="6776"/>
                      <a:pt x="2617" y="6713"/>
                    </a:cubicBezTo>
                    <a:lnTo>
                      <a:pt x="2617" y="6599"/>
                    </a:lnTo>
                    <a:lnTo>
                      <a:pt x="2958" y="6599"/>
                    </a:lnTo>
                    <a:lnTo>
                      <a:pt x="2958" y="6713"/>
                    </a:lnTo>
                    <a:cubicBezTo>
                      <a:pt x="2958" y="6776"/>
                      <a:pt x="3009" y="6827"/>
                      <a:pt x="3072" y="6827"/>
                    </a:cubicBezTo>
                    <a:cubicBezTo>
                      <a:pt x="3135" y="6827"/>
                      <a:pt x="3186" y="6776"/>
                      <a:pt x="3186" y="6713"/>
                    </a:cubicBezTo>
                    <a:lnTo>
                      <a:pt x="3186" y="6599"/>
                    </a:lnTo>
                    <a:lnTo>
                      <a:pt x="3527" y="6599"/>
                    </a:lnTo>
                    <a:lnTo>
                      <a:pt x="3527" y="6713"/>
                    </a:lnTo>
                    <a:cubicBezTo>
                      <a:pt x="3527" y="6776"/>
                      <a:pt x="3578" y="6827"/>
                      <a:pt x="3641" y="6827"/>
                    </a:cubicBezTo>
                    <a:cubicBezTo>
                      <a:pt x="3704" y="6827"/>
                      <a:pt x="3755" y="6776"/>
                      <a:pt x="3755" y="6713"/>
                    </a:cubicBezTo>
                    <a:lnTo>
                      <a:pt x="3755" y="6599"/>
                    </a:lnTo>
                    <a:lnTo>
                      <a:pt x="4096" y="6599"/>
                    </a:lnTo>
                    <a:lnTo>
                      <a:pt x="4096" y="6713"/>
                    </a:lnTo>
                    <a:cubicBezTo>
                      <a:pt x="4096" y="6776"/>
                      <a:pt x="4147" y="6827"/>
                      <a:pt x="4210" y="6827"/>
                    </a:cubicBezTo>
                    <a:cubicBezTo>
                      <a:pt x="4273" y="6827"/>
                      <a:pt x="4323" y="6776"/>
                      <a:pt x="4323" y="6713"/>
                    </a:cubicBezTo>
                    <a:lnTo>
                      <a:pt x="4323" y="6599"/>
                    </a:lnTo>
                    <a:lnTo>
                      <a:pt x="4665" y="6599"/>
                    </a:lnTo>
                    <a:lnTo>
                      <a:pt x="4665" y="6713"/>
                    </a:lnTo>
                    <a:cubicBezTo>
                      <a:pt x="4665" y="6776"/>
                      <a:pt x="4716" y="6827"/>
                      <a:pt x="4779" y="6827"/>
                    </a:cubicBezTo>
                    <a:cubicBezTo>
                      <a:pt x="4842" y="6827"/>
                      <a:pt x="4892" y="6776"/>
                      <a:pt x="4892" y="6713"/>
                    </a:cubicBezTo>
                    <a:lnTo>
                      <a:pt x="4892" y="6599"/>
                    </a:lnTo>
                    <a:lnTo>
                      <a:pt x="5234" y="6599"/>
                    </a:lnTo>
                    <a:lnTo>
                      <a:pt x="5234" y="6713"/>
                    </a:lnTo>
                    <a:cubicBezTo>
                      <a:pt x="5234" y="6776"/>
                      <a:pt x="5285" y="6827"/>
                      <a:pt x="5347" y="6827"/>
                    </a:cubicBezTo>
                    <a:cubicBezTo>
                      <a:pt x="5410" y="6827"/>
                      <a:pt x="5461" y="6776"/>
                      <a:pt x="5461" y="6713"/>
                    </a:cubicBezTo>
                    <a:lnTo>
                      <a:pt x="5461" y="6599"/>
                    </a:lnTo>
                    <a:lnTo>
                      <a:pt x="5803" y="6599"/>
                    </a:lnTo>
                    <a:lnTo>
                      <a:pt x="5803" y="6713"/>
                    </a:lnTo>
                    <a:cubicBezTo>
                      <a:pt x="5803" y="6776"/>
                      <a:pt x="5853" y="6827"/>
                      <a:pt x="5916" y="6827"/>
                    </a:cubicBezTo>
                    <a:cubicBezTo>
                      <a:pt x="5979" y="6827"/>
                      <a:pt x="6030" y="6776"/>
                      <a:pt x="6030" y="6713"/>
                    </a:cubicBezTo>
                    <a:lnTo>
                      <a:pt x="6030" y="6599"/>
                    </a:lnTo>
                    <a:lnTo>
                      <a:pt x="6371" y="6599"/>
                    </a:lnTo>
                    <a:lnTo>
                      <a:pt x="6371" y="6713"/>
                    </a:lnTo>
                    <a:cubicBezTo>
                      <a:pt x="6371" y="6776"/>
                      <a:pt x="6422" y="6827"/>
                      <a:pt x="6485" y="6827"/>
                    </a:cubicBezTo>
                    <a:cubicBezTo>
                      <a:pt x="6548" y="6827"/>
                      <a:pt x="6599" y="6776"/>
                      <a:pt x="6599" y="6713"/>
                    </a:cubicBezTo>
                    <a:lnTo>
                      <a:pt x="6599" y="6599"/>
                    </a:lnTo>
                    <a:lnTo>
                      <a:pt x="6713" y="6599"/>
                    </a:lnTo>
                    <a:cubicBezTo>
                      <a:pt x="6776" y="6599"/>
                      <a:pt x="6827" y="6548"/>
                      <a:pt x="6827" y="6485"/>
                    </a:cubicBezTo>
                    <a:cubicBezTo>
                      <a:pt x="6827" y="6422"/>
                      <a:pt x="6776" y="6372"/>
                      <a:pt x="6713" y="6372"/>
                    </a:cubicBezTo>
                    <a:lnTo>
                      <a:pt x="6599" y="6372"/>
                    </a:lnTo>
                    <a:lnTo>
                      <a:pt x="6599" y="6258"/>
                    </a:lnTo>
                    <a:cubicBezTo>
                      <a:pt x="6599" y="6195"/>
                      <a:pt x="6548" y="6144"/>
                      <a:pt x="6485" y="6144"/>
                    </a:cubicBezTo>
                    <a:cubicBezTo>
                      <a:pt x="6422" y="6144"/>
                      <a:pt x="6371" y="6195"/>
                      <a:pt x="6371" y="6258"/>
                    </a:cubicBezTo>
                    <a:lnTo>
                      <a:pt x="6371" y="6372"/>
                    </a:lnTo>
                    <a:lnTo>
                      <a:pt x="6030" y="6372"/>
                    </a:lnTo>
                    <a:lnTo>
                      <a:pt x="6030" y="6258"/>
                    </a:lnTo>
                    <a:cubicBezTo>
                      <a:pt x="6030" y="6195"/>
                      <a:pt x="5979" y="6144"/>
                      <a:pt x="5916" y="6144"/>
                    </a:cubicBezTo>
                    <a:cubicBezTo>
                      <a:pt x="5853" y="6144"/>
                      <a:pt x="5803" y="6195"/>
                      <a:pt x="5803" y="6258"/>
                    </a:cubicBezTo>
                    <a:lnTo>
                      <a:pt x="5803" y="6372"/>
                    </a:lnTo>
                    <a:lnTo>
                      <a:pt x="5461" y="6372"/>
                    </a:lnTo>
                    <a:lnTo>
                      <a:pt x="5461" y="6258"/>
                    </a:lnTo>
                    <a:cubicBezTo>
                      <a:pt x="5461" y="6195"/>
                      <a:pt x="5410" y="6144"/>
                      <a:pt x="5347" y="6144"/>
                    </a:cubicBezTo>
                    <a:cubicBezTo>
                      <a:pt x="5285" y="6144"/>
                      <a:pt x="5234" y="6195"/>
                      <a:pt x="5234" y="6258"/>
                    </a:cubicBezTo>
                    <a:lnTo>
                      <a:pt x="5234" y="6372"/>
                    </a:lnTo>
                    <a:lnTo>
                      <a:pt x="4892" y="6372"/>
                    </a:lnTo>
                    <a:lnTo>
                      <a:pt x="4892" y="6258"/>
                    </a:lnTo>
                    <a:cubicBezTo>
                      <a:pt x="4892" y="6195"/>
                      <a:pt x="4842" y="6144"/>
                      <a:pt x="4779" y="6144"/>
                    </a:cubicBezTo>
                    <a:cubicBezTo>
                      <a:pt x="4716" y="6144"/>
                      <a:pt x="4665" y="6195"/>
                      <a:pt x="4665" y="6258"/>
                    </a:cubicBezTo>
                    <a:lnTo>
                      <a:pt x="4665" y="6372"/>
                    </a:lnTo>
                    <a:lnTo>
                      <a:pt x="4323" y="6372"/>
                    </a:lnTo>
                    <a:lnTo>
                      <a:pt x="4323" y="6258"/>
                    </a:lnTo>
                    <a:cubicBezTo>
                      <a:pt x="4323" y="6195"/>
                      <a:pt x="4273" y="6144"/>
                      <a:pt x="4210" y="6144"/>
                    </a:cubicBezTo>
                    <a:cubicBezTo>
                      <a:pt x="4147" y="6144"/>
                      <a:pt x="4096" y="6195"/>
                      <a:pt x="4096" y="6258"/>
                    </a:cubicBezTo>
                    <a:lnTo>
                      <a:pt x="4096" y="6372"/>
                    </a:lnTo>
                    <a:lnTo>
                      <a:pt x="3755" y="6372"/>
                    </a:lnTo>
                    <a:lnTo>
                      <a:pt x="3755" y="6258"/>
                    </a:lnTo>
                    <a:cubicBezTo>
                      <a:pt x="3755" y="6195"/>
                      <a:pt x="3704" y="6144"/>
                      <a:pt x="3641" y="6144"/>
                    </a:cubicBezTo>
                    <a:cubicBezTo>
                      <a:pt x="3578" y="6144"/>
                      <a:pt x="3527" y="6195"/>
                      <a:pt x="3527" y="6258"/>
                    </a:cubicBezTo>
                    <a:lnTo>
                      <a:pt x="3527" y="6372"/>
                    </a:lnTo>
                    <a:lnTo>
                      <a:pt x="3186" y="6372"/>
                    </a:lnTo>
                    <a:lnTo>
                      <a:pt x="3186" y="6258"/>
                    </a:lnTo>
                    <a:cubicBezTo>
                      <a:pt x="3186" y="6195"/>
                      <a:pt x="3135" y="6144"/>
                      <a:pt x="3072" y="6144"/>
                    </a:cubicBezTo>
                    <a:cubicBezTo>
                      <a:pt x="3009" y="6144"/>
                      <a:pt x="2958" y="6195"/>
                      <a:pt x="2958" y="6258"/>
                    </a:cubicBezTo>
                    <a:lnTo>
                      <a:pt x="2958" y="6372"/>
                    </a:lnTo>
                    <a:lnTo>
                      <a:pt x="2617" y="6372"/>
                    </a:lnTo>
                    <a:lnTo>
                      <a:pt x="2617" y="6258"/>
                    </a:lnTo>
                    <a:cubicBezTo>
                      <a:pt x="2617" y="6195"/>
                      <a:pt x="2566" y="6144"/>
                      <a:pt x="2503" y="6144"/>
                    </a:cubicBezTo>
                    <a:cubicBezTo>
                      <a:pt x="2440" y="6144"/>
                      <a:pt x="2389" y="6195"/>
                      <a:pt x="2389" y="6258"/>
                    </a:cubicBezTo>
                    <a:lnTo>
                      <a:pt x="2389" y="6372"/>
                    </a:lnTo>
                    <a:lnTo>
                      <a:pt x="2048" y="6372"/>
                    </a:lnTo>
                    <a:lnTo>
                      <a:pt x="2048" y="6258"/>
                    </a:lnTo>
                    <a:cubicBezTo>
                      <a:pt x="2048" y="6195"/>
                      <a:pt x="1997" y="6144"/>
                      <a:pt x="1934" y="6144"/>
                    </a:cubicBezTo>
                    <a:cubicBezTo>
                      <a:pt x="1871" y="6144"/>
                      <a:pt x="1820" y="6195"/>
                      <a:pt x="1820" y="6258"/>
                    </a:cubicBezTo>
                    <a:lnTo>
                      <a:pt x="1820" y="6372"/>
                    </a:lnTo>
                    <a:lnTo>
                      <a:pt x="1479" y="6372"/>
                    </a:lnTo>
                    <a:lnTo>
                      <a:pt x="1479" y="6258"/>
                    </a:lnTo>
                    <a:cubicBezTo>
                      <a:pt x="1479" y="6195"/>
                      <a:pt x="1428" y="6144"/>
                      <a:pt x="1365" y="6144"/>
                    </a:cubicBezTo>
                    <a:cubicBezTo>
                      <a:pt x="1302" y="6144"/>
                      <a:pt x="1252" y="6195"/>
                      <a:pt x="1252" y="6258"/>
                    </a:cubicBezTo>
                    <a:lnTo>
                      <a:pt x="1252" y="6372"/>
                    </a:lnTo>
                    <a:lnTo>
                      <a:pt x="910" y="6372"/>
                    </a:lnTo>
                    <a:lnTo>
                      <a:pt x="910" y="6258"/>
                    </a:lnTo>
                    <a:cubicBezTo>
                      <a:pt x="910" y="6195"/>
                      <a:pt x="859" y="6144"/>
                      <a:pt x="796" y="6144"/>
                    </a:cubicBezTo>
                    <a:cubicBezTo>
                      <a:pt x="734" y="6144"/>
                      <a:pt x="683" y="6195"/>
                      <a:pt x="683" y="6258"/>
                    </a:cubicBezTo>
                    <a:lnTo>
                      <a:pt x="683" y="6372"/>
                    </a:lnTo>
                    <a:lnTo>
                      <a:pt x="455" y="6372"/>
                    </a:lnTo>
                    <a:lnTo>
                      <a:pt x="455" y="5234"/>
                    </a:lnTo>
                    <a:lnTo>
                      <a:pt x="1263" y="523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9" name="îṥ1ïdê"/>
            <p:cNvSpPr txBox="1"/>
            <p:nvPr/>
          </p:nvSpPr>
          <p:spPr>
            <a:xfrm>
              <a:off x="2026937" y="3129307"/>
              <a:ext cx="1512168" cy="584775"/>
            </a:xfrm>
            <a:prstGeom prst="rect">
              <a:avLst/>
            </a:prstGeom>
            <a:noFill/>
          </p:spPr>
          <p:txBody>
            <a:bodyPr wrap="none" lIns="90000" tIns="46800" rIns="90000" bIns="46800" anchor="ctr">
              <a:noAutofit/>
            </a:bodyPr>
            <a:lstStyle/>
            <a:p>
              <a:pPr algn="ctr"/>
              <a:r>
                <a:rPr lang="en-US" altLang="zh-CN" sz="2800" dirty="0" err="1" smtClean="0">
                  <a:solidFill>
                    <a:srgbClr val="00CCB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Netty</a:t>
              </a:r>
              <a:r>
                <a:rPr lang="zh-CN" altLang="en-US" sz="2800" dirty="0" smtClean="0">
                  <a:solidFill>
                    <a:srgbClr val="00CCB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链路</a:t>
              </a:r>
              <a:endParaRPr lang="zh-CN" altLang="en-US" sz="2800" dirty="0">
                <a:solidFill>
                  <a:srgbClr val="00CCB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iṧľïdê"/>
            <p:cNvSpPr txBox="1"/>
            <p:nvPr/>
          </p:nvSpPr>
          <p:spPr>
            <a:xfrm>
              <a:off x="2110224" y="4047726"/>
              <a:ext cx="1512168" cy="584775"/>
            </a:xfrm>
            <a:prstGeom prst="rect">
              <a:avLst/>
            </a:prstGeom>
            <a:noFill/>
          </p:spPr>
          <p:txBody>
            <a:bodyPr wrap="none" lIns="90000" tIns="46800" rIns="90000" bIns="46800" anchor="ctr">
              <a:noAutofit/>
            </a:bodyPr>
            <a:lstStyle/>
            <a:p>
              <a:pPr algn="ctr"/>
              <a:r>
                <a:rPr lang="zh-CN" altLang="en-US" sz="2800" dirty="0">
                  <a:solidFill>
                    <a:srgbClr val="00CCB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远程</a:t>
              </a:r>
              <a:r>
                <a:rPr lang="zh-CN" altLang="en-US" sz="2800" dirty="0" smtClean="0">
                  <a:solidFill>
                    <a:srgbClr val="00CCB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调用</a:t>
              </a:r>
              <a:endParaRPr lang="zh-CN" altLang="en-US" sz="2800" dirty="0">
                <a:solidFill>
                  <a:srgbClr val="00CCB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14" name="îṧḻîde"/>
            <p:cNvGrpSpPr/>
            <p:nvPr/>
          </p:nvGrpSpPr>
          <p:grpSpPr>
            <a:xfrm>
              <a:off x="3747234" y="3021594"/>
              <a:ext cx="814005" cy="814005"/>
              <a:chOff x="3860648" y="2926096"/>
              <a:chExt cx="814005" cy="814005"/>
            </a:xfrm>
          </p:grpSpPr>
          <p:sp>
            <p:nvSpPr>
              <p:cNvPr id="22" name="ïš1îḍe"/>
              <p:cNvSpPr/>
              <p:nvPr/>
            </p:nvSpPr>
            <p:spPr>
              <a:xfrm>
                <a:off x="3860648" y="2926096"/>
                <a:ext cx="814005" cy="814005"/>
              </a:xfrm>
              <a:prstGeom prst="rect">
                <a:avLst/>
              </a:prstGeom>
              <a:solidFill>
                <a:schemeClr val="tx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ṥlïde"/>
              <p:cNvSpPr>
                <a:spLocks noChangeAspect="1"/>
              </p:cNvSpPr>
              <p:nvPr/>
            </p:nvSpPr>
            <p:spPr bwMode="auto">
              <a:xfrm>
                <a:off x="3995088" y="3028256"/>
                <a:ext cx="545124" cy="609685"/>
              </a:xfrm>
              <a:custGeom>
                <a:avLst/>
                <a:gdLst>
                  <a:gd name="T0" fmla="*/ 389 w 684"/>
                  <a:gd name="T1" fmla="*/ 85 h 766"/>
                  <a:gd name="T2" fmla="*/ 389 w 684"/>
                  <a:gd name="T3" fmla="*/ 47 h 766"/>
                  <a:gd name="T4" fmla="*/ 342 w 684"/>
                  <a:gd name="T5" fmla="*/ 0 h 766"/>
                  <a:gd name="T6" fmla="*/ 295 w 684"/>
                  <a:gd name="T7" fmla="*/ 47 h 766"/>
                  <a:gd name="T8" fmla="*/ 295 w 684"/>
                  <a:gd name="T9" fmla="*/ 85 h 766"/>
                  <a:gd name="T10" fmla="*/ 0 w 684"/>
                  <a:gd name="T11" fmla="*/ 424 h 766"/>
                  <a:gd name="T12" fmla="*/ 342 w 684"/>
                  <a:gd name="T13" fmla="*/ 766 h 766"/>
                  <a:gd name="T14" fmla="*/ 684 w 684"/>
                  <a:gd name="T15" fmla="*/ 424 h 766"/>
                  <a:gd name="T16" fmla="*/ 389 w 684"/>
                  <a:gd name="T17" fmla="*/ 85 h 766"/>
                  <a:gd name="T18" fmla="*/ 342 w 684"/>
                  <a:gd name="T19" fmla="*/ 679 h 766"/>
                  <a:gd name="T20" fmla="*/ 86 w 684"/>
                  <a:gd name="T21" fmla="*/ 424 h 766"/>
                  <a:gd name="T22" fmla="*/ 295 w 684"/>
                  <a:gd name="T23" fmla="*/ 172 h 766"/>
                  <a:gd name="T24" fmla="*/ 295 w 684"/>
                  <a:gd name="T25" fmla="*/ 441 h 766"/>
                  <a:gd name="T26" fmla="*/ 342 w 684"/>
                  <a:gd name="T27" fmla="*/ 488 h 766"/>
                  <a:gd name="T28" fmla="*/ 389 w 684"/>
                  <a:gd name="T29" fmla="*/ 441 h 766"/>
                  <a:gd name="T30" fmla="*/ 389 w 684"/>
                  <a:gd name="T31" fmla="*/ 172 h 766"/>
                  <a:gd name="T32" fmla="*/ 597 w 684"/>
                  <a:gd name="T33" fmla="*/ 424 h 766"/>
                  <a:gd name="T34" fmla="*/ 342 w 684"/>
                  <a:gd name="T35" fmla="*/ 679 h 7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84" h="766">
                    <a:moveTo>
                      <a:pt x="389" y="85"/>
                    </a:moveTo>
                    <a:lnTo>
                      <a:pt x="389" y="47"/>
                    </a:lnTo>
                    <a:cubicBezTo>
                      <a:pt x="389" y="21"/>
                      <a:pt x="368" y="0"/>
                      <a:pt x="342" y="0"/>
                    </a:cubicBezTo>
                    <a:cubicBezTo>
                      <a:pt x="316" y="0"/>
                      <a:pt x="295" y="21"/>
                      <a:pt x="295" y="47"/>
                    </a:cubicBezTo>
                    <a:lnTo>
                      <a:pt x="295" y="85"/>
                    </a:lnTo>
                    <a:cubicBezTo>
                      <a:pt x="128" y="107"/>
                      <a:pt x="0" y="250"/>
                      <a:pt x="0" y="424"/>
                    </a:cubicBezTo>
                    <a:cubicBezTo>
                      <a:pt x="0" y="613"/>
                      <a:pt x="153" y="766"/>
                      <a:pt x="342" y="766"/>
                    </a:cubicBezTo>
                    <a:cubicBezTo>
                      <a:pt x="531" y="766"/>
                      <a:pt x="684" y="613"/>
                      <a:pt x="684" y="424"/>
                    </a:cubicBezTo>
                    <a:cubicBezTo>
                      <a:pt x="684" y="250"/>
                      <a:pt x="555" y="107"/>
                      <a:pt x="389" y="85"/>
                    </a:cubicBezTo>
                    <a:close/>
                    <a:moveTo>
                      <a:pt x="342" y="679"/>
                    </a:moveTo>
                    <a:cubicBezTo>
                      <a:pt x="201" y="679"/>
                      <a:pt x="86" y="565"/>
                      <a:pt x="86" y="424"/>
                    </a:cubicBezTo>
                    <a:cubicBezTo>
                      <a:pt x="86" y="298"/>
                      <a:pt x="176" y="194"/>
                      <a:pt x="295" y="172"/>
                    </a:cubicBezTo>
                    <a:lnTo>
                      <a:pt x="295" y="441"/>
                    </a:lnTo>
                    <a:cubicBezTo>
                      <a:pt x="295" y="467"/>
                      <a:pt x="316" y="488"/>
                      <a:pt x="342" y="488"/>
                    </a:cubicBezTo>
                    <a:cubicBezTo>
                      <a:pt x="368" y="488"/>
                      <a:pt x="389" y="467"/>
                      <a:pt x="389" y="441"/>
                    </a:cubicBezTo>
                    <a:lnTo>
                      <a:pt x="389" y="172"/>
                    </a:lnTo>
                    <a:cubicBezTo>
                      <a:pt x="507" y="194"/>
                      <a:pt x="597" y="298"/>
                      <a:pt x="597" y="424"/>
                    </a:cubicBezTo>
                    <a:cubicBezTo>
                      <a:pt x="597" y="565"/>
                      <a:pt x="483" y="679"/>
                      <a:pt x="342" y="67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grpSp>
          <p:nvGrpSpPr>
            <p:cNvPr id="15" name="í$ḻïḋê"/>
            <p:cNvGrpSpPr/>
            <p:nvPr/>
          </p:nvGrpSpPr>
          <p:grpSpPr>
            <a:xfrm>
              <a:off x="3747234" y="3933112"/>
              <a:ext cx="814005" cy="814005"/>
              <a:chOff x="3860648" y="3841262"/>
              <a:chExt cx="814005" cy="814005"/>
            </a:xfrm>
          </p:grpSpPr>
          <p:sp>
            <p:nvSpPr>
              <p:cNvPr id="20" name="iSḻiďé"/>
              <p:cNvSpPr/>
              <p:nvPr/>
            </p:nvSpPr>
            <p:spPr>
              <a:xfrm>
                <a:off x="3860648" y="3841262"/>
                <a:ext cx="814005" cy="814005"/>
              </a:xfrm>
              <a:prstGeom prst="rect">
                <a:avLst/>
              </a:prstGeom>
              <a:solidFill>
                <a:schemeClr val="tx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śļïḋe"/>
              <p:cNvSpPr>
                <a:spLocks noChangeAspect="1"/>
              </p:cNvSpPr>
              <p:nvPr/>
            </p:nvSpPr>
            <p:spPr bwMode="auto">
              <a:xfrm>
                <a:off x="3995088" y="3943422"/>
                <a:ext cx="545124" cy="609685"/>
              </a:xfrm>
              <a:custGeom>
                <a:avLst/>
                <a:gdLst>
                  <a:gd name="T0" fmla="*/ 389 w 684"/>
                  <a:gd name="T1" fmla="*/ 85 h 766"/>
                  <a:gd name="T2" fmla="*/ 389 w 684"/>
                  <a:gd name="T3" fmla="*/ 47 h 766"/>
                  <a:gd name="T4" fmla="*/ 342 w 684"/>
                  <a:gd name="T5" fmla="*/ 0 h 766"/>
                  <a:gd name="T6" fmla="*/ 295 w 684"/>
                  <a:gd name="T7" fmla="*/ 47 h 766"/>
                  <a:gd name="T8" fmla="*/ 295 w 684"/>
                  <a:gd name="T9" fmla="*/ 85 h 766"/>
                  <a:gd name="T10" fmla="*/ 0 w 684"/>
                  <a:gd name="T11" fmla="*/ 424 h 766"/>
                  <a:gd name="T12" fmla="*/ 342 w 684"/>
                  <a:gd name="T13" fmla="*/ 766 h 766"/>
                  <a:gd name="T14" fmla="*/ 684 w 684"/>
                  <a:gd name="T15" fmla="*/ 424 h 766"/>
                  <a:gd name="T16" fmla="*/ 389 w 684"/>
                  <a:gd name="T17" fmla="*/ 85 h 766"/>
                  <a:gd name="T18" fmla="*/ 342 w 684"/>
                  <a:gd name="T19" fmla="*/ 679 h 766"/>
                  <a:gd name="T20" fmla="*/ 86 w 684"/>
                  <a:gd name="T21" fmla="*/ 424 h 766"/>
                  <a:gd name="T22" fmla="*/ 295 w 684"/>
                  <a:gd name="T23" fmla="*/ 172 h 766"/>
                  <a:gd name="T24" fmla="*/ 295 w 684"/>
                  <a:gd name="T25" fmla="*/ 441 h 766"/>
                  <a:gd name="T26" fmla="*/ 342 w 684"/>
                  <a:gd name="T27" fmla="*/ 488 h 766"/>
                  <a:gd name="T28" fmla="*/ 389 w 684"/>
                  <a:gd name="T29" fmla="*/ 441 h 766"/>
                  <a:gd name="T30" fmla="*/ 389 w 684"/>
                  <a:gd name="T31" fmla="*/ 172 h 766"/>
                  <a:gd name="T32" fmla="*/ 597 w 684"/>
                  <a:gd name="T33" fmla="*/ 424 h 766"/>
                  <a:gd name="T34" fmla="*/ 342 w 684"/>
                  <a:gd name="T35" fmla="*/ 679 h 7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84" h="766">
                    <a:moveTo>
                      <a:pt x="389" y="85"/>
                    </a:moveTo>
                    <a:lnTo>
                      <a:pt x="389" y="47"/>
                    </a:lnTo>
                    <a:cubicBezTo>
                      <a:pt x="389" y="21"/>
                      <a:pt x="368" y="0"/>
                      <a:pt x="342" y="0"/>
                    </a:cubicBezTo>
                    <a:cubicBezTo>
                      <a:pt x="316" y="0"/>
                      <a:pt x="295" y="21"/>
                      <a:pt x="295" y="47"/>
                    </a:cubicBezTo>
                    <a:lnTo>
                      <a:pt x="295" y="85"/>
                    </a:lnTo>
                    <a:cubicBezTo>
                      <a:pt x="128" y="107"/>
                      <a:pt x="0" y="250"/>
                      <a:pt x="0" y="424"/>
                    </a:cubicBezTo>
                    <a:cubicBezTo>
                      <a:pt x="0" y="613"/>
                      <a:pt x="153" y="766"/>
                      <a:pt x="342" y="766"/>
                    </a:cubicBezTo>
                    <a:cubicBezTo>
                      <a:pt x="531" y="766"/>
                      <a:pt x="684" y="613"/>
                      <a:pt x="684" y="424"/>
                    </a:cubicBezTo>
                    <a:cubicBezTo>
                      <a:pt x="684" y="250"/>
                      <a:pt x="555" y="107"/>
                      <a:pt x="389" y="85"/>
                    </a:cubicBezTo>
                    <a:close/>
                    <a:moveTo>
                      <a:pt x="342" y="679"/>
                    </a:moveTo>
                    <a:cubicBezTo>
                      <a:pt x="201" y="679"/>
                      <a:pt x="86" y="565"/>
                      <a:pt x="86" y="424"/>
                    </a:cubicBezTo>
                    <a:cubicBezTo>
                      <a:pt x="86" y="298"/>
                      <a:pt x="176" y="194"/>
                      <a:pt x="295" y="172"/>
                    </a:cubicBezTo>
                    <a:lnTo>
                      <a:pt x="295" y="441"/>
                    </a:lnTo>
                    <a:cubicBezTo>
                      <a:pt x="295" y="467"/>
                      <a:pt x="316" y="488"/>
                      <a:pt x="342" y="488"/>
                    </a:cubicBezTo>
                    <a:cubicBezTo>
                      <a:pt x="368" y="488"/>
                      <a:pt x="389" y="467"/>
                      <a:pt x="389" y="441"/>
                    </a:cubicBezTo>
                    <a:lnTo>
                      <a:pt x="389" y="172"/>
                    </a:lnTo>
                    <a:cubicBezTo>
                      <a:pt x="507" y="194"/>
                      <a:pt x="597" y="298"/>
                      <a:pt x="597" y="424"/>
                    </a:cubicBezTo>
                    <a:cubicBezTo>
                      <a:pt x="597" y="565"/>
                      <a:pt x="483" y="679"/>
                      <a:pt x="342" y="67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</p:grpSp>
      <p:sp>
        <p:nvSpPr>
          <p:cNvPr id="11" name="爆炸形 2 10"/>
          <p:cNvSpPr/>
          <p:nvPr/>
        </p:nvSpPr>
        <p:spPr>
          <a:xfrm>
            <a:off x="5509456" y="140637"/>
            <a:ext cx="3634544" cy="2627299"/>
          </a:xfrm>
          <a:prstGeom prst="irregularSeal2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EXE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↓↓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Server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34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439336" y="634207"/>
            <a:ext cx="857250" cy="4328318"/>
            <a:chOff x="4070350" y="815182"/>
            <a:chExt cx="857250" cy="4328318"/>
          </a:xfrm>
        </p:grpSpPr>
        <p:sp>
          <p:nvSpPr>
            <p:cNvPr id="5" name="圆角矩形 1"/>
            <p:cNvSpPr/>
            <p:nvPr/>
          </p:nvSpPr>
          <p:spPr>
            <a:xfrm>
              <a:off x="4070350" y="815182"/>
              <a:ext cx="857250" cy="317818"/>
            </a:xfrm>
            <a:prstGeom prst="round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2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exe</a:t>
              </a:r>
              <a:endPara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" name="直接连接符 3"/>
            <p:cNvCxnSpPr/>
            <p:nvPr/>
          </p:nvCxnSpPr>
          <p:spPr>
            <a:xfrm>
              <a:off x="4498975" y="1133000"/>
              <a:ext cx="0" cy="40105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9" name="Group 8"/>
          <p:cNvGrpSpPr/>
          <p:nvPr/>
        </p:nvGrpSpPr>
        <p:grpSpPr>
          <a:xfrm>
            <a:off x="3049877" y="634207"/>
            <a:ext cx="1097756" cy="4328318"/>
            <a:chOff x="6170216" y="815182"/>
            <a:chExt cx="1097756" cy="4328318"/>
          </a:xfrm>
        </p:grpSpPr>
        <p:sp>
          <p:nvSpPr>
            <p:cNvPr id="6" name="圆角矩形 7"/>
            <p:cNvSpPr/>
            <p:nvPr/>
          </p:nvSpPr>
          <p:spPr>
            <a:xfrm>
              <a:off x="6170216" y="815182"/>
              <a:ext cx="1097756" cy="317818"/>
            </a:xfrm>
            <a:prstGeom prst="round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200" b="1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NettyServer</a:t>
              </a:r>
              <a:endPara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" name="直接连接符 6"/>
            <p:cNvCxnSpPr/>
            <p:nvPr/>
          </p:nvCxnSpPr>
          <p:spPr>
            <a:xfrm>
              <a:off x="6719094" y="1133000"/>
              <a:ext cx="0" cy="40105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1" name="Group 10"/>
          <p:cNvGrpSpPr/>
          <p:nvPr/>
        </p:nvGrpSpPr>
        <p:grpSpPr>
          <a:xfrm>
            <a:off x="354690" y="634208"/>
            <a:ext cx="1097756" cy="4328317"/>
            <a:chOff x="6170216" y="815183"/>
            <a:chExt cx="1097756" cy="4328317"/>
          </a:xfrm>
        </p:grpSpPr>
        <p:sp>
          <p:nvSpPr>
            <p:cNvPr id="12" name="圆角矩形 7"/>
            <p:cNvSpPr/>
            <p:nvPr/>
          </p:nvSpPr>
          <p:spPr>
            <a:xfrm>
              <a:off x="6170216" y="815183"/>
              <a:ext cx="1097756" cy="317818"/>
            </a:xfrm>
            <a:prstGeom prst="round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2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</a:t>
              </a:r>
              <a:r>
                <a:rPr lang="zh-CN" altLang="en-US" sz="12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2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Service</a:t>
              </a:r>
              <a:endPara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" name="直接连接符 6"/>
            <p:cNvCxnSpPr/>
            <p:nvPr/>
          </p:nvCxnSpPr>
          <p:spPr>
            <a:xfrm>
              <a:off x="6719094" y="1133000"/>
              <a:ext cx="0" cy="40105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4" name="Group 13"/>
          <p:cNvGrpSpPr/>
          <p:nvPr/>
        </p:nvGrpSpPr>
        <p:grpSpPr>
          <a:xfrm>
            <a:off x="5578764" y="634207"/>
            <a:ext cx="857250" cy="4328318"/>
            <a:chOff x="4070350" y="815182"/>
            <a:chExt cx="857250" cy="4328318"/>
          </a:xfrm>
        </p:grpSpPr>
        <p:sp>
          <p:nvSpPr>
            <p:cNvPr id="15" name="圆角矩形 1"/>
            <p:cNvSpPr/>
            <p:nvPr/>
          </p:nvSpPr>
          <p:spPr>
            <a:xfrm>
              <a:off x="4070350" y="815182"/>
              <a:ext cx="857250" cy="317818"/>
            </a:xfrm>
            <a:prstGeom prst="round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2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plugin</a:t>
              </a:r>
              <a:endPara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" name="直接连接符 3"/>
            <p:cNvCxnSpPr/>
            <p:nvPr/>
          </p:nvCxnSpPr>
          <p:spPr>
            <a:xfrm>
              <a:off x="4498975" y="1133000"/>
              <a:ext cx="0" cy="40105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8" name="矩形 28"/>
          <p:cNvSpPr/>
          <p:nvPr/>
        </p:nvSpPr>
        <p:spPr>
          <a:xfrm>
            <a:off x="4809012" y="1917288"/>
            <a:ext cx="136526" cy="324000"/>
          </a:xfrm>
          <a:prstGeom prst="rect">
            <a:avLst/>
          </a:prstGeom>
          <a:solidFill>
            <a:schemeClr val="bg1"/>
          </a:solidFill>
          <a:ln w="19050" cap="flat">
            <a:solidFill>
              <a:srgbClr val="FF5757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CN" altLang="en-US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812488" y="2825292"/>
            <a:ext cx="136526" cy="463709"/>
          </a:xfrm>
          <a:prstGeom prst="rect">
            <a:avLst/>
          </a:prstGeom>
          <a:solidFill>
            <a:schemeClr val="bg1"/>
          </a:solidFill>
          <a:ln w="19050" cap="flat">
            <a:solidFill>
              <a:srgbClr val="FF5757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CN" altLang="en-US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939273" y="1970510"/>
            <a:ext cx="121840" cy="1106091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CN" altLang="en-US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2"/>
          <p:cNvCxnSpPr/>
          <p:nvPr/>
        </p:nvCxnSpPr>
        <p:spPr>
          <a:xfrm>
            <a:off x="4945538" y="2126913"/>
            <a:ext cx="993735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直接箭头连接符 31"/>
          <p:cNvCxnSpPr/>
          <p:nvPr/>
        </p:nvCxnSpPr>
        <p:spPr>
          <a:xfrm flipH="1" flipV="1">
            <a:off x="4942546" y="2932127"/>
            <a:ext cx="996728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ysDot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直接箭头连接符 32"/>
          <p:cNvCxnSpPr>
            <a:endCxn id="28" idx="1"/>
          </p:cNvCxnSpPr>
          <p:nvPr/>
        </p:nvCxnSpPr>
        <p:spPr>
          <a:xfrm>
            <a:off x="3660530" y="2029860"/>
            <a:ext cx="1148482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直接箭头连接符 31"/>
          <p:cNvCxnSpPr/>
          <p:nvPr/>
        </p:nvCxnSpPr>
        <p:spPr>
          <a:xfrm flipH="1">
            <a:off x="3661943" y="3140081"/>
            <a:ext cx="1146557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0" name="矩形 29"/>
          <p:cNvSpPr/>
          <p:nvPr/>
        </p:nvSpPr>
        <p:spPr>
          <a:xfrm>
            <a:off x="842646" y="1105601"/>
            <a:ext cx="127135" cy="2675824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CN" altLang="en-US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直接箭头连接符 32"/>
          <p:cNvCxnSpPr/>
          <p:nvPr/>
        </p:nvCxnSpPr>
        <p:spPr>
          <a:xfrm flipV="1">
            <a:off x="1030703" y="1914198"/>
            <a:ext cx="2490476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直接箭头连接符 31"/>
          <p:cNvCxnSpPr/>
          <p:nvPr/>
        </p:nvCxnSpPr>
        <p:spPr>
          <a:xfrm flipH="1" flipV="1">
            <a:off x="1030704" y="3373779"/>
            <a:ext cx="2483987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ysDot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1" name="直接箭头连接符 32"/>
          <p:cNvCxnSpPr/>
          <p:nvPr/>
        </p:nvCxnSpPr>
        <p:spPr>
          <a:xfrm>
            <a:off x="79530" y="1193642"/>
            <a:ext cx="75600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7" name="直接箭头连接符 31"/>
          <p:cNvCxnSpPr/>
          <p:nvPr/>
        </p:nvCxnSpPr>
        <p:spPr>
          <a:xfrm flipH="1">
            <a:off x="30245" y="3638064"/>
            <a:ext cx="79200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ysDot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矩形 28"/>
          <p:cNvSpPr/>
          <p:nvPr/>
        </p:nvSpPr>
        <p:spPr>
          <a:xfrm>
            <a:off x="3514691" y="1814118"/>
            <a:ext cx="136526" cy="468000"/>
          </a:xfrm>
          <a:prstGeom prst="rect">
            <a:avLst/>
          </a:prstGeom>
          <a:solidFill>
            <a:schemeClr val="bg1"/>
          </a:solidFill>
          <a:ln w="19050" cap="flat">
            <a:solidFill>
              <a:srgbClr val="FF5757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CN" altLang="en-US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28"/>
          <p:cNvSpPr/>
          <p:nvPr/>
        </p:nvSpPr>
        <p:spPr>
          <a:xfrm>
            <a:off x="3517006" y="3017441"/>
            <a:ext cx="136526" cy="463709"/>
          </a:xfrm>
          <a:prstGeom prst="rect">
            <a:avLst/>
          </a:prstGeom>
          <a:solidFill>
            <a:schemeClr val="bg1"/>
          </a:solidFill>
          <a:ln w="19050" cap="flat">
            <a:solidFill>
              <a:srgbClr val="FF5757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CN" altLang="en-US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28"/>
          <p:cNvSpPr/>
          <p:nvPr/>
        </p:nvSpPr>
        <p:spPr>
          <a:xfrm>
            <a:off x="903568" y="1223585"/>
            <a:ext cx="134658" cy="1062415"/>
          </a:xfrm>
          <a:prstGeom prst="rect">
            <a:avLst/>
          </a:prstGeom>
          <a:solidFill>
            <a:schemeClr val="bg1"/>
          </a:solidFill>
          <a:ln w="19050" cap="flat">
            <a:solidFill>
              <a:srgbClr val="FF5757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CN" altLang="en-US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28"/>
          <p:cNvSpPr/>
          <p:nvPr/>
        </p:nvSpPr>
        <p:spPr>
          <a:xfrm>
            <a:off x="911980" y="3165478"/>
            <a:ext cx="136526" cy="468000"/>
          </a:xfrm>
          <a:prstGeom prst="rect">
            <a:avLst/>
          </a:prstGeom>
          <a:solidFill>
            <a:schemeClr val="bg1"/>
          </a:solidFill>
          <a:ln w="19050" cap="flat">
            <a:solidFill>
              <a:srgbClr val="FF5757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CN" altLang="en-US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-27964" y="943651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pigeon</a:t>
            </a:r>
            <a:endParaRPr lang="zh-CN" altLang="en-US" sz="1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1708274" y="1892684"/>
            <a:ext cx="1088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Pigeon (</a:t>
            </a:r>
            <a:r>
              <a:rPr lang="en-US" altLang="zh-CN" sz="1200" dirty="0" err="1" smtClean="0"/>
              <a:t>async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sp>
        <p:nvSpPr>
          <p:cNvPr id="35" name="文本框 34"/>
          <p:cNvSpPr txBox="1"/>
          <p:nvPr/>
        </p:nvSpPr>
        <p:spPr>
          <a:xfrm>
            <a:off x="1709528" y="3110795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Pigeon (callback)</a:t>
            </a:r>
            <a:endParaRPr lang="zh-CN" altLang="en-US" sz="1200" dirty="0"/>
          </a:p>
        </p:txBody>
      </p:sp>
      <p:grpSp>
        <p:nvGrpSpPr>
          <p:cNvPr id="47" name="Group 10"/>
          <p:cNvGrpSpPr/>
          <p:nvPr/>
        </p:nvGrpSpPr>
        <p:grpSpPr>
          <a:xfrm>
            <a:off x="1701977" y="637768"/>
            <a:ext cx="1097756" cy="4328317"/>
            <a:chOff x="6170216" y="815183"/>
            <a:chExt cx="1097756" cy="4328317"/>
          </a:xfrm>
        </p:grpSpPr>
        <p:sp>
          <p:nvSpPr>
            <p:cNvPr id="48" name="圆角矩形 7"/>
            <p:cNvSpPr/>
            <p:nvPr/>
          </p:nvSpPr>
          <p:spPr>
            <a:xfrm>
              <a:off x="6170216" y="815183"/>
              <a:ext cx="1097756" cy="317818"/>
            </a:xfrm>
            <a:prstGeom prst="round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200" b="1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redis</a:t>
              </a:r>
              <a:endPara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9" name="直接连接符 6"/>
            <p:cNvCxnSpPr/>
            <p:nvPr/>
          </p:nvCxnSpPr>
          <p:spPr>
            <a:xfrm>
              <a:off x="6719094" y="1133000"/>
              <a:ext cx="0" cy="40105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51" name="矩形 28"/>
          <p:cNvSpPr/>
          <p:nvPr/>
        </p:nvSpPr>
        <p:spPr>
          <a:xfrm>
            <a:off x="2182592" y="1277572"/>
            <a:ext cx="136526" cy="46800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CN" altLang="en-US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直接箭头连接符 32"/>
          <p:cNvCxnSpPr/>
          <p:nvPr/>
        </p:nvCxnSpPr>
        <p:spPr>
          <a:xfrm>
            <a:off x="1053489" y="1406447"/>
            <a:ext cx="1129103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直接箭头连接符 31"/>
          <p:cNvCxnSpPr/>
          <p:nvPr/>
        </p:nvCxnSpPr>
        <p:spPr>
          <a:xfrm flipH="1" flipV="1">
            <a:off x="1048453" y="1629699"/>
            <a:ext cx="1134139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ysDot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4" name="文本框 53"/>
          <p:cNvSpPr txBox="1"/>
          <p:nvPr/>
        </p:nvSpPr>
        <p:spPr>
          <a:xfrm>
            <a:off x="1181596" y="1189525"/>
            <a:ext cx="761747" cy="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获取接入</a:t>
            </a:r>
            <a:r>
              <a:rPr lang="en-US" altLang="zh-CN" sz="9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endParaRPr lang="zh-CN" altLang="en-US" sz="9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3906047" y="1778916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tcp</a:t>
            </a:r>
            <a:endParaRPr lang="zh-CN" altLang="en-US" sz="1200" dirty="0"/>
          </a:p>
        </p:txBody>
      </p:sp>
      <p:sp>
        <p:nvSpPr>
          <p:cNvPr id="66" name="文本框 65"/>
          <p:cNvSpPr txBox="1"/>
          <p:nvPr/>
        </p:nvSpPr>
        <p:spPr>
          <a:xfrm>
            <a:off x="5028383" y="1847123"/>
            <a:ext cx="800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隐式调用</a:t>
            </a:r>
          </a:p>
        </p:txBody>
      </p:sp>
      <p:sp>
        <p:nvSpPr>
          <p:cNvPr id="67" name="文本框 66"/>
          <p:cNvSpPr txBox="1"/>
          <p:nvPr/>
        </p:nvSpPr>
        <p:spPr>
          <a:xfrm rot="5400000">
            <a:off x="437026" y="2500857"/>
            <a:ext cx="1438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FF3B3B"/>
                </a:solidFill>
              </a:rPr>
              <a:t>Leopard Client</a:t>
            </a:r>
            <a:endParaRPr lang="zh-CN" altLang="en-US" sz="1400" b="1" dirty="0">
              <a:solidFill>
                <a:srgbClr val="FF3B3B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 rot="5400000">
            <a:off x="2684108" y="2462755"/>
            <a:ext cx="1344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FF3B3B"/>
                </a:solidFill>
              </a:rPr>
              <a:t>Leopard Server</a:t>
            </a:r>
            <a:endParaRPr lang="zh-CN" altLang="en-US" sz="1400" b="1" dirty="0">
              <a:solidFill>
                <a:srgbClr val="FF3B3B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 rot="5400000">
            <a:off x="4560590" y="2316230"/>
            <a:ext cx="1127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rgbClr val="FF3B3B"/>
                </a:solidFill>
              </a:rPr>
              <a:t>Leopard Executor</a:t>
            </a:r>
            <a:endParaRPr lang="zh-CN" altLang="en-US" sz="1200" b="1" dirty="0">
              <a:solidFill>
                <a:srgbClr val="FF3B3B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930" y="3682661"/>
            <a:ext cx="5623105" cy="48650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531" y="3709092"/>
            <a:ext cx="5513218" cy="144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22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23332" y="2659594"/>
            <a:ext cx="4513778" cy="1233755"/>
          </a:xfrm>
          <a:prstGeom prst="roundRect">
            <a:avLst>
              <a:gd name="adj" fmla="val 9719"/>
            </a:avLst>
          </a:prstGeom>
          <a:noFill/>
          <a:ln>
            <a:solidFill>
              <a:srgbClr val="00CCB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575362" y="97092"/>
            <a:ext cx="4568637" cy="5046408"/>
          </a:xfrm>
          <a:prstGeom prst="rect">
            <a:avLst/>
          </a:prstGeom>
          <a:solidFill>
            <a:srgbClr val="EEF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9958" y="392801"/>
            <a:ext cx="4509765" cy="653335"/>
          </a:xfrm>
          <a:prstGeom prst="rect">
            <a:avLst/>
          </a:prstGeom>
          <a:noFill/>
          <a:ln w="38100" cap="flat">
            <a:solidFill>
              <a:srgbClr val="A6A6A6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A6A6A6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89819" y="1095308"/>
            <a:ext cx="2021522" cy="1571857"/>
          </a:xfrm>
          <a:prstGeom prst="rect">
            <a:avLst/>
          </a:prstGeom>
          <a:noFill/>
          <a:ln w="38100" cap="flat">
            <a:solidFill>
              <a:srgbClr val="00CCB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236" y="299216"/>
            <a:ext cx="318036" cy="7563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b="1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lang="zh-CN" altLang="en-US" sz="1400" b="1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kumimoji="0" lang="zh-CN" altLang="en-US" sz="1400" b="1" i="0" u="none" strike="noStrike" cap="none" spc="0" normalizeH="0" baseline="0" dirty="0">
              <a:ln>
                <a:noFill/>
              </a:ln>
              <a:solidFill>
                <a:srgbClr val="A6A6A6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789817" y="1338803"/>
            <a:ext cx="318036" cy="10457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b="1" dirty="0">
                <a:solidFill>
                  <a:srgbClr val="00CC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</a:t>
            </a:r>
            <a:r>
              <a:rPr lang="zh-CN" altLang="en-US" sz="1400" b="1" dirty="0" smtClean="0">
                <a:solidFill>
                  <a:srgbClr val="00CC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kumimoji="0" lang="zh-CN" altLang="en-US" sz="1400" b="1" i="0" u="none" strike="noStrike" cap="none" spc="0" normalizeH="0" baseline="0" dirty="0">
              <a:ln>
                <a:noFill/>
              </a:ln>
              <a:solidFill>
                <a:srgbClr val="00CCB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199612" y="3762766"/>
            <a:ext cx="533479" cy="10457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1400" b="1" dirty="0" smtClean="0">
              <a:solidFill>
                <a:srgbClr val="00CC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400" b="1" dirty="0" smtClean="0">
                <a:solidFill>
                  <a:srgbClr val="00CC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</a:t>
            </a:r>
            <a:r>
              <a:rPr lang="zh-CN" altLang="en-US" sz="1400" b="1" dirty="0" smtClean="0">
                <a:solidFill>
                  <a:srgbClr val="00CC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框架层</a:t>
            </a:r>
            <a:endParaRPr kumimoji="0" lang="zh-CN" altLang="en-US" sz="1400" b="1" i="0" u="none" strike="noStrike" cap="none" spc="0" normalizeH="0" baseline="0" dirty="0">
              <a:ln>
                <a:noFill/>
              </a:ln>
              <a:solidFill>
                <a:srgbClr val="00CCB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36378" y="4259555"/>
            <a:ext cx="2672722" cy="818638"/>
          </a:xfrm>
          <a:prstGeom prst="rect">
            <a:avLst/>
          </a:prstGeom>
          <a:noFill/>
          <a:ln w="38100" cap="flat">
            <a:solidFill>
              <a:srgbClr val="00CCB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181338" y="1233216"/>
            <a:ext cx="642992" cy="249714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连接配置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988903" y="1222746"/>
            <a:ext cx="661278" cy="249714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拉订单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988951" y="2240343"/>
            <a:ext cx="661230" cy="249714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清台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982262" y="1556046"/>
            <a:ext cx="667919" cy="249714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拉桌号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988904" y="1905283"/>
            <a:ext cx="661278" cy="249714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桌</a:t>
            </a:r>
            <a:r>
              <a:rPr lang="zh-CN" altLang="en-US" sz="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台状态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169197" y="1584619"/>
            <a:ext cx="646594" cy="249714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同步菜品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179502" y="1916238"/>
            <a:ext cx="636290" cy="249714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下单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631750" y="4129020"/>
            <a:ext cx="271869" cy="10457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100" b="1" smtClean="0">
                <a:solidFill>
                  <a:srgbClr val="00CC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</a:t>
            </a:r>
            <a:r>
              <a:rPr lang="zh-CN" altLang="en-US" sz="1100" b="1" dirty="0" smtClean="0">
                <a:solidFill>
                  <a:srgbClr val="00CC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通路层</a:t>
            </a:r>
            <a:endParaRPr kumimoji="0" lang="zh-CN" altLang="en-US" sz="1100" b="1" i="0" u="none" strike="noStrike" cap="none" spc="0" normalizeH="0" baseline="0" dirty="0">
              <a:ln>
                <a:noFill/>
              </a:ln>
              <a:solidFill>
                <a:srgbClr val="00CCB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693529" y="1416923"/>
            <a:ext cx="2356832" cy="808637"/>
          </a:xfrm>
          <a:prstGeom prst="rect">
            <a:avLst/>
          </a:prstGeom>
          <a:noFill/>
          <a:ln w="38100" cap="flat">
            <a:solidFill>
              <a:srgbClr val="00CCB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266017" y="3580707"/>
            <a:ext cx="588369" cy="249714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</a:t>
            </a:r>
            <a:r>
              <a:rPr lang="zh-CN" altLang="en-US" sz="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升级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6257439" y="4616978"/>
            <a:ext cx="613819" cy="254606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插件管理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266018" y="3924478"/>
            <a:ext cx="588369" cy="249714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推送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5519642" y="3570531"/>
            <a:ext cx="567076" cy="248982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长连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519643" y="3908363"/>
            <a:ext cx="582938" cy="249714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心跳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5516727" y="4244249"/>
            <a:ext cx="591285" cy="251741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鉴权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056545" y="3570531"/>
            <a:ext cx="591285" cy="248982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6263103" y="4258073"/>
            <a:ext cx="591285" cy="248982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7050233" y="3924478"/>
            <a:ext cx="591285" cy="249714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7050232" y="4258073"/>
            <a:ext cx="591285" cy="249714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8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JS </a:t>
            </a:r>
            <a:r>
              <a:rPr kumimoji="0" lang="zh-CN" altLang="en-US" sz="8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桥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1849050" y="4737564"/>
            <a:ext cx="567076" cy="248982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长连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1849050" y="4402890"/>
            <a:ext cx="567076" cy="248982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推送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2489256" y="4402890"/>
            <a:ext cx="567076" cy="248982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对接配置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2483628" y="4729342"/>
            <a:ext cx="567076" cy="248982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对接分发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3129462" y="4402890"/>
            <a:ext cx="567076" cy="248982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请求入库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3131726" y="4737564"/>
            <a:ext cx="567076" cy="248982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</a:t>
            </a:r>
            <a:r>
              <a:rPr lang="zh-CN" altLang="en-US" sz="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送</a:t>
            </a:r>
            <a:r>
              <a:rPr lang="zh-CN" altLang="en-US" sz="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重试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693529" y="1314236"/>
            <a:ext cx="271869" cy="10457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100" b="1" dirty="0" smtClean="0">
                <a:solidFill>
                  <a:srgbClr val="00CC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业务接入层</a:t>
            </a:r>
            <a:endParaRPr kumimoji="0" lang="zh-CN" altLang="en-US" sz="1100" b="1" i="0" u="none" strike="noStrike" cap="none" spc="0" normalizeH="0" baseline="0" dirty="0">
              <a:ln>
                <a:noFill/>
              </a:ln>
              <a:solidFill>
                <a:srgbClr val="00CCB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1986021" y="1541494"/>
            <a:ext cx="567076" cy="248982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8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秒付拉单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1982144" y="1876168"/>
            <a:ext cx="567076" cy="248982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秒付清</a:t>
            </a:r>
            <a:r>
              <a:rPr kumimoji="0" lang="zh-CN" altLang="en-US" sz="8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台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2681546" y="1541494"/>
            <a:ext cx="567076" cy="248982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8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拉桌号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681546" y="1876168"/>
            <a:ext cx="567076" cy="248982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桌</a:t>
            </a:r>
            <a:r>
              <a:rPr lang="zh-CN" altLang="en-US" sz="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台状态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3371860" y="1541494"/>
            <a:ext cx="567076" cy="248982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获取菜品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3371860" y="1876168"/>
            <a:ext cx="567076" cy="248982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点菜下单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276247" y="572544"/>
            <a:ext cx="523781" cy="283766"/>
          </a:xfrm>
          <a:prstGeom prst="roundRect">
            <a:avLst/>
          </a:prstGeom>
          <a:solidFill>
            <a:srgbClr val="A6A6A6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秒付</a:t>
            </a:r>
            <a:endParaRPr kumimoji="0" lang="zh-CN" altLang="en-US" sz="1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171462" y="3457220"/>
            <a:ext cx="2625144" cy="1620000"/>
          </a:xfrm>
          <a:prstGeom prst="rect">
            <a:avLst/>
          </a:prstGeom>
          <a:noFill/>
          <a:ln w="38100" cap="flat">
            <a:solidFill>
              <a:srgbClr val="00CCB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5516727" y="4611811"/>
            <a:ext cx="586280" cy="259773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</a:t>
            </a:r>
            <a:r>
              <a:rPr lang="zh-CN" altLang="en-US" sz="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54" name="下箭头 53"/>
          <p:cNvSpPr/>
          <p:nvPr/>
        </p:nvSpPr>
        <p:spPr>
          <a:xfrm>
            <a:off x="2165370" y="1039127"/>
            <a:ext cx="327103" cy="358201"/>
          </a:xfrm>
          <a:prstGeom prst="downArrow">
            <a:avLst/>
          </a:prstGeom>
          <a:solidFill>
            <a:srgbClr val="00CC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55" name="上下箭头 54"/>
          <p:cNvSpPr/>
          <p:nvPr/>
        </p:nvSpPr>
        <p:spPr>
          <a:xfrm>
            <a:off x="3186242" y="1039127"/>
            <a:ext cx="279101" cy="400125"/>
          </a:xfrm>
          <a:prstGeom prst="upDownArrow">
            <a:avLst/>
          </a:prstGeom>
          <a:solidFill>
            <a:srgbClr val="00CCBF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1716550" y="1020863"/>
            <a:ext cx="495649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rpc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3434670" y="1047658"/>
            <a:ext cx="503664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mq</a:t>
            </a:r>
            <a:endParaRPr lang="zh-CN" altLang="en-US" dirty="0"/>
          </a:p>
        </p:txBody>
      </p:sp>
      <p:sp>
        <p:nvSpPr>
          <p:cNvPr id="59" name="左右箭头 58"/>
          <p:cNvSpPr/>
          <p:nvPr/>
        </p:nvSpPr>
        <p:spPr>
          <a:xfrm>
            <a:off x="4309102" y="4292410"/>
            <a:ext cx="862358" cy="359462"/>
          </a:xfrm>
          <a:prstGeom prst="leftRightArrow">
            <a:avLst/>
          </a:prstGeom>
          <a:solidFill>
            <a:srgbClr val="00CC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下箭头 59"/>
          <p:cNvSpPr/>
          <p:nvPr/>
        </p:nvSpPr>
        <p:spPr>
          <a:xfrm>
            <a:off x="2122326" y="2275554"/>
            <a:ext cx="361919" cy="378330"/>
          </a:xfrm>
          <a:prstGeom prst="downArrow">
            <a:avLst/>
          </a:prstGeom>
          <a:solidFill>
            <a:srgbClr val="00CC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61" name="上下箭头 60"/>
          <p:cNvSpPr/>
          <p:nvPr/>
        </p:nvSpPr>
        <p:spPr>
          <a:xfrm rot="16200000">
            <a:off x="1378382" y="4504664"/>
            <a:ext cx="185233" cy="318684"/>
          </a:xfrm>
          <a:prstGeom prst="upDownArrow">
            <a:avLst/>
          </a:prstGeom>
          <a:solidFill>
            <a:srgbClr val="00CCBF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4332094" y="4074787"/>
            <a:ext cx="816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tcp+http</a:t>
            </a:r>
            <a:endParaRPr lang="zh-CN" altLang="en-US" sz="1400" dirty="0"/>
          </a:p>
        </p:txBody>
      </p:sp>
      <p:sp>
        <p:nvSpPr>
          <p:cNvPr id="63" name="右箭头 62"/>
          <p:cNvSpPr/>
          <p:nvPr/>
        </p:nvSpPr>
        <p:spPr>
          <a:xfrm rot="16200000">
            <a:off x="6381998" y="2856954"/>
            <a:ext cx="745874" cy="454658"/>
          </a:xfrm>
          <a:prstGeom prst="rightArrow">
            <a:avLst/>
          </a:prstGeom>
          <a:solidFill>
            <a:srgbClr val="00CC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6886888" y="2865954"/>
            <a:ext cx="598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+mj-lt"/>
                <a:ea typeface="黑体" panose="02010609060101010101" pitchFamily="49" charset="-122"/>
              </a:rPr>
              <a:t>Local </a:t>
            </a:r>
          </a:p>
          <a:p>
            <a:r>
              <a:rPr lang="en-US" altLang="zh-CN" sz="1200" dirty="0" smtClean="0">
                <a:latin typeface="+mj-lt"/>
                <a:ea typeface="黑体" panose="02010609060101010101" pitchFamily="49" charset="-122"/>
              </a:rPr>
              <a:t>invoke</a:t>
            </a:r>
            <a:endParaRPr lang="zh-CN" altLang="en-US" sz="1200" dirty="0"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-108774" y="28724"/>
            <a:ext cx="118306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800" b="1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公司内网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A6A6A6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464264" y="31735"/>
            <a:ext cx="118306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800" b="1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  <a:r>
              <a:rPr lang="zh-CN" altLang="en-US" sz="1800" b="1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内网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A6A6A6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pic>
        <p:nvPicPr>
          <p:cNvPr id="68" name="图片 6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14765" y="2006474"/>
            <a:ext cx="559423" cy="559423"/>
          </a:xfrm>
          <a:prstGeom prst="rect">
            <a:avLst/>
          </a:prstGeom>
        </p:spPr>
      </p:pic>
      <p:pic>
        <p:nvPicPr>
          <p:cNvPr id="69" name="图片 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38416" y="1222532"/>
            <a:ext cx="712124" cy="712124"/>
          </a:xfrm>
          <a:prstGeom prst="rect">
            <a:avLst/>
          </a:prstGeom>
        </p:spPr>
      </p:pic>
      <p:pic>
        <p:nvPicPr>
          <p:cNvPr id="70" name="图片 6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894" y="2795358"/>
            <a:ext cx="517839" cy="517839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8407283" y="3587298"/>
            <a:ext cx="566905" cy="396309"/>
          </a:xfrm>
          <a:prstGeom prst="rect">
            <a:avLst/>
          </a:prstGeom>
        </p:spPr>
      </p:pic>
      <p:sp>
        <p:nvSpPr>
          <p:cNvPr id="72" name="圆角矩形 71"/>
          <p:cNvSpPr/>
          <p:nvPr/>
        </p:nvSpPr>
        <p:spPr>
          <a:xfrm>
            <a:off x="8338416" y="1092588"/>
            <a:ext cx="712124" cy="3881762"/>
          </a:xfrm>
          <a:prstGeom prst="roundRect">
            <a:avLst/>
          </a:prstGeom>
          <a:noFill/>
          <a:ln>
            <a:solidFill>
              <a:srgbClr val="45A4F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右箭头 72"/>
          <p:cNvSpPr/>
          <p:nvPr/>
        </p:nvSpPr>
        <p:spPr>
          <a:xfrm>
            <a:off x="7811341" y="1808372"/>
            <a:ext cx="527072" cy="396203"/>
          </a:xfrm>
          <a:prstGeom prst="rightArrow">
            <a:avLst/>
          </a:prstGeom>
          <a:solidFill>
            <a:srgbClr val="00CC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右箭头 73"/>
          <p:cNvSpPr/>
          <p:nvPr/>
        </p:nvSpPr>
        <p:spPr>
          <a:xfrm>
            <a:off x="7796606" y="4013048"/>
            <a:ext cx="571145" cy="413360"/>
          </a:xfrm>
          <a:prstGeom prst="rightArrow">
            <a:avLst/>
          </a:prstGeom>
          <a:solidFill>
            <a:srgbClr val="00CC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34968" y="4010605"/>
            <a:ext cx="1278258" cy="1080000"/>
          </a:xfrm>
          <a:prstGeom prst="rect">
            <a:avLst/>
          </a:prstGeom>
          <a:noFill/>
          <a:ln w="38100" cap="flat">
            <a:solidFill>
              <a:srgbClr val="00CCB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65597" y="4008419"/>
            <a:ext cx="85093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050" b="1" dirty="0">
                <a:solidFill>
                  <a:srgbClr val="00CC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</a:t>
            </a:r>
            <a:r>
              <a:rPr lang="zh-CN" altLang="en-US" sz="1050" b="1" dirty="0" smtClean="0">
                <a:solidFill>
                  <a:srgbClr val="00CC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管理层</a:t>
            </a:r>
            <a:endParaRPr kumimoji="0" lang="zh-CN" altLang="en-US" sz="1050" b="1" i="0" u="none" strike="noStrike" cap="none" spc="0" normalizeH="0" baseline="0" dirty="0">
              <a:ln>
                <a:noFill/>
              </a:ln>
              <a:solidFill>
                <a:srgbClr val="00CCB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692149" y="4529968"/>
            <a:ext cx="576630" cy="198027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5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</a:t>
            </a:r>
            <a:r>
              <a:rPr lang="zh-CN" altLang="en-US" sz="5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版本管理</a:t>
            </a:r>
            <a:endParaRPr kumimoji="0" lang="zh-CN" altLang="en-US" sz="5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103214" y="4251256"/>
            <a:ext cx="531793" cy="199091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5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</a:t>
            </a:r>
            <a:r>
              <a:rPr lang="zh-CN" altLang="en-US" sz="5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版本管理</a:t>
            </a:r>
            <a:endParaRPr kumimoji="0" lang="zh-CN" altLang="en-US" sz="5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692308" y="4244248"/>
            <a:ext cx="564992" cy="202021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5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插件发布管理</a:t>
            </a:r>
            <a:endParaRPr kumimoji="0" lang="zh-CN" altLang="en-US" sz="5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106576" y="4529359"/>
            <a:ext cx="539861" cy="198636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5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</a:t>
            </a:r>
            <a:r>
              <a:rPr lang="zh-CN" altLang="en-US" sz="5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</a:t>
            </a:r>
            <a:r>
              <a:rPr lang="zh-CN" altLang="en-US" sz="5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kumimoji="0" lang="zh-CN" altLang="en-US" sz="5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692149" y="4810770"/>
            <a:ext cx="576630" cy="198636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5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商户应用管理</a:t>
            </a:r>
            <a:endParaRPr kumimoji="0" lang="zh-CN" altLang="en-US" sz="5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89" name="上下箭头 88"/>
          <p:cNvSpPr/>
          <p:nvPr/>
        </p:nvSpPr>
        <p:spPr>
          <a:xfrm>
            <a:off x="3272538" y="2265546"/>
            <a:ext cx="293622" cy="378330"/>
          </a:xfrm>
          <a:prstGeom prst="upDownArrow">
            <a:avLst>
              <a:gd name="adj1" fmla="val 44708"/>
              <a:gd name="adj2" fmla="val 39417"/>
            </a:avLst>
          </a:prstGeom>
          <a:solidFill>
            <a:srgbClr val="00CCBF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165141" y="2743444"/>
            <a:ext cx="970163" cy="767841"/>
          </a:xfrm>
          <a:prstGeom prst="rect">
            <a:avLst/>
          </a:prstGeom>
          <a:noFill/>
          <a:ln w="38100" cap="flat">
            <a:solidFill>
              <a:srgbClr val="00CCB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452315" y="2846453"/>
            <a:ext cx="591285" cy="248982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</a:t>
            </a:r>
            <a:r>
              <a:rPr lang="zh-CN" altLang="en-US" sz="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送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454433" y="3158998"/>
            <a:ext cx="591285" cy="248982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</a:t>
            </a:r>
            <a:r>
              <a:rPr lang="zh-CN" altLang="en-US" sz="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送编辑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194311" y="2750439"/>
            <a:ext cx="264175" cy="7608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050" b="1" dirty="0">
                <a:solidFill>
                  <a:srgbClr val="00CC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</a:t>
            </a:r>
            <a:r>
              <a:rPr lang="zh-CN" altLang="en-US" sz="1050" b="1" dirty="0" smtClean="0">
                <a:solidFill>
                  <a:srgbClr val="00CC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送中心</a:t>
            </a:r>
            <a:endParaRPr lang="en-US" altLang="zh-CN" sz="1050" b="1" dirty="0" smtClean="0">
              <a:solidFill>
                <a:srgbClr val="00CC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231469" y="2744009"/>
            <a:ext cx="970163" cy="767841"/>
          </a:xfrm>
          <a:prstGeom prst="rect">
            <a:avLst/>
          </a:prstGeom>
          <a:noFill/>
          <a:ln w="38100" cap="flat">
            <a:solidFill>
              <a:srgbClr val="00CCB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1518643" y="2847018"/>
            <a:ext cx="591285" cy="248982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lang="zh-CN" altLang="en-US" sz="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票打印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1520761" y="3159563"/>
            <a:ext cx="591285" cy="248982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标签打印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1260639" y="2751004"/>
            <a:ext cx="264175" cy="7608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050" b="1" dirty="0">
                <a:solidFill>
                  <a:srgbClr val="00CC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</a:t>
            </a:r>
            <a:r>
              <a:rPr lang="zh-CN" altLang="en-US" sz="1050" b="1" dirty="0" smtClean="0">
                <a:solidFill>
                  <a:srgbClr val="00CC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中心</a:t>
            </a:r>
            <a:endParaRPr lang="en-US" altLang="zh-CN" sz="1050" b="1" dirty="0" smtClean="0">
              <a:solidFill>
                <a:srgbClr val="00CC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95927" y="4804574"/>
            <a:ext cx="576630" cy="198636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5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r>
              <a:rPr lang="zh-CN" altLang="en-US" sz="5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en-US" sz="5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kumimoji="0" lang="zh-CN" altLang="en-US" sz="5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2300217" y="2750439"/>
            <a:ext cx="2126369" cy="767841"/>
          </a:xfrm>
          <a:prstGeom prst="rect">
            <a:avLst/>
          </a:prstGeom>
          <a:noFill/>
          <a:ln w="38100" cap="flat">
            <a:solidFill>
              <a:srgbClr val="00CCB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2587391" y="2864878"/>
            <a:ext cx="432000" cy="216000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拉单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2578079" y="3165993"/>
            <a:ext cx="432000" cy="216000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清台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2329387" y="2757434"/>
            <a:ext cx="264175" cy="7608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050" b="1" dirty="0" smtClean="0">
                <a:solidFill>
                  <a:srgbClr val="00CC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其他功能</a:t>
            </a:r>
            <a:endParaRPr lang="en-US" altLang="zh-CN" sz="1050" b="1" dirty="0" smtClean="0">
              <a:solidFill>
                <a:srgbClr val="00CC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圆角矩形 95"/>
          <p:cNvSpPr/>
          <p:nvPr/>
        </p:nvSpPr>
        <p:spPr>
          <a:xfrm>
            <a:off x="3084542" y="2853839"/>
            <a:ext cx="576000" cy="216000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菜品同步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3089421" y="3171996"/>
            <a:ext cx="576000" cy="216000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点餐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99" name="圆角矩形 98"/>
          <p:cNvSpPr/>
          <p:nvPr/>
        </p:nvSpPr>
        <p:spPr>
          <a:xfrm>
            <a:off x="3723198" y="2860333"/>
            <a:ext cx="648000" cy="216000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桌</a:t>
            </a:r>
            <a:r>
              <a:rPr lang="zh-CN" altLang="en-US" sz="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号和状态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100" name="圆角矩形 99"/>
          <p:cNvSpPr/>
          <p:nvPr/>
        </p:nvSpPr>
        <p:spPr>
          <a:xfrm>
            <a:off x="3744763" y="3170045"/>
            <a:ext cx="576000" cy="216000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开票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88940" y="1339458"/>
            <a:ext cx="972000" cy="972000"/>
          </a:xfrm>
          <a:prstGeom prst="rect">
            <a:avLst/>
          </a:prstGeom>
          <a:noFill/>
          <a:ln w="38100" cap="flat">
            <a:solidFill>
              <a:srgbClr val="00CCB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376115" y="1510682"/>
            <a:ext cx="591285" cy="249714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8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业务配置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378233" y="1903603"/>
            <a:ext cx="591285" cy="248982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开通管理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118111" y="1346453"/>
            <a:ext cx="264175" cy="9940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050" b="1" dirty="0" smtClean="0">
                <a:solidFill>
                  <a:srgbClr val="00CC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业务开通管理</a:t>
            </a:r>
            <a:endParaRPr lang="en-US" altLang="zh-CN" sz="1050" b="1" dirty="0" smtClean="0">
              <a:solidFill>
                <a:srgbClr val="00CC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下箭头 112"/>
          <p:cNvSpPr/>
          <p:nvPr/>
        </p:nvSpPr>
        <p:spPr>
          <a:xfrm rot="5400000">
            <a:off x="1163658" y="1571653"/>
            <a:ext cx="445075" cy="592170"/>
          </a:xfrm>
          <a:prstGeom prst="downArrow">
            <a:avLst/>
          </a:prstGeom>
          <a:solidFill>
            <a:srgbClr val="00CC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14" name="上下箭头 113"/>
          <p:cNvSpPr/>
          <p:nvPr/>
        </p:nvSpPr>
        <p:spPr>
          <a:xfrm>
            <a:off x="549685" y="2332095"/>
            <a:ext cx="223997" cy="332338"/>
          </a:xfrm>
          <a:prstGeom prst="upDownArrow">
            <a:avLst/>
          </a:prstGeom>
          <a:solidFill>
            <a:srgbClr val="00CCBF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下箭头 114"/>
          <p:cNvSpPr/>
          <p:nvPr/>
        </p:nvSpPr>
        <p:spPr>
          <a:xfrm>
            <a:off x="2172757" y="3898005"/>
            <a:ext cx="303843" cy="358187"/>
          </a:xfrm>
          <a:prstGeom prst="downArrow">
            <a:avLst/>
          </a:prstGeom>
          <a:solidFill>
            <a:srgbClr val="45A4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16" name="上下箭头 115"/>
          <p:cNvSpPr/>
          <p:nvPr/>
        </p:nvSpPr>
        <p:spPr>
          <a:xfrm>
            <a:off x="3295026" y="3898005"/>
            <a:ext cx="262395" cy="372390"/>
          </a:xfrm>
          <a:prstGeom prst="upDownArrow">
            <a:avLst/>
          </a:prstGeom>
          <a:solidFill>
            <a:srgbClr val="00CCBF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圆角矩形 116"/>
          <p:cNvSpPr/>
          <p:nvPr/>
        </p:nvSpPr>
        <p:spPr>
          <a:xfrm>
            <a:off x="6181215" y="2248537"/>
            <a:ext cx="648000" cy="248982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开票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102" name="圆角矩形 45"/>
          <p:cNvSpPr/>
          <p:nvPr/>
        </p:nvSpPr>
        <p:spPr>
          <a:xfrm>
            <a:off x="899523" y="572544"/>
            <a:ext cx="523781" cy="283766"/>
          </a:xfrm>
          <a:prstGeom prst="roundRect">
            <a:avLst/>
          </a:prstGeom>
          <a:solidFill>
            <a:srgbClr val="A6A6A6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000" b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点餐</a:t>
            </a:r>
            <a:endParaRPr kumimoji="0" lang="zh-CN" altLang="en-US" sz="1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103" name="圆角矩形 45"/>
          <p:cNvSpPr/>
          <p:nvPr/>
        </p:nvSpPr>
        <p:spPr>
          <a:xfrm>
            <a:off x="1520680" y="570632"/>
            <a:ext cx="523781" cy="283766"/>
          </a:xfrm>
          <a:prstGeom prst="roundRect">
            <a:avLst/>
          </a:prstGeom>
          <a:solidFill>
            <a:srgbClr val="A6A6A6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预订</a:t>
            </a:r>
            <a:endParaRPr kumimoji="0" lang="zh-CN" altLang="en-US" sz="1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104" name="圆角矩形 45"/>
          <p:cNvSpPr/>
          <p:nvPr/>
        </p:nvSpPr>
        <p:spPr>
          <a:xfrm>
            <a:off x="3347401" y="577585"/>
            <a:ext cx="523781" cy="283766"/>
          </a:xfrm>
          <a:prstGeom prst="roundRect">
            <a:avLst/>
          </a:prstGeom>
          <a:solidFill>
            <a:srgbClr val="A6A6A6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1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主站</a:t>
            </a:r>
            <a:endParaRPr kumimoji="0" lang="zh-CN" altLang="en-US" sz="1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105" name="圆角矩形 45"/>
          <p:cNvSpPr/>
          <p:nvPr/>
        </p:nvSpPr>
        <p:spPr>
          <a:xfrm>
            <a:off x="2731752" y="577585"/>
            <a:ext cx="523781" cy="283766"/>
          </a:xfrm>
          <a:prstGeom prst="roundRect">
            <a:avLst/>
          </a:prstGeom>
          <a:solidFill>
            <a:srgbClr val="A6A6A6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开票</a:t>
            </a:r>
            <a:endParaRPr kumimoji="0" lang="zh-CN" altLang="en-US" sz="1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106" name="圆角矩形 45"/>
          <p:cNvSpPr/>
          <p:nvPr/>
        </p:nvSpPr>
        <p:spPr>
          <a:xfrm>
            <a:off x="2127469" y="577585"/>
            <a:ext cx="523781" cy="283766"/>
          </a:xfrm>
          <a:prstGeom prst="roundRect">
            <a:avLst/>
          </a:prstGeom>
          <a:solidFill>
            <a:srgbClr val="A6A6A6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排队</a:t>
            </a:r>
            <a:endParaRPr kumimoji="0" lang="zh-CN" altLang="en-US" sz="1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107" name="圆角矩形 45"/>
          <p:cNvSpPr/>
          <p:nvPr/>
        </p:nvSpPr>
        <p:spPr>
          <a:xfrm>
            <a:off x="3959418" y="584195"/>
            <a:ext cx="523781" cy="283766"/>
          </a:xfrm>
          <a:prstGeom prst="roundRect">
            <a:avLst/>
          </a:prstGeom>
          <a:noFill/>
          <a:ln w="38100" cap="flat">
            <a:solidFill>
              <a:srgbClr val="A6A6A6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000" b="1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团金</a:t>
            </a:r>
            <a:endParaRPr kumimoji="0" lang="zh-CN" altLang="en-US" sz="1000" b="1" i="0" u="none" strike="noStrike" cap="none" spc="0" normalizeH="0" baseline="0" dirty="0">
              <a:ln>
                <a:noFill/>
              </a:ln>
              <a:solidFill>
                <a:srgbClr val="A6A6A6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2" name="Snip Single Corner Rectangle 1"/>
          <p:cNvSpPr/>
          <p:nvPr/>
        </p:nvSpPr>
        <p:spPr>
          <a:xfrm>
            <a:off x="598534" y="3594790"/>
            <a:ext cx="3473963" cy="226636"/>
          </a:xfrm>
          <a:prstGeom prst="snip1Rect">
            <a:avLst>
              <a:gd name="adj" fmla="val 50000"/>
            </a:avLst>
          </a:prstGeom>
          <a:solidFill>
            <a:srgbClr val="45A4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Leopard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Client</a:t>
            </a:r>
            <a:endParaRPr lang="en-US" sz="1400" dirty="0"/>
          </a:p>
        </p:txBody>
      </p:sp>
      <p:sp>
        <p:nvSpPr>
          <p:cNvPr id="108" name="Snip Single Corner Rectangle 107"/>
          <p:cNvSpPr/>
          <p:nvPr/>
        </p:nvSpPr>
        <p:spPr>
          <a:xfrm rot="5400000">
            <a:off x="3648235" y="4494266"/>
            <a:ext cx="700628" cy="362815"/>
          </a:xfrm>
          <a:prstGeom prst="snip1Rect">
            <a:avLst>
              <a:gd name="adj" fmla="val 25062"/>
            </a:avLst>
          </a:prstGeom>
          <a:solidFill>
            <a:srgbClr val="45A4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Leopard</a:t>
            </a:r>
            <a:r>
              <a:rPr lang="zh-CN" altLang="en-US" sz="1050" dirty="0" smtClean="0"/>
              <a:t> </a:t>
            </a:r>
            <a:r>
              <a:rPr lang="en-US" altLang="zh-CN" sz="1050" dirty="0" smtClean="0"/>
              <a:t>Server</a:t>
            </a:r>
            <a:endParaRPr lang="en-US" sz="1050" dirty="0"/>
          </a:p>
        </p:txBody>
      </p:sp>
      <p:sp>
        <p:nvSpPr>
          <p:cNvPr id="118" name="Snip Single Corner Rectangle 117"/>
          <p:cNvSpPr/>
          <p:nvPr/>
        </p:nvSpPr>
        <p:spPr>
          <a:xfrm>
            <a:off x="7025690" y="4611535"/>
            <a:ext cx="684000" cy="288000"/>
          </a:xfrm>
          <a:prstGeom prst="snip1Rect">
            <a:avLst>
              <a:gd name="adj" fmla="val 25062"/>
            </a:avLst>
          </a:prstGeom>
          <a:solidFill>
            <a:srgbClr val="45A4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Leopard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Executor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1718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9271" y="229912"/>
            <a:ext cx="6544963" cy="552908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阶段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Ⅰ——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插件平台化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75076" y="250258"/>
            <a:ext cx="137390" cy="533513"/>
            <a:chOff x="415271" y="280404"/>
            <a:chExt cx="0" cy="1055597"/>
          </a:xfrm>
        </p:grpSpPr>
        <p:sp>
          <p:nvSpPr>
            <p:cNvPr id="4" name="object 12"/>
            <p:cNvSpPr/>
            <p:nvPr/>
          </p:nvSpPr>
          <p:spPr>
            <a:xfrm>
              <a:off x="415271" y="803236"/>
              <a:ext cx="0" cy="532765"/>
            </a:xfrm>
            <a:custGeom>
              <a:avLst/>
              <a:gdLst/>
              <a:ahLst/>
              <a:cxnLst/>
              <a:rect l="l" t="t" r="r" b="b"/>
              <a:pathLst>
                <a:path h="532764">
                  <a:moveTo>
                    <a:pt x="0" y="0"/>
                  </a:moveTo>
                  <a:lnTo>
                    <a:pt x="0" y="532224"/>
                  </a:lnTo>
                </a:path>
              </a:pathLst>
            </a:custGeom>
            <a:ln w="62170">
              <a:solidFill>
                <a:srgbClr val="FF7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13"/>
            <p:cNvSpPr/>
            <p:nvPr/>
          </p:nvSpPr>
          <p:spPr>
            <a:xfrm>
              <a:off x="415271" y="280404"/>
              <a:ext cx="0" cy="523240"/>
            </a:xfrm>
            <a:custGeom>
              <a:avLst/>
              <a:gdLst/>
              <a:ahLst/>
              <a:cxnLst/>
              <a:rect l="l" t="t" r="r" b="b"/>
              <a:pathLst>
                <a:path h="523240">
                  <a:moveTo>
                    <a:pt x="0" y="0"/>
                  </a:moveTo>
                  <a:lnTo>
                    <a:pt x="0" y="522832"/>
                  </a:lnTo>
                </a:path>
              </a:pathLst>
            </a:custGeom>
            <a:ln w="62170">
              <a:solidFill>
                <a:srgbClr val="00CC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66451" y="1938177"/>
            <a:ext cx="3305282" cy="1713923"/>
            <a:chOff x="569271" y="1275237"/>
            <a:chExt cx="3305282" cy="1713923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271" y="1275237"/>
              <a:ext cx="1713923" cy="1713923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2048412" y="1792369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</a:t>
              </a:r>
              <a:r>
                <a:rPr lang="zh-CN" altLang="en-US" sz="3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协作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74419" y="1084382"/>
            <a:ext cx="2280173" cy="552233"/>
            <a:chOff x="1074419" y="1084382"/>
            <a:chExt cx="2280173" cy="552233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4419" y="1084382"/>
              <a:ext cx="552233" cy="552233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1603792" y="1170062"/>
              <a:ext cx="1750800" cy="3808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 smtClean="0">
                  <a:solidFill>
                    <a:srgbClr val="EE5D43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破解团队</a:t>
              </a:r>
              <a:r>
                <a:rPr lang="en-US" altLang="zh-CN" dirty="0" smtClean="0">
                  <a:solidFill>
                    <a:srgbClr val="EE5D43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60+</a:t>
              </a:r>
              <a:r>
                <a:rPr lang="zh-CN" altLang="en-US" dirty="0" smtClean="0">
                  <a:solidFill>
                    <a:srgbClr val="EE5D43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人</a:t>
              </a:r>
              <a:endParaRPr lang="zh-CN" altLang="en-US" dirty="0">
                <a:solidFill>
                  <a:srgbClr val="EE5D43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345592" y="1601514"/>
            <a:ext cx="2701902" cy="552233"/>
            <a:chOff x="1074419" y="1084382"/>
            <a:chExt cx="2701902" cy="552233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4419" y="1084382"/>
              <a:ext cx="552233" cy="552233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1547826" y="1170062"/>
              <a:ext cx="2228495" cy="3808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 smtClean="0">
                  <a:solidFill>
                    <a:srgbClr val="EE5D43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30+</a:t>
              </a:r>
              <a:r>
                <a:rPr lang="zh-CN" altLang="en-US" dirty="0" smtClean="0">
                  <a:solidFill>
                    <a:srgbClr val="EE5D43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破解流水线并发</a:t>
              </a:r>
              <a:endParaRPr lang="zh-CN" altLang="en-US" dirty="0">
                <a:solidFill>
                  <a:srgbClr val="EE5D43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183979" y="3508851"/>
            <a:ext cx="2341226" cy="552233"/>
            <a:chOff x="1074419" y="1084382"/>
            <a:chExt cx="2341226" cy="552233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4419" y="1084382"/>
              <a:ext cx="552233" cy="552233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1547826" y="1170062"/>
              <a:ext cx="1867819" cy="3808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rgbClr val="EE5D43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安装</a:t>
              </a:r>
              <a:r>
                <a:rPr lang="zh-CN" altLang="en-US" dirty="0" smtClean="0">
                  <a:solidFill>
                    <a:srgbClr val="EE5D43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包约长越大</a:t>
              </a:r>
              <a:endParaRPr lang="zh-CN" altLang="en-US" dirty="0">
                <a:solidFill>
                  <a:srgbClr val="EE5D43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35874" y="3842955"/>
            <a:ext cx="1619875" cy="552233"/>
            <a:chOff x="1074419" y="1084382"/>
            <a:chExt cx="1619875" cy="552233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4419" y="1084382"/>
              <a:ext cx="552233" cy="552233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1547826" y="1170062"/>
              <a:ext cx="1146468" cy="3808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 smtClean="0">
                  <a:solidFill>
                    <a:srgbClr val="EE5D43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依赖发版</a:t>
              </a:r>
              <a:endParaRPr lang="zh-CN" altLang="en-US" dirty="0">
                <a:solidFill>
                  <a:srgbClr val="EE5D43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060787" y="2933599"/>
            <a:ext cx="2822127" cy="552233"/>
            <a:chOff x="1074419" y="1084382"/>
            <a:chExt cx="2822127" cy="552233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4419" y="1084382"/>
              <a:ext cx="552233" cy="552233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1547826" y="1170062"/>
              <a:ext cx="2348720" cy="3808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 smtClean="0">
                  <a:solidFill>
                    <a:srgbClr val="EE5D43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开发、测试互相依赖</a:t>
              </a:r>
              <a:endParaRPr lang="zh-CN" altLang="en-US" dirty="0">
                <a:solidFill>
                  <a:srgbClr val="EE5D43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274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9271" y="229912"/>
            <a:ext cx="6544963" cy="552908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云店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助手架构概览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75076" y="250258"/>
            <a:ext cx="137390" cy="533513"/>
            <a:chOff x="415271" y="280404"/>
            <a:chExt cx="0" cy="1055597"/>
          </a:xfrm>
        </p:grpSpPr>
        <p:sp>
          <p:nvSpPr>
            <p:cNvPr id="4" name="object 12"/>
            <p:cNvSpPr/>
            <p:nvPr/>
          </p:nvSpPr>
          <p:spPr>
            <a:xfrm>
              <a:off x="415271" y="803236"/>
              <a:ext cx="0" cy="532765"/>
            </a:xfrm>
            <a:custGeom>
              <a:avLst/>
              <a:gdLst/>
              <a:ahLst/>
              <a:cxnLst/>
              <a:rect l="l" t="t" r="r" b="b"/>
              <a:pathLst>
                <a:path h="532764">
                  <a:moveTo>
                    <a:pt x="0" y="0"/>
                  </a:moveTo>
                  <a:lnTo>
                    <a:pt x="0" y="532224"/>
                  </a:lnTo>
                </a:path>
              </a:pathLst>
            </a:custGeom>
            <a:ln w="62170">
              <a:solidFill>
                <a:srgbClr val="FF7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13"/>
            <p:cNvSpPr/>
            <p:nvPr/>
          </p:nvSpPr>
          <p:spPr>
            <a:xfrm>
              <a:off x="415271" y="280404"/>
              <a:ext cx="0" cy="523240"/>
            </a:xfrm>
            <a:custGeom>
              <a:avLst/>
              <a:gdLst/>
              <a:ahLst/>
              <a:cxnLst/>
              <a:rect l="l" t="t" r="r" b="b"/>
              <a:pathLst>
                <a:path h="523240">
                  <a:moveTo>
                    <a:pt x="0" y="0"/>
                  </a:moveTo>
                  <a:lnTo>
                    <a:pt x="0" y="522832"/>
                  </a:lnTo>
                </a:path>
              </a:pathLst>
            </a:custGeom>
            <a:ln w="62170">
              <a:solidFill>
                <a:srgbClr val="00CC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4647"/>
            <a:ext cx="9144000" cy="321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03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9271" y="229912"/>
            <a:ext cx="6544963" cy="552908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广告时间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75076" y="250258"/>
            <a:ext cx="137390" cy="533513"/>
            <a:chOff x="415271" y="280404"/>
            <a:chExt cx="0" cy="1055597"/>
          </a:xfrm>
        </p:grpSpPr>
        <p:sp>
          <p:nvSpPr>
            <p:cNvPr id="4" name="object 12"/>
            <p:cNvSpPr/>
            <p:nvPr/>
          </p:nvSpPr>
          <p:spPr>
            <a:xfrm>
              <a:off x="415271" y="803236"/>
              <a:ext cx="0" cy="532765"/>
            </a:xfrm>
            <a:custGeom>
              <a:avLst/>
              <a:gdLst/>
              <a:ahLst/>
              <a:cxnLst/>
              <a:rect l="l" t="t" r="r" b="b"/>
              <a:pathLst>
                <a:path h="532764">
                  <a:moveTo>
                    <a:pt x="0" y="0"/>
                  </a:moveTo>
                  <a:lnTo>
                    <a:pt x="0" y="532224"/>
                  </a:lnTo>
                </a:path>
              </a:pathLst>
            </a:custGeom>
            <a:ln w="62170">
              <a:solidFill>
                <a:srgbClr val="FF7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13"/>
            <p:cNvSpPr/>
            <p:nvPr/>
          </p:nvSpPr>
          <p:spPr>
            <a:xfrm>
              <a:off x="415271" y="280404"/>
              <a:ext cx="0" cy="523240"/>
            </a:xfrm>
            <a:custGeom>
              <a:avLst/>
              <a:gdLst/>
              <a:ahLst/>
              <a:cxnLst/>
              <a:rect l="l" t="t" r="r" b="b"/>
              <a:pathLst>
                <a:path h="523240">
                  <a:moveTo>
                    <a:pt x="0" y="0"/>
                  </a:moveTo>
                  <a:lnTo>
                    <a:pt x="0" y="522832"/>
                  </a:lnTo>
                </a:path>
              </a:pathLst>
            </a:custGeom>
            <a:ln w="62170">
              <a:solidFill>
                <a:srgbClr val="00CC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3557"/>
            <a:ext cx="9142547" cy="412994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120640" y="382484"/>
            <a:ext cx="3322320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4"/>
              </a:rPr>
              <a:t>官网地址</a:t>
            </a:r>
            <a:endParaRPr lang="zh-CN" alt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65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428"/>
          <p:cNvSpPr/>
          <p:nvPr/>
        </p:nvSpPr>
        <p:spPr>
          <a:xfrm>
            <a:off x="325109" y="726902"/>
            <a:ext cx="2954794" cy="992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4283" tIns="34283" rIns="34283" bIns="34283">
            <a:spAutoFit/>
          </a:bodyPr>
          <a:lstStyle/>
          <a:p>
            <a:pPr algn="just" defTabSz="685662">
              <a:defRPr sz="32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kumimoji="1" lang="zh-CN" altLang="en-US" sz="2400" kern="1200" dirty="0">
                <a:solidFill>
                  <a:srgbClr val="FF6F3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✔</a:t>
            </a:r>
            <a:r>
              <a:rPr lang="zh-CN" altLang="en-US" sz="2400" dirty="0" smtClean="0">
                <a:solidFill>
                  <a:srgbClr val="00CCBF"/>
                </a:solidFill>
              </a:rPr>
              <a:t>开发解耦：</a:t>
            </a:r>
            <a:endParaRPr lang="en-US" altLang="zh-CN" sz="2400" dirty="0" smtClean="0">
              <a:solidFill>
                <a:srgbClr val="00CCBF"/>
              </a:solidFill>
            </a:endParaRPr>
          </a:p>
          <a:p>
            <a:pPr lvl="4" algn="just" defTabSz="685662">
              <a:defRPr sz="32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sz="1800" dirty="0" smtClean="0"/>
              <a:t>-</a:t>
            </a:r>
            <a:r>
              <a:rPr lang="zh-CN" altLang="en-US" sz="1800" dirty="0" smtClean="0"/>
              <a:t>去除直接依赖</a:t>
            </a:r>
            <a:endParaRPr lang="en-US" altLang="zh-CN" sz="1800" dirty="0" smtClean="0"/>
          </a:p>
          <a:p>
            <a:pPr lvl="4" algn="just" defTabSz="685662">
              <a:defRPr sz="32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sz="1800" dirty="0"/>
              <a:t>-</a:t>
            </a:r>
            <a:r>
              <a:rPr lang="zh-CN" altLang="en-US" sz="1800" dirty="0" smtClean="0"/>
              <a:t>针对接口编程</a:t>
            </a:r>
            <a:endParaRPr sz="1800" dirty="0"/>
          </a:p>
        </p:txBody>
      </p:sp>
      <p:sp>
        <p:nvSpPr>
          <p:cNvPr id="2" name="圆角矩形 1"/>
          <p:cNvSpPr/>
          <p:nvPr/>
        </p:nvSpPr>
        <p:spPr>
          <a:xfrm>
            <a:off x="1166611" y="3049727"/>
            <a:ext cx="1271790" cy="515038"/>
          </a:xfrm>
          <a:prstGeom prst="round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点餐管家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左右箭头 2"/>
          <p:cNvSpPr/>
          <p:nvPr/>
        </p:nvSpPr>
        <p:spPr>
          <a:xfrm>
            <a:off x="2438401" y="3140387"/>
            <a:ext cx="3002840" cy="352296"/>
          </a:xfrm>
          <a:prstGeom prst="leftRightArrow">
            <a:avLst/>
          </a:prstGeom>
          <a:noFill/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CN" altLang="en-US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左大括号 3"/>
          <p:cNvSpPr/>
          <p:nvPr/>
        </p:nvSpPr>
        <p:spPr>
          <a:xfrm>
            <a:off x="5568827" y="2166247"/>
            <a:ext cx="318577" cy="2326731"/>
          </a:xfrm>
          <a:prstGeom prst="lef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5887405" y="2037857"/>
            <a:ext cx="1574548" cy="430197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龙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plugin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5887405" y="2710189"/>
            <a:ext cx="1574548" cy="430197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石川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plugin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887405" y="4265980"/>
            <a:ext cx="1574548" cy="430197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天子星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plugin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31669" y="3392947"/>
            <a:ext cx="872034" cy="7437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5000" dirty="0" smtClean="0"/>
              <a:t>…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乘号 5"/>
          <p:cNvSpPr/>
          <p:nvPr/>
        </p:nvSpPr>
        <p:spPr>
          <a:xfrm>
            <a:off x="3256816" y="2601732"/>
            <a:ext cx="1366009" cy="1411027"/>
          </a:xfrm>
          <a:prstGeom prst="mathMultiply">
            <a:avLst>
              <a:gd name="adj1" fmla="val 13124"/>
            </a:avLst>
          </a:prstGeom>
          <a:solidFill>
            <a:schemeClr val="accent5">
              <a:lumMod val="60000"/>
              <a:lumOff val="4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CN" altLang="en-US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493973" y="3063732"/>
            <a:ext cx="2961590" cy="513489"/>
            <a:chOff x="2493973" y="3063732"/>
            <a:chExt cx="2961590" cy="513489"/>
          </a:xfrm>
        </p:grpSpPr>
        <p:grpSp>
          <p:nvGrpSpPr>
            <p:cNvPr id="21" name="组合 20"/>
            <p:cNvGrpSpPr/>
            <p:nvPr/>
          </p:nvGrpSpPr>
          <p:grpSpPr>
            <a:xfrm>
              <a:off x="2493973" y="3063732"/>
              <a:ext cx="1851640" cy="513489"/>
              <a:chOff x="2455042" y="3107640"/>
              <a:chExt cx="1851640" cy="513489"/>
            </a:xfrm>
          </p:grpSpPr>
          <p:sp>
            <p:nvSpPr>
              <p:cNvPr id="20" name="右箭头 19"/>
              <p:cNvSpPr/>
              <p:nvPr/>
            </p:nvSpPr>
            <p:spPr>
              <a:xfrm>
                <a:off x="2455042" y="3111641"/>
                <a:ext cx="1033225" cy="509488"/>
              </a:xfrm>
              <a:prstGeom prst="rightArrow">
                <a:avLst/>
              </a:prstGeom>
              <a:solidFill>
                <a:srgbClr val="7AAD47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000" b="1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define</a:t>
                </a:r>
                <a:endParaRPr lang="zh-CN" altLang="en-US" sz="1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圆角矩形 27"/>
              <p:cNvSpPr/>
              <p:nvPr/>
            </p:nvSpPr>
            <p:spPr>
              <a:xfrm>
                <a:off x="3486675" y="3107640"/>
                <a:ext cx="820007" cy="501033"/>
              </a:xfrm>
              <a:prstGeom prst="roundRect">
                <a:avLst/>
              </a:prstGeom>
              <a:solidFill>
                <a:schemeClr val="accent1"/>
              </a:solidFill>
              <a:ln w="12700" cap="flat">
                <a:solidFill>
                  <a:schemeClr val="accent1"/>
                </a:solidFill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no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spi.jar</a:t>
                </a:r>
                <a:endPara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" name="左箭头 6"/>
            <p:cNvSpPr/>
            <p:nvPr/>
          </p:nvSpPr>
          <p:spPr>
            <a:xfrm>
              <a:off x="4359936" y="3063732"/>
              <a:ext cx="1095627" cy="513489"/>
            </a:xfrm>
            <a:prstGeom prst="leftArrow">
              <a:avLst/>
            </a:prstGeom>
            <a:solidFill>
              <a:srgbClr val="7AAD47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825500"/>
              <a:r>
                <a:rPr lang="en-US" altLang="zh-CN" sz="10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implement</a:t>
              </a:r>
              <a:endParaRPr lang="zh-CN" altLang="en-US" sz="1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标题 2"/>
          <p:cNvSpPr>
            <a:spLocks noGrp="1"/>
          </p:cNvSpPr>
          <p:nvPr>
            <p:ph type="title"/>
          </p:nvPr>
        </p:nvSpPr>
        <p:spPr>
          <a:xfrm>
            <a:off x="2549542" y="105219"/>
            <a:ext cx="5090734" cy="492443"/>
          </a:xfrm>
        </p:spPr>
        <p:txBody>
          <a:bodyPr/>
          <a:lstStyle/>
          <a:p>
            <a:r>
              <a:rPr lang="zh-CN" altLang="en-US" sz="3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如何解耦</a:t>
            </a:r>
            <a:r>
              <a:rPr lang="en-US" altLang="zh-CN" sz="3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3200" b="0" dirty="0" smtClean="0">
                <a:solidFill>
                  <a:srgbClr val="FF7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插件化开发</a:t>
            </a:r>
            <a:endParaRPr lang="zh-CN" altLang="en-US" sz="3200" dirty="0">
              <a:solidFill>
                <a:srgbClr val="FF7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54528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" grpId="0" animBg="1"/>
      <p:bldP spid="6" grpId="0" animBg="1"/>
      <p:bldP spid="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428"/>
          <p:cNvSpPr/>
          <p:nvPr/>
        </p:nvSpPr>
        <p:spPr>
          <a:xfrm>
            <a:off x="390048" y="771412"/>
            <a:ext cx="2954794" cy="992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4283" tIns="34283" rIns="34283" bIns="34283">
            <a:spAutoFit/>
          </a:bodyPr>
          <a:lstStyle/>
          <a:p>
            <a:pPr algn="just" defTabSz="685662">
              <a:defRPr sz="32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kumimoji="1" lang="zh-CN" altLang="en-US" sz="2400" kern="1200" dirty="0">
                <a:solidFill>
                  <a:srgbClr val="FF6F3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✔</a:t>
            </a:r>
            <a:r>
              <a:rPr lang="zh-CN" altLang="en-US" sz="2400" dirty="0" smtClean="0">
                <a:solidFill>
                  <a:srgbClr val="00CCBF"/>
                </a:solidFill>
              </a:rPr>
              <a:t>部署解耦：</a:t>
            </a:r>
            <a:endParaRPr lang="en-US" altLang="zh-CN" sz="2400" dirty="0" smtClean="0">
              <a:solidFill>
                <a:srgbClr val="00CCBF"/>
              </a:solidFill>
            </a:endParaRPr>
          </a:p>
          <a:p>
            <a:pPr lvl="3" algn="just" defTabSz="685662">
              <a:defRPr sz="32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sz="1800" dirty="0" smtClean="0"/>
              <a:t>-</a:t>
            </a:r>
            <a:r>
              <a:rPr lang="zh-CN" altLang="en-US" sz="1800" dirty="0" smtClean="0"/>
              <a:t>去除打包依赖</a:t>
            </a:r>
            <a:endParaRPr lang="en-US" altLang="zh-CN" sz="1800" dirty="0" smtClean="0"/>
          </a:p>
          <a:p>
            <a:pPr lvl="3" algn="just" defTabSz="685662">
              <a:defRPr sz="32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sz="1800" dirty="0" smtClean="0"/>
              <a:t>-</a:t>
            </a:r>
            <a:r>
              <a:rPr lang="zh-CN" altLang="en-US" sz="1800" dirty="0" smtClean="0"/>
              <a:t>云端按需下载</a:t>
            </a:r>
            <a:endParaRPr lang="en-US" altLang="zh-CN" sz="1800" dirty="0" smtClean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4203" y="5143500"/>
            <a:ext cx="5510907" cy="465802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240753"/>
            <a:ext cx="3675602" cy="2904328"/>
          </a:xfrm>
          <a:prstGeom prst="rect">
            <a:avLst/>
          </a:prstGeom>
        </p:spPr>
      </p:pic>
      <p:sp>
        <p:nvSpPr>
          <p:cNvPr id="2" name="右箭头 1"/>
          <p:cNvSpPr/>
          <p:nvPr/>
        </p:nvSpPr>
        <p:spPr>
          <a:xfrm rot="20174138">
            <a:off x="4442366" y="-1098022"/>
            <a:ext cx="1728675" cy="928012"/>
          </a:xfrm>
          <a:prstGeom prst="rightArrow">
            <a:avLst/>
          </a:prstGeom>
          <a:solidFill>
            <a:srgbClr val="FF93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CN" altLang="en-US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标题 2"/>
          <p:cNvSpPr>
            <a:spLocks noGrp="1"/>
          </p:cNvSpPr>
          <p:nvPr>
            <p:ph type="title"/>
          </p:nvPr>
        </p:nvSpPr>
        <p:spPr>
          <a:xfrm>
            <a:off x="2515508" y="96045"/>
            <a:ext cx="5221445" cy="492443"/>
          </a:xfrm>
        </p:spPr>
        <p:txBody>
          <a:bodyPr/>
          <a:lstStyle/>
          <a:p>
            <a:r>
              <a:rPr lang="zh-CN" altLang="en-US" sz="3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如何解耦</a:t>
            </a:r>
            <a:r>
              <a:rPr lang="en-US" altLang="zh-CN" sz="3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3200" b="0" dirty="0" smtClean="0">
                <a:solidFill>
                  <a:srgbClr val="FF7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插件化</a:t>
            </a:r>
            <a:r>
              <a:rPr lang="zh-CN" altLang="en-US" sz="3200" b="0" dirty="0">
                <a:solidFill>
                  <a:srgbClr val="FF7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部署</a:t>
            </a:r>
            <a:endParaRPr lang="zh-CN" altLang="en-US" sz="3200" dirty="0">
              <a:solidFill>
                <a:srgbClr val="FF7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010115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22222E-6 L 0.00539 -0.38611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-1932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34568E-6 L -0.39462 0.01543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40" y="772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68 -0.02747 L -0.0375 0.59013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8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71" y="1275237"/>
            <a:ext cx="1713923" cy="171392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048412" y="179236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291" y="4218068"/>
            <a:ext cx="3048000" cy="48577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3058" y="4203780"/>
            <a:ext cx="1771650" cy="51435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4538" y="4209686"/>
            <a:ext cx="2181488" cy="548846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294" y="3658481"/>
            <a:ext cx="1615860" cy="55120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4373" y="3642297"/>
            <a:ext cx="2034065" cy="508516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56160" y="3598012"/>
            <a:ext cx="2362200" cy="54292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71661" y="3507340"/>
            <a:ext cx="1265524" cy="650242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1291" y="2989163"/>
            <a:ext cx="571500" cy="58102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86668" y="2989163"/>
            <a:ext cx="1495411" cy="563387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63461" y="3060814"/>
            <a:ext cx="2373799" cy="437492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90560" y="2992191"/>
            <a:ext cx="1869813" cy="50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48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9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9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8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8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428"/>
          <p:cNvSpPr/>
          <p:nvPr/>
        </p:nvSpPr>
        <p:spPr>
          <a:xfrm>
            <a:off x="98325" y="3116777"/>
            <a:ext cx="2024508" cy="284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4283" tIns="34283" rIns="34283" bIns="34283">
            <a:spAutoFit/>
          </a:bodyPr>
          <a:lstStyle/>
          <a:p>
            <a:pPr marL="285750" indent="-285750" algn="just" defTabSz="685662">
              <a:buFont typeface="Wingdings" panose="05000000000000000000" pitchFamily="2" charset="2"/>
              <a:buChar char="p"/>
              <a:defRPr sz="3200"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lang="en-US" altLang="zh-CN" sz="1400" dirty="0" smtClean="0"/>
          </a:p>
        </p:txBody>
      </p:sp>
      <p:sp>
        <p:nvSpPr>
          <p:cNvPr id="78" name="矩形 77"/>
          <p:cNvSpPr/>
          <p:nvPr/>
        </p:nvSpPr>
        <p:spPr>
          <a:xfrm>
            <a:off x="6086837" y="2022703"/>
            <a:ext cx="794759" cy="2564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</a:t>
            </a:r>
            <a:r>
              <a:rPr lang="zh-CN" altLang="en-US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endParaRPr lang="zh-CN" altLang="en-US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086837" y="3486837"/>
            <a:ext cx="794759" cy="2564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插件版本</a:t>
            </a:r>
            <a:endParaRPr lang="zh-CN" altLang="en-US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693867" y="2753408"/>
            <a:ext cx="794759" cy="2564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功能矩阵</a:t>
            </a:r>
            <a:endParaRPr lang="zh-CN" altLang="en-US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073695" y="2753408"/>
            <a:ext cx="794759" cy="2564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zh-CN" altLang="en-US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菱形 82"/>
          <p:cNvSpPr/>
          <p:nvPr/>
        </p:nvSpPr>
        <p:spPr>
          <a:xfrm>
            <a:off x="6175008" y="2658835"/>
            <a:ext cx="618416" cy="448350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zh-CN" altLang="en-US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8141831" y="3485653"/>
            <a:ext cx="794759" cy="2564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</a:t>
            </a:r>
            <a:r>
              <a:rPr lang="zh-CN" altLang="en-US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银品牌</a:t>
            </a:r>
            <a:endParaRPr lang="zh-CN" altLang="en-US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菱形 84"/>
          <p:cNvSpPr/>
          <p:nvPr/>
        </p:nvSpPr>
        <p:spPr>
          <a:xfrm>
            <a:off x="3423052" y="2657473"/>
            <a:ext cx="618416" cy="448350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zh-CN" altLang="en-US" sz="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开启</a:t>
            </a:r>
          </a:p>
        </p:txBody>
      </p:sp>
      <p:sp>
        <p:nvSpPr>
          <p:cNvPr id="86" name="菱形 85"/>
          <p:cNvSpPr/>
          <p:nvPr/>
        </p:nvSpPr>
        <p:spPr>
          <a:xfrm>
            <a:off x="4782039" y="1926768"/>
            <a:ext cx="618416" cy="448350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zh-CN" altLang="en-US" sz="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</a:p>
        </p:txBody>
      </p:sp>
      <p:sp>
        <p:nvSpPr>
          <p:cNvPr id="87" name="菱形 86"/>
          <p:cNvSpPr/>
          <p:nvPr/>
        </p:nvSpPr>
        <p:spPr>
          <a:xfrm>
            <a:off x="4782039" y="3390902"/>
            <a:ext cx="618416" cy="448350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zh-CN" altLang="en-US" sz="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</a:p>
        </p:txBody>
      </p:sp>
      <p:sp>
        <p:nvSpPr>
          <p:cNvPr id="88" name="菱形 87"/>
          <p:cNvSpPr/>
          <p:nvPr/>
        </p:nvSpPr>
        <p:spPr>
          <a:xfrm>
            <a:off x="7217861" y="3389718"/>
            <a:ext cx="618416" cy="448350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zh-CN" altLang="en-US" sz="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破解</a:t>
            </a:r>
          </a:p>
        </p:txBody>
      </p:sp>
      <p:sp>
        <p:nvSpPr>
          <p:cNvPr id="89" name="矩形 88"/>
          <p:cNvSpPr/>
          <p:nvPr/>
        </p:nvSpPr>
        <p:spPr>
          <a:xfrm>
            <a:off x="3942470" y="4182503"/>
            <a:ext cx="794759" cy="2564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升级计划</a:t>
            </a:r>
            <a:endParaRPr lang="zh-CN" altLang="en-US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942470" y="4794201"/>
            <a:ext cx="794759" cy="2564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升级历史</a:t>
            </a:r>
            <a:endParaRPr lang="zh-CN" altLang="en-US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菱形 90"/>
          <p:cNvSpPr/>
          <p:nvPr/>
        </p:nvSpPr>
        <p:spPr>
          <a:xfrm>
            <a:off x="6175002" y="4085567"/>
            <a:ext cx="618416" cy="448350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zh-CN" altLang="en-US" sz="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灰度</a:t>
            </a:r>
          </a:p>
        </p:txBody>
      </p:sp>
      <p:grpSp>
        <p:nvGrpSpPr>
          <p:cNvPr id="94" name="组合 93"/>
          <p:cNvGrpSpPr/>
          <p:nvPr/>
        </p:nvGrpSpPr>
        <p:grpSpPr>
          <a:xfrm>
            <a:off x="6475252" y="2198585"/>
            <a:ext cx="163566" cy="460250"/>
            <a:chOff x="6475252" y="2198585"/>
            <a:chExt cx="163566" cy="460250"/>
          </a:xfrm>
        </p:grpSpPr>
        <p:cxnSp>
          <p:nvCxnSpPr>
            <p:cNvPr id="95" name="直接连接符 94"/>
            <p:cNvCxnSpPr>
              <a:stCxn id="78" idx="2"/>
              <a:endCxn id="83" idx="0"/>
            </p:cNvCxnSpPr>
            <p:nvPr/>
          </p:nvCxnSpPr>
          <p:spPr>
            <a:xfrm flipH="1">
              <a:off x="6484216" y="2279183"/>
              <a:ext cx="1" cy="379652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96" name="文本框 95"/>
            <p:cNvSpPr txBox="1"/>
            <p:nvPr/>
          </p:nvSpPr>
          <p:spPr>
            <a:xfrm>
              <a:off x="6475252" y="2198585"/>
              <a:ext cx="163566" cy="287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n</a:t>
              </a: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6484210" y="3107185"/>
            <a:ext cx="163566" cy="395041"/>
            <a:chOff x="6484210" y="3107185"/>
            <a:chExt cx="163566" cy="395041"/>
          </a:xfrm>
        </p:grpSpPr>
        <p:cxnSp>
          <p:nvCxnSpPr>
            <p:cNvPr id="98" name="直接连接符 97"/>
            <p:cNvCxnSpPr>
              <a:stCxn id="83" idx="2"/>
              <a:endCxn id="79" idx="0"/>
            </p:cNvCxnSpPr>
            <p:nvPr/>
          </p:nvCxnSpPr>
          <p:spPr>
            <a:xfrm>
              <a:off x="6484216" y="3107185"/>
              <a:ext cx="1" cy="379652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99" name="文本框 98"/>
            <p:cNvSpPr txBox="1"/>
            <p:nvPr/>
          </p:nvSpPr>
          <p:spPr>
            <a:xfrm>
              <a:off x="6484210" y="3214968"/>
              <a:ext cx="163566" cy="287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200" dirty="0"/>
                <a:t>n</a:t>
              </a: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7836277" y="3328906"/>
            <a:ext cx="333973" cy="287258"/>
            <a:chOff x="7836277" y="3328906"/>
            <a:chExt cx="333973" cy="287258"/>
          </a:xfrm>
        </p:grpSpPr>
        <p:cxnSp>
          <p:nvCxnSpPr>
            <p:cNvPr id="101" name="直接连接符 100"/>
            <p:cNvCxnSpPr>
              <a:stCxn id="88" idx="3"/>
              <a:endCxn id="84" idx="1"/>
            </p:cNvCxnSpPr>
            <p:nvPr/>
          </p:nvCxnSpPr>
          <p:spPr>
            <a:xfrm>
              <a:off x="7836277" y="3613893"/>
              <a:ext cx="305554" cy="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2" name="文本框 101"/>
            <p:cNvSpPr txBox="1"/>
            <p:nvPr/>
          </p:nvSpPr>
          <p:spPr>
            <a:xfrm>
              <a:off x="8006684" y="3328906"/>
              <a:ext cx="163566" cy="287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1</a:t>
              </a: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6881596" y="3328906"/>
            <a:ext cx="336265" cy="287258"/>
            <a:chOff x="6881596" y="3328906"/>
            <a:chExt cx="336265" cy="287258"/>
          </a:xfrm>
        </p:grpSpPr>
        <p:cxnSp>
          <p:nvCxnSpPr>
            <p:cNvPr id="104" name="直接连接符 103"/>
            <p:cNvCxnSpPr>
              <a:stCxn id="79" idx="3"/>
              <a:endCxn id="88" idx="1"/>
            </p:cNvCxnSpPr>
            <p:nvPr/>
          </p:nvCxnSpPr>
          <p:spPr>
            <a:xfrm flipV="1">
              <a:off x="6881596" y="3613893"/>
              <a:ext cx="336265" cy="1184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5" name="文本框 104"/>
            <p:cNvSpPr txBox="1"/>
            <p:nvPr/>
          </p:nvSpPr>
          <p:spPr>
            <a:xfrm>
              <a:off x="6888437" y="3328906"/>
              <a:ext cx="163566" cy="287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200" dirty="0"/>
                <a:t>n</a:t>
              </a:r>
              <a:endParaRPr kumimoji="0" lang="en-US" altLang="zh-CN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5400455" y="1879074"/>
            <a:ext cx="686382" cy="287258"/>
            <a:chOff x="5400455" y="1879074"/>
            <a:chExt cx="686382" cy="287258"/>
          </a:xfrm>
        </p:grpSpPr>
        <p:cxnSp>
          <p:nvCxnSpPr>
            <p:cNvPr id="108" name="直接连接符 107"/>
            <p:cNvCxnSpPr>
              <a:stCxn id="78" idx="1"/>
              <a:endCxn id="86" idx="3"/>
            </p:cNvCxnSpPr>
            <p:nvPr/>
          </p:nvCxnSpPr>
          <p:spPr>
            <a:xfrm flipH="1">
              <a:off x="5400455" y="2150943"/>
              <a:ext cx="686382" cy="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9" name="文本框 108"/>
            <p:cNvSpPr txBox="1"/>
            <p:nvPr/>
          </p:nvSpPr>
          <p:spPr>
            <a:xfrm>
              <a:off x="5914869" y="1879074"/>
              <a:ext cx="163566" cy="287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n</a:t>
              </a: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5091247" y="2375118"/>
            <a:ext cx="178825" cy="378290"/>
            <a:chOff x="5091247" y="2375118"/>
            <a:chExt cx="178825" cy="378290"/>
          </a:xfrm>
        </p:grpSpPr>
        <p:cxnSp>
          <p:nvCxnSpPr>
            <p:cNvPr id="112" name="直接连接符 111"/>
            <p:cNvCxnSpPr>
              <a:stCxn id="86" idx="2"/>
              <a:endCxn id="80" idx="0"/>
            </p:cNvCxnSpPr>
            <p:nvPr/>
          </p:nvCxnSpPr>
          <p:spPr>
            <a:xfrm>
              <a:off x="5091247" y="2375118"/>
              <a:ext cx="0" cy="37829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13" name="文本框 112"/>
            <p:cNvSpPr txBox="1"/>
            <p:nvPr/>
          </p:nvSpPr>
          <p:spPr>
            <a:xfrm>
              <a:off x="5106506" y="2414033"/>
              <a:ext cx="163566" cy="287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n</a:t>
              </a: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5400455" y="3505027"/>
            <a:ext cx="698430" cy="287258"/>
            <a:chOff x="5400455" y="3505027"/>
            <a:chExt cx="698430" cy="287258"/>
          </a:xfrm>
        </p:grpSpPr>
        <p:cxnSp>
          <p:nvCxnSpPr>
            <p:cNvPr id="116" name="直接连接符 115"/>
            <p:cNvCxnSpPr>
              <a:stCxn id="87" idx="3"/>
              <a:endCxn id="79" idx="1"/>
            </p:cNvCxnSpPr>
            <p:nvPr/>
          </p:nvCxnSpPr>
          <p:spPr>
            <a:xfrm>
              <a:off x="5400455" y="3615077"/>
              <a:ext cx="686382" cy="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17" name="文本框 116"/>
            <p:cNvSpPr txBox="1"/>
            <p:nvPr/>
          </p:nvSpPr>
          <p:spPr>
            <a:xfrm>
              <a:off x="5935319" y="3505027"/>
              <a:ext cx="163566" cy="287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200" dirty="0"/>
                <a:t>n</a:t>
              </a: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5091247" y="2944071"/>
            <a:ext cx="182702" cy="446831"/>
            <a:chOff x="5091247" y="2944071"/>
            <a:chExt cx="182702" cy="446831"/>
          </a:xfrm>
        </p:grpSpPr>
        <p:cxnSp>
          <p:nvCxnSpPr>
            <p:cNvPr id="119" name="直接连接符 118"/>
            <p:cNvCxnSpPr>
              <a:stCxn id="80" idx="2"/>
              <a:endCxn id="87" idx="0"/>
            </p:cNvCxnSpPr>
            <p:nvPr/>
          </p:nvCxnSpPr>
          <p:spPr>
            <a:xfrm>
              <a:off x="5091247" y="3009888"/>
              <a:ext cx="0" cy="381014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0" name="文本框 119"/>
            <p:cNvSpPr txBox="1"/>
            <p:nvPr/>
          </p:nvSpPr>
          <p:spPr>
            <a:xfrm>
              <a:off x="5110383" y="2944071"/>
              <a:ext cx="163566" cy="287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200" dirty="0"/>
                <a:t>n</a:t>
              </a: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4041468" y="2594390"/>
            <a:ext cx="652399" cy="287258"/>
            <a:chOff x="4041468" y="2594390"/>
            <a:chExt cx="652399" cy="287258"/>
          </a:xfrm>
        </p:grpSpPr>
        <p:cxnSp>
          <p:nvCxnSpPr>
            <p:cNvPr id="137" name="直接连接符 136"/>
            <p:cNvCxnSpPr>
              <a:stCxn id="80" idx="1"/>
              <a:endCxn id="85" idx="3"/>
            </p:cNvCxnSpPr>
            <p:nvPr/>
          </p:nvCxnSpPr>
          <p:spPr>
            <a:xfrm flipH="1">
              <a:off x="4041468" y="2881648"/>
              <a:ext cx="652399" cy="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8" name="文本框 137"/>
            <p:cNvSpPr txBox="1"/>
            <p:nvPr/>
          </p:nvSpPr>
          <p:spPr>
            <a:xfrm>
              <a:off x="4496312" y="2594390"/>
              <a:ext cx="163566" cy="287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n</a:t>
              </a: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2868454" y="2592848"/>
            <a:ext cx="554598" cy="288800"/>
            <a:chOff x="2868454" y="2592848"/>
            <a:chExt cx="554598" cy="288800"/>
          </a:xfrm>
        </p:grpSpPr>
        <p:cxnSp>
          <p:nvCxnSpPr>
            <p:cNvPr id="141" name="直接连接符 140"/>
            <p:cNvCxnSpPr>
              <a:stCxn id="85" idx="1"/>
              <a:endCxn id="81" idx="3"/>
            </p:cNvCxnSpPr>
            <p:nvPr/>
          </p:nvCxnSpPr>
          <p:spPr>
            <a:xfrm flipH="1">
              <a:off x="2868454" y="2881648"/>
              <a:ext cx="554598" cy="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7" name="文本框 146"/>
            <p:cNvSpPr txBox="1"/>
            <p:nvPr/>
          </p:nvSpPr>
          <p:spPr>
            <a:xfrm>
              <a:off x="2900404" y="2592848"/>
              <a:ext cx="163566" cy="287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n</a:t>
              </a: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grpSp>
        <p:nvGrpSpPr>
          <p:cNvPr id="148" name="组合 147"/>
          <p:cNvGrpSpPr/>
          <p:nvPr/>
        </p:nvGrpSpPr>
        <p:grpSpPr>
          <a:xfrm>
            <a:off x="4311662" y="4362344"/>
            <a:ext cx="163566" cy="478185"/>
            <a:chOff x="4311662" y="4362344"/>
            <a:chExt cx="163566" cy="478185"/>
          </a:xfrm>
        </p:grpSpPr>
        <p:cxnSp>
          <p:nvCxnSpPr>
            <p:cNvPr id="149" name="直接连接符 148"/>
            <p:cNvCxnSpPr>
              <a:stCxn id="90" idx="0"/>
              <a:endCxn id="89" idx="2"/>
            </p:cNvCxnSpPr>
            <p:nvPr/>
          </p:nvCxnSpPr>
          <p:spPr>
            <a:xfrm flipV="1">
              <a:off x="4339850" y="4438983"/>
              <a:ext cx="0" cy="355218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50" name="文本框 149"/>
            <p:cNvSpPr txBox="1"/>
            <p:nvPr/>
          </p:nvSpPr>
          <p:spPr>
            <a:xfrm>
              <a:off x="4311662" y="4553271"/>
              <a:ext cx="163566" cy="287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n</a:t>
              </a: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4311662" y="4362344"/>
              <a:ext cx="163566" cy="287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1</a:t>
              </a: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152" name="菱形 151"/>
          <p:cNvSpPr/>
          <p:nvPr/>
        </p:nvSpPr>
        <p:spPr>
          <a:xfrm>
            <a:off x="2942189" y="4089302"/>
            <a:ext cx="618416" cy="448350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zh-CN" altLang="en-US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多维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3" name="组合 152"/>
          <p:cNvGrpSpPr/>
          <p:nvPr/>
        </p:nvGrpSpPr>
        <p:grpSpPr>
          <a:xfrm>
            <a:off x="3560605" y="4038874"/>
            <a:ext cx="381865" cy="287258"/>
            <a:chOff x="3560605" y="4038874"/>
            <a:chExt cx="381865" cy="287258"/>
          </a:xfrm>
        </p:grpSpPr>
        <p:sp>
          <p:nvSpPr>
            <p:cNvPr id="154" name="文本框 153"/>
            <p:cNvSpPr txBox="1"/>
            <p:nvPr/>
          </p:nvSpPr>
          <p:spPr>
            <a:xfrm>
              <a:off x="3724685" y="4038874"/>
              <a:ext cx="163566" cy="287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n</a:t>
              </a: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155" name="直接连接符 154"/>
            <p:cNvCxnSpPr>
              <a:stCxn id="89" idx="1"/>
              <a:endCxn id="152" idx="3"/>
            </p:cNvCxnSpPr>
            <p:nvPr/>
          </p:nvCxnSpPr>
          <p:spPr>
            <a:xfrm flipH="1">
              <a:off x="3560605" y="4310743"/>
              <a:ext cx="381865" cy="2734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56" name="组合 155"/>
          <p:cNvGrpSpPr/>
          <p:nvPr/>
        </p:nvGrpSpPr>
        <p:grpSpPr>
          <a:xfrm>
            <a:off x="2471075" y="3009889"/>
            <a:ext cx="471114" cy="1303589"/>
            <a:chOff x="2471075" y="3009889"/>
            <a:chExt cx="471114" cy="1303589"/>
          </a:xfrm>
        </p:grpSpPr>
        <p:sp>
          <p:nvSpPr>
            <p:cNvPr id="157" name="文本框 156"/>
            <p:cNvSpPr txBox="1"/>
            <p:nvPr/>
          </p:nvSpPr>
          <p:spPr>
            <a:xfrm>
              <a:off x="2475467" y="4023485"/>
              <a:ext cx="163566" cy="287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n</a:t>
              </a: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158" name="直接连接符 138"/>
            <p:cNvCxnSpPr>
              <a:stCxn id="152" idx="1"/>
              <a:endCxn id="81" idx="2"/>
            </p:cNvCxnSpPr>
            <p:nvPr/>
          </p:nvCxnSpPr>
          <p:spPr>
            <a:xfrm rot="10800000">
              <a:off x="2471075" y="3009889"/>
              <a:ext cx="471114" cy="1303589"/>
            </a:xfrm>
            <a:prstGeom prst="bentConnector2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59" name="组合 158"/>
          <p:cNvGrpSpPr/>
          <p:nvPr/>
        </p:nvGrpSpPr>
        <p:grpSpPr>
          <a:xfrm>
            <a:off x="2464859" y="3009889"/>
            <a:ext cx="1477612" cy="1940526"/>
            <a:chOff x="2464859" y="3009889"/>
            <a:chExt cx="1477612" cy="1940526"/>
          </a:xfrm>
        </p:grpSpPr>
        <p:cxnSp>
          <p:nvCxnSpPr>
            <p:cNvPr id="160" name="直接连接符 112"/>
            <p:cNvCxnSpPr>
              <a:stCxn id="90" idx="1"/>
              <a:endCxn id="81" idx="2"/>
            </p:cNvCxnSpPr>
            <p:nvPr/>
          </p:nvCxnSpPr>
          <p:spPr>
            <a:xfrm rot="10800000">
              <a:off x="2467378" y="3009889"/>
              <a:ext cx="1475093" cy="1912553"/>
            </a:xfrm>
            <a:prstGeom prst="bentConnector2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61" name="文本框 160"/>
            <p:cNvSpPr txBox="1"/>
            <p:nvPr/>
          </p:nvSpPr>
          <p:spPr>
            <a:xfrm>
              <a:off x="2464859" y="4663157"/>
              <a:ext cx="163566" cy="287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1</a:t>
              </a: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62" name="文本框 161"/>
            <p:cNvSpPr txBox="1"/>
            <p:nvPr/>
          </p:nvSpPr>
          <p:spPr>
            <a:xfrm>
              <a:off x="3718856" y="4635183"/>
              <a:ext cx="163566" cy="287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n</a:t>
              </a: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grpSp>
        <p:nvGrpSpPr>
          <p:cNvPr id="163" name="组合 162"/>
          <p:cNvGrpSpPr/>
          <p:nvPr/>
        </p:nvGrpSpPr>
        <p:grpSpPr>
          <a:xfrm>
            <a:off x="4736574" y="4020424"/>
            <a:ext cx="1438428" cy="290319"/>
            <a:chOff x="4736574" y="4020424"/>
            <a:chExt cx="1438428" cy="290319"/>
          </a:xfrm>
        </p:grpSpPr>
        <p:cxnSp>
          <p:nvCxnSpPr>
            <p:cNvPr id="164" name="直接连接符 163"/>
            <p:cNvCxnSpPr>
              <a:stCxn id="91" idx="1"/>
              <a:endCxn id="89" idx="3"/>
            </p:cNvCxnSpPr>
            <p:nvPr/>
          </p:nvCxnSpPr>
          <p:spPr>
            <a:xfrm flipH="1">
              <a:off x="4737229" y="4309742"/>
              <a:ext cx="1437773" cy="100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65" name="文本框 164"/>
            <p:cNvSpPr txBox="1"/>
            <p:nvPr/>
          </p:nvSpPr>
          <p:spPr>
            <a:xfrm>
              <a:off x="4736574" y="4020424"/>
              <a:ext cx="163566" cy="287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n</a:t>
              </a: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grpSp>
        <p:nvGrpSpPr>
          <p:cNvPr id="166" name="组合 165"/>
          <p:cNvGrpSpPr/>
          <p:nvPr/>
        </p:nvGrpSpPr>
        <p:grpSpPr>
          <a:xfrm>
            <a:off x="6484210" y="3743317"/>
            <a:ext cx="172653" cy="392152"/>
            <a:chOff x="6484210" y="3743317"/>
            <a:chExt cx="172653" cy="392152"/>
          </a:xfrm>
        </p:grpSpPr>
        <p:cxnSp>
          <p:nvCxnSpPr>
            <p:cNvPr id="167" name="直接连接符 166"/>
            <p:cNvCxnSpPr>
              <a:stCxn id="79" idx="2"/>
              <a:endCxn id="91" idx="0"/>
            </p:cNvCxnSpPr>
            <p:nvPr/>
          </p:nvCxnSpPr>
          <p:spPr>
            <a:xfrm flipH="1">
              <a:off x="6484210" y="3743317"/>
              <a:ext cx="7" cy="34225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68" name="文本框 167"/>
            <p:cNvSpPr txBox="1"/>
            <p:nvPr/>
          </p:nvSpPr>
          <p:spPr>
            <a:xfrm>
              <a:off x="6493297" y="3848211"/>
              <a:ext cx="163566" cy="287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1</a:t>
              </a: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grpSp>
        <p:nvGrpSpPr>
          <p:cNvPr id="169" name="组合 168"/>
          <p:cNvGrpSpPr/>
          <p:nvPr/>
        </p:nvGrpSpPr>
        <p:grpSpPr>
          <a:xfrm>
            <a:off x="6793418" y="2150943"/>
            <a:ext cx="163566" cy="2434403"/>
            <a:chOff x="6793418" y="2150943"/>
            <a:chExt cx="163566" cy="2434403"/>
          </a:xfrm>
        </p:grpSpPr>
        <p:cxnSp>
          <p:nvCxnSpPr>
            <p:cNvPr id="170" name="肘形连接符 169"/>
            <p:cNvCxnSpPr>
              <a:stCxn id="91" idx="3"/>
              <a:endCxn id="78" idx="3"/>
            </p:cNvCxnSpPr>
            <p:nvPr/>
          </p:nvCxnSpPr>
          <p:spPr>
            <a:xfrm flipV="1">
              <a:off x="6793418" y="2150943"/>
              <a:ext cx="88178" cy="2158799"/>
            </a:xfrm>
            <a:prstGeom prst="bentConnector3">
              <a:avLst>
                <a:gd name="adj1" fmla="val 2552057"/>
              </a:avLst>
            </a:prstGeom>
            <a:noFill/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71" name="文本框 170"/>
            <p:cNvSpPr txBox="1"/>
            <p:nvPr/>
          </p:nvSpPr>
          <p:spPr>
            <a:xfrm>
              <a:off x="6793418" y="4298088"/>
              <a:ext cx="163566" cy="287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1</a:t>
              </a: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172" name="Shape 428"/>
          <p:cNvSpPr/>
          <p:nvPr/>
        </p:nvSpPr>
        <p:spPr>
          <a:xfrm>
            <a:off x="98324" y="1212098"/>
            <a:ext cx="2377143" cy="284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4283" tIns="34283" rIns="34283" bIns="34283">
            <a:spAutoFit/>
          </a:bodyPr>
          <a:lstStyle/>
          <a:p>
            <a:pPr marL="285750" indent="-285750" algn="just" defTabSz="685662">
              <a:buFont typeface="Wingdings" panose="05000000000000000000" pitchFamily="2" charset="2"/>
              <a:buChar char="p"/>
              <a:defRPr sz="3200"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lang="en-US" altLang="zh-CN" sz="1400" dirty="0" smtClean="0"/>
          </a:p>
        </p:txBody>
      </p:sp>
      <p:sp>
        <p:nvSpPr>
          <p:cNvPr id="180" name="标题 2"/>
          <p:cNvSpPr txBox="1">
            <a:spLocks/>
          </p:cNvSpPr>
          <p:nvPr/>
        </p:nvSpPr>
        <p:spPr>
          <a:xfrm>
            <a:off x="1914239" y="96044"/>
            <a:ext cx="5247402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93" b="1" i="0">
                <a:solidFill>
                  <a:srgbClr val="00CDBF"/>
                </a:solidFill>
                <a:latin typeface="Arial"/>
                <a:ea typeface="+mj-ea"/>
                <a:cs typeface="Arial"/>
              </a:defRPr>
            </a:lvl1pPr>
          </a:lstStyle>
          <a:p>
            <a:pPr defTabSz="914400" hangingPunct="1"/>
            <a:r>
              <a:rPr lang="zh-CN" altLang="en-US" sz="3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如何管理</a:t>
            </a:r>
            <a:r>
              <a:rPr lang="en-US" altLang="zh-CN" sz="3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3200" b="0" dirty="0">
                <a:solidFill>
                  <a:srgbClr val="FF7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</a:t>
            </a:r>
            <a:r>
              <a:rPr lang="zh-CN" altLang="en-US" sz="3200" b="0" dirty="0" smtClean="0">
                <a:solidFill>
                  <a:srgbClr val="FF7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化管理</a:t>
            </a:r>
            <a:endParaRPr lang="zh-CN" altLang="en-US" sz="3200" dirty="0">
              <a:solidFill>
                <a:srgbClr val="FF7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140226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4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8" grpId="0" animBg="1"/>
      <p:bldP spid="79" grpId="0" animBg="1"/>
      <p:bldP spid="80" grpId="0" animBg="1"/>
      <p:bldP spid="81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152" grpId="0" animBg="1"/>
      <p:bldP spid="17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 64"/>
          <p:cNvSpPr/>
          <p:nvPr/>
        </p:nvSpPr>
        <p:spPr>
          <a:xfrm>
            <a:off x="4575362" y="90483"/>
            <a:ext cx="4568637" cy="5053017"/>
          </a:xfrm>
          <a:prstGeom prst="rect">
            <a:avLst/>
          </a:prstGeom>
          <a:solidFill>
            <a:srgbClr val="EEF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430639" y="750121"/>
            <a:ext cx="2340043" cy="653335"/>
          </a:xfrm>
          <a:prstGeom prst="rect">
            <a:avLst/>
          </a:prstGeom>
          <a:noFill/>
          <a:ln w="38100" cap="flat">
            <a:solidFill>
              <a:srgbClr val="A6A6A6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A6A6A6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26929" y="1095308"/>
            <a:ext cx="2021522" cy="1571857"/>
          </a:xfrm>
          <a:prstGeom prst="rect">
            <a:avLst/>
          </a:prstGeom>
          <a:noFill/>
          <a:ln w="38100" cap="flat">
            <a:solidFill>
              <a:srgbClr val="45A4FC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85136" y="714400"/>
            <a:ext cx="318036" cy="7563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b="1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lang="zh-CN" altLang="en-US" sz="1400" b="1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kumimoji="0" lang="zh-CN" altLang="en-US" sz="1400" b="1" i="0" u="none" strike="noStrike" cap="none" spc="0" normalizeH="0" baseline="0" dirty="0">
              <a:ln>
                <a:noFill/>
              </a:ln>
              <a:solidFill>
                <a:srgbClr val="A6A6A6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526927" y="1338803"/>
            <a:ext cx="318036" cy="10457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b="1" dirty="0">
                <a:solidFill>
                  <a:srgbClr val="45A4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</a:t>
            </a:r>
            <a:r>
              <a:rPr lang="zh-CN" altLang="en-US" sz="1400" b="1" dirty="0" smtClean="0">
                <a:solidFill>
                  <a:srgbClr val="45A4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kumimoji="0" lang="zh-CN" altLang="en-US" sz="1400" b="1" i="0" u="none" strike="noStrike" cap="none" spc="0" normalizeH="0" baseline="0" dirty="0">
              <a:ln>
                <a:noFill/>
              </a:ln>
              <a:solidFill>
                <a:srgbClr val="45A4FC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36722" y="3488446"/>
            <a:ext cx="533479" cy="10457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1400" b="1" dirty="0" smtClean="0">
              <a:solidFill>
                <a:srgbClr val="00CC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400" b="1" dirty="0" smtClean="0">
                <a:solidFill>
                  <a:srgbClr val="00CC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</a:t>
            </a:r>
            <a:r>
              <a:rPr lang="zh-CN" altLang="en-US" sz="1400" b="1" dirty="0" smtClean="0">
                <a:solidFill>
                  <a:srgbClr val="00CC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框架层</a:t>
            </a:r>
            <a:endParaRPr kumimoji="0" lang="zh-CN" altLang="en-US" sz="1400" b="1" i="0" u="none" strike="noStrike" cap="none" spc="0" normalizeH="0" baseline="0" dirty="0">
              <a:ln>
                <a:noFill/>
              </a:ln>
              <a:solidFill>
                <a:srgbClr val="00CCB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30639" y="3985235"/>
            <a:ext cx="2362986" cy="818638"/>
          </a:xfrm>
          <a:prstGeom prst="rect">
            <a:avLst/>
          </a:prstGeom>
          <a:noFill/>
          <a:ln w="38100" cap="flat">
            <a:solidFill>
              <a:srgbClr val="00CCB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918448" y="1233216"/>
            <a:ext cx="642992" cy="249714"/>
          </a:xfrm>
          <a:prstGeom prst="roundRect">
            <a:avLst/>
          </a:prstGeom>
          <a:solidFill>
            <a:srgbClr val="45A4FC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连接配置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726013" y="1222746"/>
            <a:ext cx="661278" cy="249714"/>
          </a:xfrm>
          <a:prstGeom prst="roundRect">
            <a:avLst/>
          </a:prstGeom>
          <a:solidFill>
            <a:srgbClr val="45A4FC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拉订单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726061" y="2240343"/>
            <a:ext cx="661230" cy="249714"/>
          </a:xfrm>
          <a:prstGeom prst="roundRect">
            <a:avLst/>
          </a:prstGeom>
          <a:solidFill>
            <a:srgbClr val="45A4FC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清台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719372" y="1556046"/>
            <a:ext cx="667919" cy="249714"/>
          </a:xfrm>
          <a:prstGeom prst="roundRect">
            <a:avLst/>
          </a:prstGeom>
          <a:solidFill>
            <a:srgbClr val="45A4FC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拉桌号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726014" y="1905283"/>
            <a:ext cx="661278" cy="249714"/>
          </a:xfrm>
          <a:prstGeom prst="roundRect">
            <a:avLst/>
          </a:prstGeom>
          <a:solidFill>
            <a:srgbClr val="45A4FC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桌</a:t>
            </a:r>
            <a:r>
              <a:rPr lang="zh-CN" altLang="en-US" sz="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台状态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906307" y="1584619"/>
            <a:ext cx="646594" cy="249714"/>
          </a:xfrm>
          <a:prstGeom prst="roundRect">
            <a:avLst/>
          </a:prstGeom>
          <a:solidFill>
            <a:srgbClr val="45A4FC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同步菜品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916612" y="1916238"/>
            <a:ext cx="636290" cy="249714"/>
          </a:xfrm>
          <a:prstGeom prst="roundRect">
            <a:avLst/>
          </a:prstGeom>
          <a:solidFill>
            <a:srgbClr val="45A4FC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下单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466923" y="3899872"/>
            <a:ext cx="441146" cy="10457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1100" b="1" dirty="0" smtClean="0">
              <a:solidFill>
                <a:srgbClr val="00CC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100" b="1" dirty="0" smtClean="0">
                <a:solidFill>
                  <a:srgbClr val="00CC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</a:t>
            </a:r>
            <a:r>
              <a:rPr lang="zh-CN" altLang="en-US" sz="1100" b="1" dirty="0" smtClean="0">
                <a:solidFill>
                  <a:srgbClr val="00CC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通路层</a:t>
            </a:r>
            <a:endParaRPr kumimoji="0" lang="zh-CN" altLang="en-US" sz="1100" b="1" i="0" u="none" strike="noStrike" cap="none" spc="0" normalizeH="0" baseline="0" dirty="0">
              <a:ln>
                <a:noFill/>
              </a:ln>
              <a:solidFill>
                <a:srgbClr val="00CCB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430639" y="2239883"/>
            <a:ext cx="2356832" cy="808637"/>
          </a:xfrm>
          <a:prstGeom prst="rect">
            <a:avLst/>
          </a:prstGeom>
          <a:noFill/>
          <a:ln w="38100" cap="flat">
            <a:solidFill>
              <a:srgbClr val="00CCB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003127" y="3306387"/>
            <a:ext cx="588369" cy="249714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</a:t>
            </a:r>
            <a:r>
              <a:rPr lang="zh-CN" altLang="en-US" sz="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升级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994549" y="4342658"/>
            <a:ext cx="613819" cy="254606"/>
          </a:xfrm>
          <a:prstGeom prst="roundRect">
            <a:avLst/>
          </a:prstGeom>
          <a:solidFill>
            <a:srgbClr val="45A4FC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插件管理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003128" y="3650158"/>
            <a:ext cx="588369" cy="249714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推送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5256752" y="3296211"/>
            <a:ext cx="567076" cy="248982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长连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256753" y="3634043"/>
            <a:ext cx="582938" cy="249714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心跳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5253837" y="3969929"/>
            <a:ext cx="591285" cy="251741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鉴权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6770795" y="3296211"/>
            <a:ext cx="591285" cy="248982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6000213" y="3983753"/>
            <a:ext cx="591285" cy="248982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87343" y="3650158"/>
            <a:ext cx="591285" cy="249714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6787342" y="3983753"/>
            <a:ext cx="591285" cy="249714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8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JS </a:t>
            </a:r>
            <a:r>
              <a:rPr kumimoji="0" lang="zh-CN" altLang="en-US" sz="8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桥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1719510" y="4463244"/>
            <a:ext cx="567076" cy="248982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长连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1719510" y="4128570"/>
            <a:ext cx="567076" cy="248982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推送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2397729" y="4128570"/>
            <a:ext cx="567076" cy="248982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对接配置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2391000" y="4464142"/>
            <a:ext cx="567076" cy="248982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对接分发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3069404" y="4128570"/>
            <a:ext cx="567076" cy="248982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请求入库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3069404" y="4463244"/>
            <a:ext cx="567076" cy="248982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</a:t>
            </a:r>
            <a:r>
              <a:rPr lang="zh-CN" altLang="en-US" sz="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送</a:t>
            </a:r>
            <a:r>
              <a:rPr lang="zh-CN" altLang="en-US" sz="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重试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430639" y="2137196"/>
            <a:ext cx="271869" cy="10457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100" b="1" dirty="0" smtClean="0">
                <a:solidFill>
                  <a:srgbClr val="00CC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业务接入层</a:t>
            </a:r>
            <a:endParaRPr kumimoji="0" lang="zh-CN" altLang="en-US" sz="1100" b="1" i="0" u="none" strike="noStrike" cap="none" spc="0" normalizeH="0" baseline="0" dirty="0">
              <a:ln>
                <a:noFill/>
              </a:ln>
              <a:solidFill>
                <a:srgbClr val="00CCB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1723131" y="2364454"/>
            <a:ext cx="567076" cy="248982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8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秒付拉单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1719254" y="2699128"/>
            <a:ext cx="567076" cy="248982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秒付清</a:t>
            </a:r>
            <a:r>
              <a:rPr kumimoji="0" lang="zh-CN" altLang="en-US" sz="8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台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2418656" y="2364454"/>
            <a:ext cx="567076" cy="248982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8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拉桌号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418656" y="2699128"/>
            <a:ext cx="567076" cy="248982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桌</a:t>
            </a:r>
            <a:r>
              <a:rPr lang="zh-CN" altLang="en-US" sz="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台状态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3108970" y="2364454"/>
            <a:ext cx="567076" cy="248982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获取菜品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3108970" y="2699128"/>
            <a:ext cx="567076" cy="248982"/>
          </a:xfrm>
          <a:prstGeom prst="roundRect">
            <a:avLst/>
          </a:prstGeom>
          <a:solidFill>
            <a:srgbClr val="00CC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点菜下单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1924619" y="877363"/>
            <a:ext cx="685098" cy="283766"/>
          </a:xfrm>
          <a:prstGeom prst="roundRect">
            <a:avLst/>
          </a:prstGeom>
          <a:solidFill>
            <a:srgbClr val="A6A6A6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秒付</a:t>
            </a:r>
            <a:endParaRPr kumimoji="0" lang="zh-CN" altLang="en-US" sz="1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2900590" y="877363"/>
            <a:ext cx="685098" cy="283766"/>
          </a:xfrm>
          <a:prstGeom prst="roundRect">
            <a:avLst/>
          </a:prstGeom>
          <a:solidFill>
            <a:srgbClr val="A6A6A6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点餐</a:t>
            </a:r>
            <a:endParaRPr kumimoji="0" lang="zh-CN" altLang="en-US" sz="1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908572" y="3182900"/>
            <a:ext cx="2625144" cy="1620000"/>
          </a:xfrm>
          <a:prstGeom prst="rect">
            <a:avLst/>
          </a:prstGeom>
          <a:noFill/>
          <a:ln w="38100" cap="flat">
            <a:solidFill>
              <a:srgbClr val="00CCB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5253837" y="4337491"/>
            <a:ext cx="586280" cy="259773"/>
          </a:xfrm>
          <a:prstGeom prst="roundRect">
            <a:avLst/>
          </a:prstGeom>
          <a:solidFill>
            <a:srgbClr val="45A4FC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</a:t>
            </a:r>
            <a:r>
              <a:rPr lang="zh-CN" altLang="en-US" sz="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54" name="下箭头 53"/>
          <p:cNvSpPr/>
          <p:nvPr/>
        </p:nvSpPr>
        <p:spPr>
          <a:xfrm>
            <a:off x="1936424" y="1439176"/>
            <a:ext cx="395296" cy="800707"/>
          </a:xfrm>
          <a:prstGeom prst="downArrow">
            <a:avLst/>
          </a:prstGeom>
          <a:solidFill>
            <a:srgbClr val="00CC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55" name="上下箭头 54"/>
          <p:cNvSpPr/>
          <p:nvPr/>
        </p:nvSpPr>
        <p:spPr>
          <a:xfrm>
            <a:off x="2923352" y="1439176"/>
            <a:ext cx="379918" cy="800707"/>
          </a:xfrm>
          <a:prstGeom prst="upDownArrow">
            <a:avLst/>
          </a:prstGeom>
          <a:solidFill>
            <a:srgbClr val="00CCBF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1490200" y="1543847"/>
            <a:ext cx="495649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rpc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3151348" y="1543847"/>
            <a:ext cx="503664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mq</a:t>
            </a:r>
            <a:endParaRPr lang="zh-CN" altLang="en-US" dirty="0"/>
          </a:p>
        </p:txBody>
      </p:sp>
      <p:sp>
        <p:nvSpPr>
          <p:cNvPr id="59" name="左右箭头 58"/>
          <p:cNvSpPr/>
          <p:nvPr/>
        </p:nvSpPr>
        <p:spPr>
          <a:xfrm>
            <a:off x="3809607" y="4292410"/>
            <a:ext cx="1098963" cy="384912"/>
          </a:xfrm>
          <a:prstGeom prst="leftRightArrow">
            <a:avLst/>
          </a:prstGeom>
          <a:solidFill>
            <a:srgbClr val="00CC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下箭头 59"/>
          <p:cNvSpPr/>
          <p:nvPr/>
        </p:nvSpPr>
        <p:spPr>
          <a:xfrm>
            <a:off x="1882821" y="3098892"/>
            <a:ext cx="446739" cy="884715"/>
          </a:xfrm>
          <a:prstGeom prst="downArrow">
            <a:avLst/>
          </a:prstGeom>
          <a:solidFill>
            <a:srgbClr val="00CC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61" name="上下箭头 60"/>
          <p:cNvSpPr/>
          <p:nvPr/>
        </p:nvSpPr>
        <p:spPr>
          <a:xfrm rot="16200000">
            <a:off x="1126563" y="4293133"/>
            <a:ext cx="251310" cy="407206"/>
          </a:xfrm>
          <a:prstGeom prst="upDownArrow">
            <a:avLst/>
          </a:prstGeom>
          <a:solidFill>
            <a:srgbClr val="45A4FC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3879572" y="3969929"/>
            <a:ext cx="1026243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tcp+http</a:t>
            </a:r>
            <a:endParaRPr lang="zh-CN" altLang="en-US" dirty="0"/>
          </a:p>
        </p:txBody>
      </p:sp>
      <p:sp>
        <p:nvSpPr>
          <p:cNvPr id="63" name="右箭头 62"/>
          <p:cNvSpPr/>
          <p:nvPr/>
        </p:nvSpPr>
        <p:spPr>
          <a:xfrm rot="16200000">
            <a:off x="6209262" y="2766799"/>
            <a:ext cx="505998" cy="395091"/>
          </a:xfrm>
          <a:prstGeom prst="rightArrow">
            <a:avLst/>
          </a:prstGeom>
          <a:solidFill>
            <a:srgbClr val="00CC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6608369" y="2690993"/>
            <a:ext cx="598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+mj-lt"/>
                <a:ea typeface="黑体" panose="02010609060101010101" pitchFamily="49" charset="-122"/>
              </a:rPr>
              <a:t>Local </a:t>
            </a:r>
          </a:p>
          <a:p>
            <a:r>
              <a:rPr lang="en-US" altLang="zh-CN" sz="1200" dirty="0" smtClean="0">
                <a:latin typeface="+mj-lt"/>
                <a:ea typeface="黑体" panose="02010609060101010101" pitchFamily="49" charset="-122"/>
              </a:rPr>
              <a:t>invoke</a:t>
            </a:r>
            <a:endParaRPr lang="zh-CN" altLang="en-US" sz="1200" dirty="0"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-14768" y="80000"/>
            <a:ext cx="118306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800" b="1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公司内网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A6A6A6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575362" y="100103"/>
            <a:ext cx="118306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800" b="1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  <a:r>
              <a:rPr lang="zh-CN" altLang="en-US" sz="1800" b="1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内网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A6A6A6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pic>
        <p:nvPicPr>
          <p:cNvPr id="68" name="图片 6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14765" y="2006474"/>
            <a:ext cx="559423" cy="559423"/>
          </a:xfrm>
          <a:prstGeom prst="rect">
            <a:avLst/>
          </a:prstGeom>
        </p:spPr>
      </p:pic>
      <p:pic>
        <p:nvPicPr>
          <p:cNvPr id="69" name="图片 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38416" y="1222532"/>
            <a:ext cx="712124" cy="712124"/>
          </a:xfrm>
          <a:prstGeom prst="rect">
            <a:avLst/>
          </a:prstGeom>
        </p:spPr>
      </p:pic>
      <p:pic>
        <p:nvPicPr>
          <p:cNvPr id="70" name="图片 6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894" y="2795358"/>
            <a:ext cx="517839" cy="517839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8407283" y="3587298"/>
            <a:ext cx="566905" cy="396309"/>
          </a:xfrm>
          <a:prstGeom prst="rect">
            <a:avLst/>
          </a:prstGeom>
        </p:spPr>
      </p:pic>
      <p:sp>
        <p:nvSpPr>
          <p:cNvPr id="72" name="圆角矩形 71"/>
          <p:cNvSpPr/>
          <p:nvPr/>
        </p:nvSpPr>
        <p:spPr>
          <a:xfrm>
            <a:off x="8338416" y="1092588"/>
            <a:ext cx="712124" cy="3710312"/>
          </a:xfrm>
          <a:prstGeom prst="roundRect">
            <a:avLst/>
          </a:prstGeom>
          <a:noFill/>
          <a:ln>
            <a:solidFill>
              <a:srgbClr val="45A4F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右箭头 72"/>
          <p:cNvSpPr/>
          <p:nvPr/>
        </p:nvSpPr>
        <p:spPr>
          <a:xfrm>
            <a:off x="7566187" y="2093854"/>
            <a:ext cx="772226" cy="396203"/>
          </a:xfrm>
          <a:prstGeom prst="rightArrow">
            <a:avLst/>
          </a:prstGeom>
          <a:solidFill>
            <a:srgbClr val="00CC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右箭头 73"/>
          <p:cNvSpPr/>
          <p:nvPr/>
        </p:nvSpPr>
        <p:spPr>
          <a:xfrm>
            <a:off x="7573656" y="3708007"/>
            <a:ext cx="772226" cy="396203"/>
          </a:xfrm>
          <a:prstGeom prst="rightArrow">
            <a:avLst/>
          </a:prstGeom>
          <a:solidFill>
            <a:srgbClr val="00CC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33397" y="2743341"/>
            <a:ext cx="1004650" cy="2052000"/>
          </a:xfrm>
          <a:prstGeom prst="rect">
            <a:avLst/>
          </a:prstGeom>
          <a:noFill/>
          <a:ln w="38100" cap="flat">
            <a:solidFill>
              <a:srgbClr val="45A4FC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64207" y="2780856"/>
            <a:ext cx="725904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b="1" dirty="0" smtClean="0">
                <a:solidFill>
                  <a:srgbClr val="45A4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管理层</a:t>
            </a:r>
            <a:endParaRPr kumimoji="0" lang="zh-CN" altLang="en-US" sz="1400" b="1" i="0" u="none" strike="noStrike" cap="none" spc="0" normalizeH="0" baseline="0" dirty="0">
              <a:ln>
                <a:noFill/>
              </a:ln>
              <a:solidFill>
                <a:srgbClr val="45A4FC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137473" y="4121367"/>
            <a:ext cx="795201" cy="249714"/>
          </a:xfrm>
          <a:prstGeom prst="roundRect">
            <a:avLst/>
          </a:prstGeom>
          <a:solidFill>
            <a:srgbClr val="45A4FC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</a:t>
            </a:r>
            <a:r>
              <a:rPr lang="zh-CN" altLang="en-US" sz="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版本管理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146785" y="3120628"/>
            <a:ext cx="795201" cy="248982"/>
          </a:xfrm>
          <a:prstGeom prst="roundRect">
            <a:avLst/>
          </a:prstGeom>
          <a:solidFill>
            <a:srgbClr val="45A4FC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</a:t>
            </a:r>
            <a:r>
              <a:rPr lang="zh-CN" altLang="en-US" sz="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版本管理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143303" y="3467437"/>
            <a:ext cx="795201" cy="248982"/>
          </a:xfrm>
          <a:prstGeom prst="roundRect">
            <a:avLst/>
          </a:prstGeom>
          <a:solidFill>
            <a:srgbClr val="45A4FC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插件发布管理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143303" y="3800898"/>
            <a:ext cx="795201" cy="249714"/>
          </a:xfrm>
          <a:prstGeom prst="roundRect">
            <a:avLst/>
          </a:prstGeom>
          <a:solidFill>
            <a:srgbClr val="45A4FC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</a:t>
            </a:r>
            <a:r>
              <a:rPr lang="zh-CN" altLang="en-US" sz="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</a:t>
            </a:r>
            <a:r>
              <a:rPr lang="zh-CN" altLang="en-US" sz="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143302" y="4443276"/>
            <a:ext cx="795201" cy="248982"/>
          </a:xfrm>
          <a:prstGeom prst="roundRect">
            <a:avLst/>
          </a:prstGeom>
          <a:solidFill>
            <a:srgbClr val="45A4FC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商户应用管理</a:t>
            </a:r>
            <a:endParaRPr kumimoji="0" lang="zh-CN" alt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89" name="上下箭头 88"/>
          <p:cNvSpPr/>
          <p:nvPr/>
        </p:nvSpPr>
        <p:spPr>
          <a:xfrm>
            <a:off x="2921925" y="3098892"/>
            <a:ext cx="363258" cy="899666"/>
          </a:xfrm>
          <a:prstGeom prst="upDownArrow">
            <a:avLst/>
          </a:prstGeom>
          <a:solidFill>
            <a:srgbClr val="00CCBF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26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05ceac9b-fc84-4b57-85d1-de8c30fc4c2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54091" y="1121596"/>
            <a:ext cx="7976691" cy="5446598"/>
            <a:chOff x="738788" y="1495461"/>
            <a:chExt cx="10635588" cy="7262131"/>
          </a:xfrm>
        </p:grpSpPr>
        <p:sp>
          <p:nvSpPr>
            <p:cNvPr id="4" name="îslîdé"/>
            <p:cNvSpPr>
              <a:spLocks noChangeAspect="1"/>
            </p:cNvSpPr>
            <p:nvPr/>
          </p:nvSpPr>
          <p:spPr>
            <a:xfrm>
              <a:off x="4074616" y="4641728"/>
              <a:ext cx="4101473" cy="410147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ïṧlíďé"/>
            <p:cNvSpPr>
              <a:spLocks/>
            </p:cNvSpPr>
            <p:nvPr/>
          </p:nvSpPr>
          <p:spPr bwMode="auto">
            <a:xfrm>
              <a:off x="6130152" y="4649855"/>
              <a:ext cx="1966638" cy="4107736"/>
            </a:xfrm>
            <a:custGeom>
              <a:avLst/>
              <a:gdLst>
                <a:gd name="T0" fmla="*/ 1391 w 1563"/>
                <a:gd name="T1" fmla="*/ 998 h 3267"/>
                <a:gd name="T2" fmla="*/ 1316 w 1563"/>
                <a:gd name="T3" fmla="*/ 1039 h 3267"/>
                <a:gd name="T4" fmla="*/ 1189 w 1563"/>
                <a:gd name="T5" fmla="*/ 856 h 3267"/>
                <a:gd name="T6" fmla="*/ 1119 w 1563"/>
                <a:gd name="T7" fmla="*/ 896 h 3267"/>
                <a:gd name="T8" fmla="*/ 1200 w 1563"/>
                <a:gd name="T9" fmla="*/ 969 h 3267"/>
                <a:gd name="T10" fmla="*/ 1124 w 1563"/>
                <a:gd name="T11" fmla="*/ 1028 h 3267"/>
                <a:gd name="T12" fmla="*/ 1175 w 1563"/>
                <a:gd name="T13" fmla="*/ 979 h 3267"/>
                <a:gd name="T14" fmla="*/ 986 w 1563"/>
                <a:gd name="T15" fmla="*/ 903 h 3267"/>
                <a:gd name="T16" fmla="*/ 838 w 1563"/>
                <a:gd name="T17" fmla="*/ 1037 h 3267"/>
                <a:gd name="T18" fmla="*/ 665 w 1563"/>
                <a:gd name="T19" fmla="*/ 1021 h 3267"/>
                <a:gd name="T20" fmla="*/ 745 w 1563"/>
                <a:gd name="T21" fmla="*/ 871 h 3267"/>
                <a:gd name="T22" fmla="*/ 804 w 1563"/>
                <a:gd name="T23" fmla="*/ 833 h 3267"/>
                <a:gd name="T24" fmla="*/ 960 w 1563"/>
                <a:gd name="T25" fmla="*/ 664 h 3267"/>
                <a:gd name="T26" fmla="*/ 1096 w 1563"/>
                <a:gd name="T27" fmla="*/ 662 h 3267"/>
                <a:gd name="T28" fmla="*/ 994 w 1563"/>
                <a:gd name="T29" fmla="*/ 552 h 3267"/>
                <a:gd name="T30" fmla="*/ 980 w 1563"/>
                <a:gd name="T31" fmla="*/ 472 h 3267"/>
                <a:gd name="T32" fmla="*/ 0 w 1563"/>
                <a:gd name="T33" fmla="*/ 0 h 3267"/>
                <a:gd name="T34" fmla="*/ 31 w 1563"/>
                <a:gd name="T35" fmla="*/ 366 h 3267"/>
                <a:gd name="T36" fmla="*/ 0 w 1563"/>
                <a:gd name="T37" fmla="*/ 425 h 3267"/>
                <a:gd name="T38" fmla="*/ 31 w 1563"/>
                <a:gd name="T39" fmla="*/ 715 h 3267"/>
                <a:gd name="T40" fmla="*/ 47 w 1563"/>
                <a:gd name="T41" fmla="*/ 787 h 3267"/>
                <a:gd name="T42" fmla="*/ 25 w 1563"/>
                <a:gd name="T43" fmla="*/ 827 h 3267"/>
                <a:gd name="T44" fmla="*/ 41 w 1563"/>
                <a:gd name="T45" fmla="*/ 1930 h 3267"/>
                <a:gd name="T46" fmla="*/ 290 w 1563"/>
                <a:gd name="T47" fmla="*/ 2021 h 3267"/>
                <a:gd name="T48" fmla="*/ 188 w 1563"/>
                <a:gd name="T49" fmla="*/ 2364 h 3267"/>
                <a:gd name="T50" fmla="*/ 0 w 1563"/>
                <a:gd name="T51" fmla="*/ 2465 h 3267"/>
                <a:gd name="T52" fmla="*/ 0 w 1563"/>
                <a:gd name="T53" fmla="*/ 2597 h 3267"/>
                <a:gd name="T54" fmla="*/ 1209 w 1563"/>
                <a:gd name="T55" fmla="*/ 2664 h 3267"/>
                <a:gd name="T56" fmla="*/ 1147 w 1563"/>
                <a:gd name="T57" fmla="*/ 2340 h 3267"/>
                <a:gd name="T58" fmla="*/ 1156 w 1563"/>
                <a:gd name="T59" fmla="*/ 2123 h 3267"/>
                <a:gd name="T60" fmla="*/ 952 w 1563"/>
                <a:gd name="T61" fmla="*/ 1773 h 3267"/>
                <a:gd name="T62" fmla="*/ 809 w 1563"/>
                <a:gd name="T63" fmla="*/ 1767 h 3267"/>
                <a:gd name="T64" fmla="*/ 615 w 1563"/>
                <a:gd name="T65" fmla="*/ 1778 h 3267"/>
                <a:gd name="T66" fmla="*/ 486 w 1563"/>
                <a:gd name="T67" fmla="*/ 1452 h 3267"/>
                <a:gd name="T68" fmla="*/ 444 w 1563"/>
                <a:gd name="T69" fmla="*/ 1344 h 3267"/>
                <a:gd name="T70" fmla="*/ 713 w 1563"/>
                <a:gd name="T71" fmla="*/ 1072 h 3267"/>
                <a:gd name="T72" fmla="*/ 878 w 1563"/>
                <a:gd name="T73" fmla="*/ 1045 h 3267"/>
                <a:gd name="T74" fmla="*/ 1206 w 1563"/>
                <a:gd name="T75" fmla="*/ 1161 h 3267"/>
                <a:gd name="T76" fmla="*/ 1261 w 1563"/>
                <a:gd name="T77" fmla="*/ 1131 h 3267"/>
                <a:gd name="T78" fmla="*/ 1554 w 1563"/>
                <a:gd name="T79" fmla="*/ 1182 h 3267"/>
                <a:gd name="T80" fmla="*/ 748 w 1563"/>
                <a:gd name="T81" fmla="*/ 579 h 3267"/>
                <a:gd name="T82" fmla="*/ 830 w 1563"/>
                <a:gd name="T83" fmla="*/ 610 h 3267"/>
                <a:gd name="T84" fmla="*/ 912 w 1563"/>
                <a:gd name="T85" fmla="*/ 691 h 3267"/>
                <a:gd name="T86" fmla="*/ 769 w 1563"/>
                <a:gd name="T87" fmla="*/ 736 h 3267"/>
                <a:gd name="T88" fmla="*/ 810 w 1563"/>
                <a:gd name="T89" fmla="*/ 645 h 3267"/>
                <a:gd name="T90" fmla="*/ 748 w 1563"/>
                <a:gd name="T91" fmla="*/ 579 h 3267"/>
                <a:gd name="T92" fmla="*/ 736 w 1563"/>
                <a:gd name="T93" fmla="*/ 618 h 3267"/>
                <a:gd name="T94" fmla="*/ 698 w 1563"/>
                <a:gd name="T95" fmla="*/ 715 h 3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3" h="3267">
                  <a:moveTo>
                    <a:pt x="1519" y="1044"/>
                  </a:moveTo>
                  <a:cubicBezTo>
                    <a:pt x="1434" y="1045"/>
                    <a:pt x="1434" y="1045"/>
                    <a:pt x="1434" y="1045"/>
                  </a:cubicBezTo>
                  <a:cubicBezTo>
                    <a:pt x="1391" y="998"/>
                    <a:pt x="1391" y="998"/>
                    <a:pt x="1391" y="998"/>
                  </a:cubicBezTo>
                  <a:cubicBezTo>
                    <a:pt x="1383" y="923"/>
                    <a:pt x="1383" y="923"/>
                    <a:pt x="1383" y="923"/>
                  </a:cubicBezTo>
                  <a:cubicBezTo>
                    <a:pt x="1340" y="947"/>
                    <a:pt x="1340" y="947"/>
                    <a:pt x="1340" y="947"/>
                  </a:cubicBezTo>
                  <a:cubicBezTo>
                    <a:pt x="1316" y="1039"/>
                    <a:pt x="1316" y="1039"/>
                    <a:pt x="1316" y="1039"/>
                  </a:cubicBezTo>
                  <a:cubicBezTo>
                    <a:pt x="1253" y="972"/>
                    <a:pt x="1253" y="972"/>
                    <a:pt x="1253" y="972"/>
                  </a:cubicBezTo>
                  <a:cubicBezTo>
                    <a:pt x="1250" y="908"/>
                    <a:pt x="1250" y="908"/>
                    <a:pt x="1250" y="908"/>
                  </a:cubicBezTo>
                  <a:cubicBezTo>
                    <a:pt x="1189" y="856"/>
                    <a:pt x="1189" y="856"/>
                    <a:pt x="1189" y="856"/>
                  </a:cubicBezTo>
                  <a:cubicBezTo>
                    <a:pt x="1167" y="833"/>
                    <a:pt x="1167" y="833"/>
                    <a:pt x="1167" y="833"/>
                  </a:cubicBezTo>
                  <a:cubicBezTo>
                    <a:pt x="1096" y="833"/>
                    <a:pt x="1096" y="833"/>
                    <a:pt x="1096" y="833"/>
                  </a:cubicBezTo>
                  <a:cubicBezTo>
                    <a:pt x="1119" y="896"/>
                    <a:pt x="1119" y="896"/>
                    <a:pt x="1119" y="896"/>
                  </a:cubicBezTo>
                  <a:cubicBezTo>
                    <a:pt x="1204" y="944"/>
                    <a:pt x="1204" y="944"/>
                    <a:pt x="1204" y="944"/>
                  </a:cubicBezTo>
                  <a:cubicBezTo>
                    <a:pt x="1218" y="960"/>
                    <a:pt x="1218" y="960"/>
                    <a:pt x="1218" y="960"/>
                  </a:cubicBezTo>
                  <a:cubicBezTo>
                    <a:pt x="1200" y="969"/>
                    <a:pt x="1200" y="969"/>
                    <a:pt x="1200" y="969"/>
                  </a:cubicBezTo>
                  <a:cubicBezTo>
                    <a:pt x="1201" y="1019"/>
                    <a:pt x="1201" y="1019"/>
                    <a:pt x="1201" y="1019"/>
                  </a:cubicBezTo>
                  <a:cubicBezTo>
                    <a:pt x="1159" y="1036"/>
                    <a:pt x="1159" y="1036"/>
                    <a:pt x="1159" y="1036"/>
                  </a:cubicBezTo>
                  <a:cubicBezTo>
                    <a:pt x="1124" y="1028"/>
                    <a:pt x="1124" y="1028"/>
                    <a:pt x="1124" y="1028"/>
                  </a:cubicBezTo>
                  <a:cubicBezTo>
                    <a:pt x="1102" y="997"/>
                    <a:pt x="1102" y="997"/>
                    <a:pt x="1102" y="997"/>
                  </a:cubicBezTo>
                  <a:cubicBezTo>
                    <a:pt x="1159" y="1000"/>
                    <a:pt x="1159" y="1000"/>
                    <a:pt x="1159" y="1000"/>
                  </a:cubicBezTo>
                  <a:cubicBezTo>
                    <a:pt x="1175" y="979"/>
                    <a:pt x="1175" y="979"/>
                    <a:pt x="1175" y="979"/>
                  </a:cubicBezTo>
                  <a:cubicBezTo>
                    <a:pt x="1047" y="893"/>
                    <a:pt x="1047" y="893"/>
                    <a:pt x="1047" y="893"/>
                  </a:cubicBezTo>
                  <a:cubicBezTo>
                    <a:pt x="1038" y="856"/>
                    <a:pt x="1038" y="856"/>
                    <a:pt x="1038" y="856"/>
                  </a:cubicBezTo>
                  <a:cubicBezTo>
                    <a:pt x="986" y="903"/>
                    <a:pt x="986" y="903"/>
                    <a:pt x="986" y="903"/>
                  </a:cubicBezTo>
                  <a:cubicBezTo>
                    <a:pt x="933" y="892"/>
                    <a:pt x="933" y="892"/>
                    <a:pt x="933" y="892"/>
                  </a:cubicBezTo>
                  <a:cubicBezTo>
                    <a:pt x="853" y="996"/>
                    <a:pt x="853" y="996"/>
                    <a:pt x="853" y="996"/>
                  </a:cubicBezTo>
                  <a:cubicBezTo>
                    <a:pt x="838" y="1037"/>
                    <a:pt x="838" y="1037"/>
                    <a:pt x="838" y="1037"/>
                  </a:cubicBezTo>
                  <a:cubicBezTo>
                    <a:pt x="786" y="1042"/>
                    <a:pt x="786" y="1042"/>
                    <a:pt x="786" y="1042"/>
                  </a:cubicBezTo>
                  <a:cubicBezTo>
                    <a:pt x="711" y="1042"/>
                    <a:pt x="711" y="1042"/>
                    <a:pt x="711" y="1042"/>
                  </a:cubicBezTo>
                  <a:cubicBezTo>
                    <a:pt x="665" y="1021"/>
                    <a:pt x="665" y="1021"/>
                    <a:pt x="665" y="1021"/>
                  </a:cubicBezTo>
                  <a:cubicBezTo>
                    <a:pt x="652" y="931"/>
                    <a:pt x="652" y="931"/>
                    <a:pt x="652" y="931"/>
                  </a:cubicBezTo>
                  <a:cubicBezTo>
                    <a:pt x="668" y="888"/>
                    <a:pt x="668" y="888"/>
                    <a:pt x="668" y="888"/>
                  </a:cubicBezTo>
                  <a:cubicBezTo>
                    <a:pt x="745" y="871"/>
                    <a:pt x="745" y="871"/>
                    <a:pt x="745" y="871"/>
                  </a:cubicBezTo>
                  <a:cubicBezTo>
                    <a:pt x="829" y="888"/>
                    <a:pt x="829" y="888"/>
                    <a:pt x="829" y="888"/>
                  </a:cubicBezTo>
                  <a:cubicBezTo>
                    <a:pt x="840" y="842"/>
                    <a:pt x="840" y="842"/>
                    <a:pt x="840" y="842"/>
                  </a:cubicBezTo>
                  <a:cubicBezTo>
                    <a:pt x="804" y="833"/>
                    <a:pt x="804" y="833"/>
                    <a:pt x="804" y="833"/>
                  </a:cubicBezTo>
                  <a:cubicBezTo>
                    <a:pt x="816" y="761"/>
                    <a:pt x="816" y="761"/>
                    <a:pt x="816" y="761"/>
                  </a:cubicBezTo>
                  <a:cubicBezTo>
                    <a:pt x="901" y="748"/>
                    <a:pt x="901" y="748"/>
                    <a:pt x="901" y="748"/>
                  </a:cubicBezTo>
                  <a:cubicBezTo>
                    <a:pt x="960" y="664"/>
                    <a:pt x="960" y="664"/>
                    <a:pt x="960" y="664"/>
                  </a:cubicBezTo>
                  <a:cubicBezTo>
                    <a:pt x="1021" y="654"/>
                    <a:pt x="1021" y="654"/>
                    <a:pt x="1021" y="654"/>
                  </a:cubicBezTo>
                  <a:cubicBezTo>
                    <a:pt x="1076" y="662"/>
                    <a:pt x="1076" y="662"/>
                    <a:pt x="1076" y="662"/>
                  </a:cubicBezTo>
                  <a:cubicBezTo>
                    <a:pt x="1096" y="662"/>
                    <a:pt x="1096" y="662"/>
                    <a:pt x="1096" y="662"/>
                  </a:cubicBezTo>
                  <a:cubicBezTo>
                    <a:pt x="1085" y="584"/>
                    <a:pt x="1085" y="584"/>
                    <a:pt x="1085" y="584"/>
                  </a:cubicBezTo>
                  <a:cubicBezTo>
                    <a:pt x="1018" y="611"/>
                    <a:pt x="1018" y="611"/>
                    <a:pt x="1018" y="611"/>
                  </a:cubicBezTo>
                  <a:cubicBezTo>
                    <a:pt x="994" y="552"/>
                    <a:pt x="994" y="552"/>
                    <a:pt x="994" y="552"/>
                  </a:cubicBezTo>
                  <a:cubicBezTo>
                    <a:pt x="956" y="547"/>
                    <a:pt x="956" y="547"/>
                    <a:pt x="956" y="547"/>
                  </a:cubicBezTo>
                  <a:cubicBezTo>
                    <a:pt x="948" y="507"/>
                    <a:pt x="948" y="507"/>
                    <a:pt x="948" y="507"/>
                  </a:cubicBezTo>
                  <a:cubicBezTo>
                    <a:pt x="980" y="472"/>
                    <a:pt x="980" y="472"/>
                    <a:pt x="980" y="472"/>
                  </a:cubicBezTo>
                  <a:cubicBezTo>
                    <a:pt x="1055" y="443"/>
                    <a:pt x="1055" y="443"/>
                    <a:pt x="1055" y="443"/>
                  </a:cubicBezTo>
                  <a:cubicBezTo>
                    <a:pt x="1075" y="408"/>
                    <a:pt x="1075" y="408"/>
                    <a:pt x="1075" y="408"/>
                  </a:cubicBezTo>
                  <a:cubicBezTo>
                    <a:pt x="788" y="155"/>
                    <a:pt x="412" y="1"/>
                    <a:pt x="0" y="0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31" y="308"/>
                    <a:pt x="31" y="308"/>
                    <a:pt x="31" y="308"/>
                  </a:cubicBezTo>
                  <a:cubicBezTo>
                    <a:pt x="31" y="366"/>
                    <a:pt x="31" y="366"/>
                    <a:pt x="31" y="366"/>
                  </a:cubicBezTo>
                  <a:cubicBezTo>
                    <a:pt x="80" y="379"/>
                    <a:pt x="80" y="379"/>
                    <a:pt x="80" y="379"/>
                  </a:cubicBezTo>
                  <a:cubicBezTo>
                    <a:pt x="56" y="425"/>
                    <a:pt x="56" y="425"/>
                    <a:pt x="56" y="425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0" y="638"/>
                    <a:pt x="0" y="638"/>
                    <a:pt x="0" y="638"/>
                  </a:cubicBezTo>
                  <a:cubicBezTo>
                    <a:pt x="34" y="658"/>
                    <a:pt x="34" y="658"/>
                    <a:pt x="34" y="658"/>
                  </a:cubicBezTo>
                  <a:cubicBezTo>
                    <a:pt x="31" y="715"/>
                    <a:pt x="31" y="715"/>
                    <a:pt x="31" y="715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66"/>
                    <a:pt x="0" y="766"/>
                    <a:pt x="0" y="766"/>
                  </a:cubicBezTo>
                  <a:cubicBezTo>
                    <a:pt x="47" y="787"/>
                    <a:pt x="47" y="787"/>
                    <a:pt x="47" y="787"/>
                  </a:cubicBezTo>
                  <a:cubicBezTo>
                    <a:pt x="46" y="827"/>
                    <a:pt x="46" y="827"/>
                    <a:pt x="46" y="827"/>
                  </a:cubicBezTo>
                  <a:cubicBezTo>
                    <a:pt x="25" y="828"/>
                    <a:pt x="25" y="828"/>
                    <a:pt x="25" y="828"/>
                  </a:cubicBezTo>
                  <a:cubicBezTo>
                    <a:pt x="25" y="828"/>
                    <a:pt x="25" y="827"/>
                    <a:pt x="25" y="827"/>
                  </a:cubicBezTo>
                  <a:cubicBezTo>
                    <a:pt x="0" y="820"/>
                    <a:pt x="0" y="820"/>
                    <a:pt x="0" y="820"/>
                  </a:cubicBezTo>
                  <a:cubicBezTo>
                    <a:pt x="0" y="1915"/>
                    <a:pt x="0" y="1915"/>
                    <a:pt x="0" y="1915"/>
                  </a:cubicBezTo>
                  <a:cubicBezTo>
                    <a:pt x="41" y="1930"/>
                    <a:pt x="41" y="1930"/>
                    <a:pt x="41" y="1930"/>
                  </a:cubicBezTo>
                  <a:cubicBezTo>
                    <a:pt x="185" y="1932"/>
                    <a:pt x="185" y="1932"/>
                    <a:pt x="185" y="1932"/>
                  </a:cubicBezTo>
                  <a:cubicBezTo>
                    <a:pt x="227" y="2001"/>
                    <a:pt x="227" y="2001"/>
                    <a:pt x="227" y="2001"/>
                  </a:cubicBezTo>
                  <a:cubicBezTo>
                    <a:pt x="290" y="2021"/>
                    <a:pt x="290" y="2021"/>
                    <a:pt x="290" y="2021"/>
                  </a:cubicBezTo>
                  <a:cubicBezTo>
                    <a:pt x="278" y="2078"/>
                    <a:pt x="278" y="2078"/>
                    <a:pt x="278" y="2078"/>
                  </a:cubicBezTo>
                  <a:cubicBezTo>
                    <a:pt x="208" y="2167"/>
                    <a:pt x="208" y="2167"/>
                    <a:pt x="208" y="2167"/>
                  </a:cubicBezTo>
                  <a:cubicBezTo>
                    <a:pt x="188" y="2364"/>
                    <a:pt x="188" y="2364"/>
                    <a:pt x="188" y="2364"/>
                  </a:cubicBezTo>
                  <a:cubicBezTo>
                    <a:pt x="125" y="2414"/>
                    <a:pt x="125" y="2414"/>
                    <a:pt x="125" y="2414"/>
                  </a:cubicBezTo>
                  <a:cubicBezTo>
                    <a:pt x="31" y="2411"/>
                    <a:pt x="31" y="2411"/>
                    <a:pt x="31" y="2411"/>
                  </a:cubicBezTo>
                  <a:cubicBezTo>
                    <a:pt x="0" y="2465"/>
                    <a:pt x="0" y="2465"/>
                    <a:pt x="0" y="2465"/>
                  </a:cubicBezTo>
                  <a:cubicBezTo>
                    <a:pt x="0" y="2466"/>
                    <a:pt x="0" y="2466"/>
                    <a:pt x="0" y="2466"/>
                  </a:cubicBezTo>
                  <a:cubicBezTo>
                    <a:pt x="23" y="2567"/>
                    <a:pt x="23" y="2567"/>
                    <a:pt x="23" y="2567"/>
                  </a:cubicBezTo>
                  <a:cubicBezTo>
                    <a:pt x="0" y="2597"/>
                    <a:pt x="0" y="2597"/>
                    <a:pt x="0" y="2597"/>
                  </a:cubicBezTo>
                  <a:cubicBezTo>
                    <a:pt x="0" y="3267"/>
                    <a:pt x="0" y="3267"/>
                    <a:pt x="0" y="3267"/>
                  </a:cubicBezTo>
                  <a:cubicBezTo>
                    <a:pt x="509" y="3266"/>
                    <a:pt x="964" y="3031"/>
                    <a:pt x="1263" y="2664"/>
                  </a:cubicBezTo>
                  <a:cubicBezTo>
                    <a:pt x="1209" y="2664"/>
                    <a:pt x="1209" y="2664"/>
                    <a:pt x="1209" y="2664"/>
                  </a:cubicBezTo>
                  <a:cubicBezTo>
                    <a:pt x="1209" y="2555"/>
                    <a:pt x="1209" y="2555"/>
                    <a:pt x="1209" y="2555"/>
                  </a:cubicBezTo>
                  <a:cubicBezTo>
                    <a:pt x="1147" y="2471"/>
                    <a:pt x="1147" y="2471"/>
                    <a:pt x="1147" y="2471"/>
                  </a:cubicBezTo>
                  <a:cubicBezTo>
                    <a:pt x="1147" y="2340"/>
                    <a:pt x="1147" y="2340"/>
                    <a:pt x="1147" y="2340"/>
                  </a:cubicBezTo>
                  <a:cubicBezTo>
                    <a:pt x="1100" y="2293"/>
                    <a:pt x="1100" y="2293"/>
                    <a:pt x="1100" y="2293"/>
                  </a:cubicBezTo>
                  <a:cubicBezTo>
                    <a:pt x="1095" y="2239"/>
                    <a:pt x="1095" y="2239"/>
                    <a:pt x="1095" y="2239"/>
                  </a:cubicBezTo>
                  <a:cubicBezTo>
                    <a:pt x="1156" y="2123"/>
                    <a:pt x="1156" y="2123"/>
                    <a:pt x="1156" y="2123"/>
                  </a:cubicBezTo>
                  <a:cubicBezTo>
                    <a:pt x="1041" y="1921"/>
                    <a:pt x="1041" y="1921"/>
                    <a:pt x="1041" y="1921"/>
                  </a:cubicBezTo>
                  <a:cubicBezTo>
                    <a:pt x="1055" y="1784"/>
                    <a:pt x="1055" y="1784"/>
                    <a:pt x="1055" y="1784"/>
                  </a:cubicBezTo>
                  <a:cubicBezTo>
                    <a:pt x="952" y="1773"/>
                    <a:pt x="952" y="1773"/>
                    <a:pt x="952" y="1773"/>
                  </a:cubicBezTo>
                  <a:cubicBezTo>
                    <a:pt x="914" y="1735"/>
                    <a:pt x="914" y="1735"/>
                    <a:pt x="914" y="1735"/>
                  </a:cubicBezTo>
                  <a:cubicBezTo>
                    <a:pt x="844" y="1735"/>
                    <a:pt x="844" y="1735"/>
                    <a:pt x="844" y="1735"/>
                  </a:cubicBezTo>
                  <a:cubicBezTo>
                    <a:pt x="809" y="1767"/>
                    <a:pt x="809" y="1767"/>
                    <a:pt x="809" y="1767"/>
                  </a:cubicBezTo>
                  <a:cubicBezTo>
                    <a:pt x="687" y="1767"/>
                    <a:pt x="687" y="1767"/>
                    <a:pt x="687" y="1767"/>
                  </a:cubicBezTo>
                  <a:cubicBezTo>
                    <a:pt x="683" y="1778"/>
                    <a:pt x="683" y="1778"/>
                    <a:pt x="683" y="1778"/>
                  </a:cubicBezTo>
                  <a:cubicBezTo>
                    <a:pt x="615" y="1778"/>
                    <a:pt x="615" y="1778"/>
                    <a:pt x="615" y="1778"/>
                  </a:cubicBezTo>
                  <a:cubicBezTo>
                    <a:pt x="459" y="1600"/>
                    <a:pt x="459" y="1600"/>
                    <a:pt x="459" y="1600"/>
                  </a:cubicBezTo>
                  <a:cubicBezTo>
                    <a:pt x="460" y="1462"/>
                    <a:pt x="460" y="1462"/>
                    <a:pt x="460" y="1462"/>
                  </a:cubicBezTo>
                  <a:cubicBezTo>
                    <a:pt x="486" y="1452"/>
                    <a:pt x="486" y="1452"/>
                    <a:pt x="486" y="1452"/>
                  </a:cubicBezTo>
                  <a:cubicBezTo>
                    <a:pt x="495" y="1400"/>
                    <a:pt x="495" y="1400"/>
                    <a:pt x="495" y="1400"/>
                  </a:cubicBezTo>
                  <a:cubicBezTo>
                    <a:pt x="459" y="1400"/>
                    <a:pt x="459" y="1400"/>
                    <a:pt x="459" y="1400"/>
                  </a:cubicBezTo>
                  <a:cubicBezTo>
                    <a:pt x="444" y="1344"/>
                    <a:pt x="444" y="1344"/>
                    <a:pt x="444" y="1344"/>
                  </a:cubicBezTo>
                  <a:cubicBezTo>
                    <a:pt x="624" y="1214"/>
                    <a:pt x="624" y="1214"/>
                    <a:pt x="624" y="1214"/>
                  </a:cubicBezTo>
                  <a:cubicBezTo>
                    <a:pt x="624" y="1121"/>
                    <a:pt x="624" y="1121"/>
                    <a:pt x="624" y="1121"/>
                  </a:cubicBezTo>
                  <a:cubicBezTo>
                    <a:pt x="713" y="1072"/>
                    <a:pt x="713" y="1072"/>
                    <a:pt x="713" y="1072"/>
                  </a:cubicBezTo>
                  <a:cubicBezTo>
                    <a:pt x="749" y="1076"/>
                    <a:pt x="749" y="1076"/>
                    <a:pt x="749" y="1076"/>
                  </a:cubicBezTo>
                  <a:cubicBezTo>
                    <a:pt x="821" y="1076"/>
                    <a:pt x="821" y="1076"/>
                    <a:pt x="821" y="1076"/>
                  </a:cubicBezTo>
                  <a:cubicBezTo>
                    <a:pt x="878" y="1045"/>
                    <a:pt x="878" y="1045"/>
                    <a:pt x="878" y="1045"/>
                  </a:cubicBezTo>
                  <a:cubicBezTo>
                    <a:pt x="1061" y="1031"/>
                    <a:pt x="1061" y="1031"/>
                    <a:pt x="1061" y="1031"/>
                  </a:cubicBezTo>
                  <a:cubicBezTo>
                    <a:pt x="1061" y="1125"/>
                    <a:pt x="1061" y="1125"/>
                    <a:pt x="1061" y="1125"/>
                  </a:cubicBezTo>
                  <a:cubicBezTo>
                    <a:pt x="1206" y="1161"/>
                    <a:pt x="1206" y="1161"/>
                    <a:pt x="1206" y="1161"/>
                  </a:cubicBezTo>
                  <a:cubicBezTo>
                    <a:pt x="1235" y="1182"/>
                    <a:pt x="1235" y="1182"/>
                    <a:pt x="1235" y="1182"/>
                  </a:cubicBezTo>
                  <a:cubicBezTo>
                    <a:pt x="1261" y="1182"/>
                    <a:pt x="1261" y="1182"/>
                    <a:pt x="1261" y="1182"/>
                  </a:cubicBezTo>
                  <a:cubicBezTo>
                    <a:pt x="1261" y="1131"/>
                    <a:pt x="1261" y="1131"/>
                    <a:pt x="1261" y="1131"/>
                  </a:cubicBezTo>
                  <a:cubicBezTo>
                    <a:pt x="1345" y="1123"/>
                    <a:pt x="1345" y="1123"/>
                    <a:pt x="1345" y="1123"/>
                  </a:cubicBezTo>
                  <a:cubicBezTo>
                    <a:pt x="1424" y="1182"/>
                    <a:pt x="1424" y="1182"/>
                    <a:pt x="1424" y="1182"/>
                  </a:cubicBezTo>
                  <a:cubicBezTo>
                    <a:pt x="1554" y="1182"/>
                    <a:pt x="1554" y="1182"/>
                    <a:pt x="1554" y="1182"/>
                  </a:cubicBezTo>
                  <a:cubicBezTo>
                    <a:pt x="1563" y="1173"/>
                    <a:pt x="1563" y="1173"/>
                    <a:pt x="1563" y="1173"/>
                  </a:cubicBezTo>
                  <a:cubicBezTo>
                    <a:pt x="1551" y="1129"/>
                    <a:pt x="1536" y="1086"/>
                    <a:pt x="1519" y="1044"/>
                  </a:cubicBezTo>
                  <a:moveTo>
                    <a:pt x="748" y="579"/>
                  </a:moveTo>
                  <a:cubicBezTo>
                    <a:pt x="763" y="556"/>
                    <a:pt x="763" y="556"/>
                    <a:pt x="763" y="556"/>
                  </a:cubicBezTo>
                  <a:cubicBezTo>
                    <a:pt x="816" y="545"/>
                    <a:pt x="816" y="545"/>
                    <a:pt x="816" y="545"/>
                  </a:cubicBezTo>
                  <a:cubicBezTo>
                    <a:pt x="830" y="610"/>
                    <a:pt x="830" y="610"/>
                    <a:pt x="830" y="610"/>
                  </a:cubicBezTo>
                  <a:cubicBezTo>
                    <a:pt x="859" y="656"/>
                    <a:pt x="859" y="656"/>
                    <a:pt x="859" y="656"/>
                  </a:cubicBezTo>
                  <a:cubicBezTo>
                    <a:pt x="878" y="678"/>
                    <a:pt x="878" y="678"/>
                    <a:pt x="878" y="678"/>
                  </a:cubicBezTo>
                  <a:cubicBezTo>
                    <a:pt x="912" y="691"/>
                    <a:pt x="912" y="691"/>
                    <a:pt x="912" y="691"/>
                  </a:cubicBezTo>
                  <a:cubicBezTo>
                    <a:pt x="880" y="730"/>
                    <a:pt x="880" y="730"/>
                    <a:pt x="880" y="730"/>
                  </a:cubicBezTo>
                  <a:cubicBezTo>
                    <a:pt x="816" y="736"/>
                    <a:pt x="816" y="736"/>
                    <a:pt x="816" y="736"/>
                  </a:cubicBezTo>
                  <a:cubicBezTo>
                    <a:pt x="769" y="736"/>
                    <a:pt x="769" y="736"/>
                    <a:pt x="769" y="736"/>
                  </a:cubicBezTo>
                  <a:cubicBezTo>
                    <a:pt x="774" y="680"/>
                    <a:pt x="774" y="680"/>
                    <a:pt x="774" y="680"/>
                  </a:cubicBezTo>
                  <a:cubicBezTo>
                    <a:pt x="814" y="672"/>
                    <a:pt x="814" y="672"/>
                    <a:pt x="814" y="672"/>
                  </a:cubicBezTo>
                  <a:cubicBezTo>
                    <a:pt x="810" y="645"/>
                    <a:pt x="810" y="645"/>
                    <a:pt x="810" y="645"/>
                  </a:cubicBezTo>
                  <a:cubicBezTo>
                    <a:pt x="774" y="622"/>
                    <a:pt x="774" y="622"/>
                    <a:pt x="774" y="622"/>
                  </a:cubicBezTo>
                  <a:cubicBezTo>
                    <a:pt x="748" y="605"/>
                    <a:pt x="748" y="605"/>
                    <a:pt x="748" y="605"/>
                  </a:cubicBezTo>
                  <a:cubicBezTo>
                    <a:pt x="748" y="579"/>
                    <a:pt x="748" y="579"/>
                    <a:pt x="748" y="579"/>
                  </a:cubicBezTo>
                  <a:moveTo>
                    <a:pt x="660" y="681"/>
                  </a:moveTo>
                  <a:cubicBezTo>
                    <a:pt x="692" y="628"/>
                    <a:pt x="692" y="628"/>
                    <a:pt x="692" y="628"/>
                  </a:cubicBezTo>
                  <a:cubicBezTo>
                    <a:pt x="736" y="618"/>
                    <a:pt x="736" y="618"/>
                    <a:pt x="736" y="618"/>
                  </a:cubicBezTo>
                  <a:cubicBezTo>
                    <a:pt x="768" y="632"/>
                    <a:pt x="768" y="632"/>
                    <a:pt x="768" y="632"/>
                  </a:cubicBezTo>
                  <a:cubicBezTo>
                    <a:pt x="765" y="667"/>
                    <a:pt x="765" y="667"/>
                    <a:pt x="765" y="667"/>
                  </a:cubicBezTo>
                  <a:cubicBezTo>
                    <a:pt x="698" y="715"/>
                    <a:pt x="698" y="715"/>
                    <a:pt x="698" y="715"/>
                  </a:cubicBezTo>
                  <a:cubicBezTo>
                    <a:pt x="660" y="715"/>
                    <a:pt x="660" y="715"/>
                    <a:pt x="660" y="715"/>
                  </a:cubicBezTo>
                  <a:cubicBezTo>
                    <a:pt x="660" y="681"/>
                    <a:pt x="660" y="681"/>
                    <a:pt x="660" y="681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lc="http://schemas.openxmlformats.org/drawingml/2006/lockedCanvas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ísļïḑè"/>
            <p:cNvSpPr>
              <a:spLocks/>
            </p:cNvSpPr>
            <p:nvPr/>
          </p:nvSpPr>
          <p:spPr bwMode="auto">
            <a:xfrm>
              <a:off x="4072319" y="5900812"/>
              <a:ext cx="2057833" cy="2856780"/>
            </a:xfrm>
            <a:custGeom>
              <a:avLst/>
              <a:gdLst>
                <a:gd name="T0" fmla="*/ 1559 w 1638"/>
                <a:gd name="T1" fmla="*/ 1703 h 2273"/>
                <a:gd name="T2" fmla="*/ 1527 w 1638"/>
                <a:gd name="T3" fmla="*/ 1763 h 2273"/>
                <a:gd name="T4" fmla="*/ 1429 w 1638"/>
                <a:gd name="T5" fmla="*/ 1810 h 2273"/>
                <a:gd name="T6" fmla="*/ 1366 w 1638"/>
                <a:gd name="T7" fmla="*/ 1820 h 2273"/>
                <a:gd name="T8" fmla="*/ 1363 w 1638"/>
                <a:gd name="T9" fmla="*/ 1847 h 2273"/>
                <a:gd name="T10" fmla="*/ 1408 w 1638"/>
                <a:gd name="T11" fmla="*/ 1860 h 2273"/>
                <a:gd name="T12" fmla="*/ 1402 w 1638"/>
                <a:gd name="T13" fmla="*/ 1889 h 2273"/>
                <a:gd name="T14" fmla="*/ 1362 w 1638"/>
                <a:gd name="T15" fmla="*/ 1927 h 2273"/>
                <a:gd name="T16" fmla="*/ 1387 w 1638"/>
                <a:gd name="T17" fmla="*/ 1958 h 2273"/>
                <a:gd name="T18" fmla="*/ 1435 w 1638"/>
                <a:gd name="T19" fmla="*/ 1959 h 2273"/>
                <a:gd name="T20" fmla="*/ 1432 w 1638"/>
                <a:gd name="T21" fmla="*/ 1997 h 2273"/>
                <a:gd name="T22" fmla="*/ 1419 w 1638"/>
                <a:gd name="T23" fmla="*/ 2033 h 2273"/>
                <a:gd name="T24" fmla="*/ 1415 w 1638"/>
                <a:gd name="T25" fmla="*/ 2063 h 2273"/>
                <a:gd name="T26" fmla="*/ 1487 w 1638"/>
                <a:gd name="T27" fmla="*/ 2123 h 2273"/>
                <a:gd name="T28" fmla="*/ 1477 w 1638"/>
                <a:gd name="T29" fmla="*/ 2155 h 2273"/>
                <a:gd name="T30" fmla="*/ 1380 w 1638"/>
                <a:gd name="T31" fmla="*/ 2153 h 2273"/>
                <a:gd name="T32" fmla="*/ 1283 w 1638"/>
                <a:gd name="T33" fmla="*/ 2068 h 2273"/>
                <a:gd name="T34" fmla="*/ 1208 w 1638"/>
                <a:gd name="T35" fmla="*/ 1936 h 2273"/>
                <a:gd name="T36" fmla="*/ 1218 w 1638"/>
                <a:gd name="T37" fmla="*/ 1808 h 2273"/>
                <a:gd name="T38" fmla="*/ 1161 w 1638"/>
                <a:gd name="T39" fmla="*/ 1732 h 2273"/>
                <a:gd name="T40" fmla="*/ 1184 w 1638"/>
                <a:gd name="T41" fmla="*/ 1603 h 2273"/>
                <a:gd name="T42" fmla="*/ 1150 w 1638"/>
                <a:gd name="T43" fmla="*/ 1593 h 2273"/>
                <a:gd name="T44" fmla="*/ 1150 w 1638"/>
                <a:gd name="T45" fmla="*/ 1314 h 2273"/>
                <a:gd name="T46" fmla="*/ 1050 w 1638"/>
                <a:gd name="T47" fmla="*/ 1242 h 2273"/>
                <a:gd name="T48" fmla="*/ 1000 w 1638"/>
                <a:gd name="T49" fmla="*/ 1230 h 2273"/>
                <a:gd name="T50" fmla="*/ 990 w 1638"/>
                <a:gd name="T51" fmla="*/ 1177 h 2273"/>
                <a:gd name="T52" fmla="*/ 867 w 1638"/>
                <a:gd name="T53" fmla="*/ 1022 h 2273"/>
                <a:gd name="T54" fmla="*/ 879 w 1638"/>
                <a:gd name="T55" fmla="*/ 966 h 2273"/>
                <a:gd name="T56" fmla="*/ 883 w 1638"/>
                <a:gd name="T57" fmla="*/ 875 h 2273"/>
                <a:gd name="T58" fmla="*/ 968 w 1638"/>
                <a:gd name="T59" fmla="*/ 816 h 2273"/>
                <a:gd name="T60" fmla="*/ 956 w 1638"/>
                <a:gd name="T61" fmla="*/ 714 h 2273"/>
                <a:gd name="T62" fmla="*/ 831 w 1638"/>
                <a:gd name="T63" fmla="*/ 704 h 2273"/>
                <a:gd name="T64" fmla="*/ 734 w 1638"/>
                <a:gd name="T65" fmla="*/ 593 h 2273"/>
                <a:gd name="T66" fmla="*/ 664 w 1638"/>
                <a:gd name="T67" fmla="*/ 574 h 2273"/>
                <a:gd name="T68" fmla="*/ 620 w 1638"/>
                <a:gd name="T69" fmla="*/ 566 h 2273"/>
                <a:gd name="T70" fmla="*/ 625 w 1638"/>
                <a:gd name="T71" fmla="*/ 525 h 2273"/>
                <a:gd name="T72" fmla="*/ 568 w 1638"/>
                <a:gd name="T73" fmla="*/ 517 h 2273"/>
                <a:gd name="T74" fmla="*/ 568 w 1638"/>
                <a:gd name="T75" fmla="*/ 540 h 2273"/>
                <a:gd name="T76" fmla="*/ 425 w 1638"/>
                <a:gd name="T77" fmla="*/ 505 h 2273"/>
                <a:gd name="T78" fmla="*/ 368 w 1638"/>
                <a:gd name="T79" fmla="*/ 417 h 2273"/>
                <a:gd name="T80" fmla="*/ 391 w 1638"/>
                <a:gd name="T81" fmla="*/ 374 h 2273"/>
                <a:gd name="T82" fmla="*/ 301 w 1638"/>
                <a:gd name="T83" fmla="*/ 243 h 2273"/>
                <a:gd name="T84" fmla="*/ 286 w 1638"/>
                <a:gd name="T85" fmla="*/ 146 h 2273"/>
                <a:gd name="T86" fmla="*/ 249 w 1638"/>
                <a:gd name="T87" fmla="*/ 146 h 2273"/>
                <a:gd name="T88" fmla="*/ 261 w 1638"/>
                <a:gd name="T89" fmla="*/ 240 h 2273"/>
                <a:gd name="T90" fmla="*/ 324 w 1638"/>
                <a:gd name="T91" fmla="*/ 336 h 2273"/>
                <a:gd name="T92" fmla="*/ 317 w 1638"/>
                <a:gd name="T93" fmla="*/ 374 h 2273"/>
                <a:gd name="T94" fmla="*/ 264 w 1638"/>
                <a:gd name="T95" fmla="*/ 366 h 2273"/>
                <a:gd name="T96" fmla="*/ 199 w 1638"/>
                <a:gd name="T97" fmla="*/ 255 h 2273"/>
                <a:gd name="T98" fmla="*/ 199 w 1638"/>
                <a:gd name="T99" fmla="*/ 126 h 2273"/>
                <a:gd name="T100" fmla="*/ 131 w 1638"/>
                <a:gd name="T101" fmla="*/ 93 h 2273"/>
                <a:gd name="T102" fmla="*/ 131 w 1638"/>
                <a:gd name="T103" fmla="*/ 0 h 2273"/>
                <a:gd name="T104" fmla="*/ 0 w 1638"/>
                <a:gd name="T105" fmla="*/ 640 h 2273"/>
                <a:gd name="T106" fmla="*/ 1634 w 1638"/>
                <a:gd name="T107" fmla="*/ 2273 h 2273"/>
                <a:gd name="T108" fmla="*/ 1638 w 1638"/>
                <a:gd name="T109" fmla="*/ 2273 h 2273"/>
                <a:gd name="T110" fmla="*/ 1638 w 1638"/>
                <a:gd name="T111" fmla="*/ 1603 h 2273"/>
                <a:gd name="T112" fmla="*/ 1559 w 1638"/>
                <a:gd name="T113" fmla="*/ 1703 h 2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38" h="2273">
                  <a:moveTo>
                    <a:pt x="1559" y="1703"/>
                  </a:moveTo>
                  <a:cubicBezTo>
                    <a:pt x="1527" y="1763"/>
                    <a:pt x="1527" y="1763"/>
                    <a:pt x="1527" y="1763"/>
                  </a:cubicBezTo>
                  <a:cubicBezTo>
                    <a:pt x="1429" y="1810"/>
                    <a:pt x="1429" y="1810"/>
                    <a:pt x="1429" y="1810"/>
                  </a:cubicBezTo>
                  <a:cubicBezTo>
                    <a:pt x="1366" y="1820"/>
                    <a:pt x="1366" y="1820"/>
                    <a:pt x="1366" y="1820"/>
                  </a:cubicBezTo>
                  <a:cubicBezTo>
                    <a:pt x="1363" y="1847"/>
                    <a:pt x="1363" y="1847"/>
                    <a:pt x="1363" y="1847"/>
                  </a:cubicBezTo>
                  <a:cubicBezTo>
                    <a:pt x="1408" y="1860"/>
                    <a:pt x="1408" y="1860"/>
                    <a:pt x="1408" y="1860"/>
                  </a:cubicBezTo>
                  <a:cubicBezTo>
                    <a:pt x="1402" y="1889"/>
                    <a:pt x="1402" y="1889"/>
                    <a:pt x="1402" y="1889"/>
                  </a:cubicBezTo>
                  <a:cubicBezTo>
                    <a:pt x="1362" y="1927"/>
                    <a:pt x="1362" y="1927"/>
                    <a:pt x="1362" y="1927"/>
                  </a:cubicBezTo>
                  <a:cubicBezTo>
                    <a:pt x="1387" y="1958"/>
                    <a:pt x="1387" y="1958"/>
                    <a:pt x="1387" y="1958"/>
                  </a:cubicBezTo>
                  <a:cubicBezTo>
                    <a:pt x="1435" y="1959"/>
                    <a:pt x="1435" y="1959"/>
                    <a:pt x="1435" y="1959"/>
                  </a:cubicBezTo>
                  <a:cubicBezTo>
                    <a:pt x="1432" y="1997"/>
                    <a:pt x="1432" y="1997"/>
                    <a:pt x="1432" y="1997"/>
                  </a:cubicBezTo>
                  <a:cubicBezTo>
                    <a:pt x="1419" y="2033"/>
                    <a:pt x="1419" y="2033"/>
                    <a:pt x="1419" y="2033"/>
                  </a:cubicBezTo>
                  <a:cubicBezTo>
                    <a:pt x="1415" y="2063"/>
                    <a:pt x="1415" y="2063"/>
                    <a:pt x="1415" y="2063"/>
                  </a:cubicBezTo>
                  <a:cubicBezTo>
                    <a:pt x="1487" y="2123"/>
                    <a:pt x="1487" y="2123"/>
                    <a:pt x="1487" y="2123"/>
                  </a:cubicBezTo>
                  <a:cubicBezTo>
                    <a:pt x="1477" y="2155"/>
                    <a:pt x="1477" y="2155"/>
                    <a:pt x="1477" y="2155"/>
                  </a:cubicBezTo>
                  <a:cubicBezTo>
                    <a:pt x="1380" y="2153"/>
                    <a:pt x="1380" y="2153"/>
                    <a:pt x="1380" y="2153"/>
                  </a:cubicBezTo>
                  <a:cubicBezTo>
                    <a:pt x="1283" y="2068"/>
                    <a:pt x="1283" y="2068"/>
                    <a:pt x="1283" y="2068"/>
                  </a:cubicBezTo>
                  <a:cubicBezTo>
                    <a:pt x="1208" y="1936"/>
                    <a:pt x="1208" y="1936"/>
                    <a:pt x="1208" y="1936"/>
                  </a:cubicBezTo>
                  <a:cubicBezTo>
                    <a:pt x="1218" y="1808"/>
                    <a:pt x="1218" y="1808"/>
                    <a:pt x="1218" y="1808"/>
                  </a:cubicBezTo>
                  <a:cubicBezTo>
                    <a:pt x="1161" y="1732"/>
                    <a:pt x="1161" y="1732"/>
                    <a:pt x="1161" y="1732"/>
                  </a:cubicBezTo>
                  <a:cubicBezTo>
                    <a:pt x="1184" y="1603"/>
                    <a:pt x="1184" y="1603"/>
                    <a:pt x="1184" y="1603"/>
                  </a:cubicBezTo>
                  <a:cubicBezTo>
                    <a:pt x="1150" y="1593"/>
                    <a:pt x="1150" y="1593"/>
                    <a:pt x="1150" y="1593"/>
                  </a:cubicBezTo>
                  <a:cubicBezTo>
                    <a:pt x="1150" y="1314"/>
                    <a:pt x="1150" y="1314"/>
                    <a:pt x="1150" y="1314"/>
                  </a:cubicBezTo>
                  <a:cubicBezTo>
                    <a:pt x="1150" y="1314"/>
                    <a:pt x="1055" y="1242"/>
                    <a:pt x="1050" y="1242"/>
                  </a:cubicBezTo>
                  <a:cubicBezTo>
                    <a:pt x="1045" y="1242"/>
                    <a:pt x="1000" y="1230"/>
                    <a:pt x="1000" y="1230"/>
                  </a:cubicBezTo>
                  <a:cubicBezTo>
                    <a:pt x="990" y="1177"/>
                    <a:pt x="990" y="1177"/>
                    <a:pt x="990" y="1177"/>
                  </a:cubicBezTo>
                  <a:cubicBezTo>
                    <a:pt x="867" y="1022"/>
                    <a:pt x="867" y="1022"/>
                    <a:pt x="867" y="1022"/>
                  </a:cubicBezTo>
                  <a:cubicBezTo>
                    <a:pt x="879" y="966"/>
                    <a:pt x="879" y="966"/>
                    <a:pt x="879" y="966"/>
                  </a:cubicBezTo>
                  <a:cubicBezTo>
                    <a:pt x="883" y="875"/>
                    <a:pt x="883" y="875"/>
                    <a:pt x="883" y="875"/>
                  </a:cubicBezTo>
                  <a:cubicBezTo>
                    <a:pt x="968" y="816"/>
                    <a:pt x="968" y="816"/>
                    <a:pt x="968" y="816"/>
                  </a:cubicBezTo>
                  <a:cubicBezTo>
                    <a:pt x="956" y="714"/>
                    <a:pt x="956" y="714"/>
                    <a:pt x="956" y="714"/>
                  </a:cubicBezTo>
                  <a:cubicBezTo>
                    <a:pt x="831" y="704"/>
                    <a:pt x="831" y="704"/>
                    <a:pt x="831" y="704"/>
                  </a:cubicBezTo>
                  <a:cubicBezTo>
                    <a:pt x="734" y="593"/>
                    <a:pt x="734" y="593"/>
                    <a:pt x="734" y="593"/>
                  </a:cubicBezTo>
                  <a:cubicBezTo>
                    <a:pt x="664" y="574"/>
                    <a:pt x="664" y="574"/>
                    <a:pt x="664" y="574"/>
                  </a:cubicBezTo>
                  <a:cubicBezTo>
                    <a:pt x="620" y="566"/>
                    <a:pt x="620" y="566"/>
                    <a:pt x="620" y="566"/>
                  </a:cubicBezTo>
                  <a:cubicBezTo>
                    <a:pt x="625" y="525"/>
                    <a:pt x="625" y="525"/>
                    <a:pt x="625" y="525"/>
                  </a:cubicBezTo>
                  <a:cubicBezTo>
                    <a:pt x="568" y="517"/>
                    <a:pt x="568" y="517"/>
                    <a:pt x="568" y="517"/>
                  </a:cubicBezTo>
                  <a:cubicBezTo>
                    <a:pt x="568" y="540"/>
                    <a:pt x="568" y="540"/>
                    <a:pt x="568" y="540"/>
                  </a:cubicBezTo>
                  <a:cubicBezTo>
                    <a:pt x="425" y="505"/>
                    <a:pt x="425" y="505"/>
                    <a:pt x="425" y="505"/>
                  </a:cubicBezTo>
                  <a:cubicBezTo>
                    <a:pt x="368" y="417"/>
                    <a:pt x="368" y="417"/>
                    <a:pt x="368" y="417"/>
                  </a:cubicBezTo>
                  <a:cubicBezTo>
                    <a:pt x="391" y="374"/>
                    <a:pt x="391" y="374"/>
                    <a:pt x="391" y="374"/>
                  </a:cubicBezTo>
                  <a:cubicBezTo>
                    <a:pt x="301" y="243"/>
                    <a:pt x="301" y="243"/>
                    <a:pt x="301" y="243"/>
                  </a:cubicBezTo>
                  <a:cubicBezTo>
                    <a:pt x="286" y="146"/>
                    <a:pt x="286" y="146"/>
                    <a:pt x="286" y="146"/>
                  </a:cubicBezTo>
                  <a:cubicBezTo>
                    <a:pt x="249" y="146"/>
                    <a:pt x="249" y="146"/>
                    <a:pt x="249" y="146"/>
                  </a:cubicBezTo>
                  <a:cubicBezTo>
                    <a:pt x="261" y="240"/>
                    <a:pt x="261" y="240"/>
                    <a:pt x="261" y="240"/>
                  </a:cubicBezTo>
                  <a:cubicBezTo>
                    <a:pt x="324" y="336"/>
                    <a:pt x="324" y="336"/>
                    <a:pt x="324" y="336"/>
                  </a:cubicBezTo>
                  <a:cubicBezTo>
                    <a:pt x="317" y="374"/>
                    <a:pt x="317" y="374"/>
                    <a:pt x="317" y="374"/>
                  </a:cubicBezTo>
                  <a:cubicBezTo>
                    <a:pt x="264" y="366"/>
                    <a:pt x="264" y="366"/>
                    <a:pt x="264" y="366"/>
                  </a:cubicBezTo>
                  <a:cubicBezTo>
                    <a:pt x="199" y="255"/>
                    <a:pt x="199" y="255"/>
                    <a:pt x="199" y="255"/>
                  </a:cubicBezTo>
                  <a:cubicBezTo>
                    <a:pt x="199" y="126"/>
                    <a:pt x="199" y="126"/>
                    <a:pt x="199" y="126"/>
                  </a:cubicBezTo>
                  <a:cubicBezTo>
                    <a:pt x="131" y="93"/>
                    <a:pt x="131" y="93"/>
                    <a:pt x="131" y="93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47" y="197"/>
                    <a:pt x="0" y="413"/>
                    <a:pt x="0" y="640"/>
                  </a:cubicBezTo>
                  <a:cubicBezTo>
                    <a:pt x="0" y="1541"/>
                    <a:pt x="733" y="2273"/>
                    <a:pt x="1634" y="2273"/>
                  </a:cubicBezTo>
                  <a:cubicBezTo>
                    <a:pt x="1635" y="2273"/>
                    <a:pt x="1637" y="2273"/>
                    <a:pt x="1638" y="2273"/>
                  </a:cubicBezTo>
                  <a:cubicBezTo>
                    <a:pt x="1638" y="1603"/>
                    <a:pt x="1638" y="1603"/>
                    <a:pt x="1638" y="1603"/>
                  </a:cubicBezTo>
                  <a:cubicBezTo>
                    <a:pt x="1559" y="1703"/>
                    <a:pt x="1559" y="1703"/>
                    <a:pt x="1559" y="1703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íṥḻidé"/>
            <p:cNvSpPr>
              <a:spLocks/>
            </p:cNvSpPr>
            <p:nvPr/>
          </p:nvSpPr>
          <p:spPr bwMode="auto">
            <a:xfrm>
              <a:off x="4760247" y="5553873"/>
              <a:ext cx="1369906" cy="1504717"/>
            </a:xfrm>
            <a:custGeom>
              <a:avLst/>
              <a:gdLst>
                <a:gd name="T0" fmla="*/ 1020 w 1090"/>
                <a:gd name="T1" fmla="*/ 52 h 1197"/>
                <a:gd name="T2" fmla="*/ 1047 w 1090"/>
                <a:gd name="T3" fmla="*/ 34 h 1197"/>
                <a:gd name="T4" fmla="*/ 1018 w 1090"/>
                <a:gd name="T5" fmla="*/ 0 h 1197"/>
                <a:gd name="T6" fmla="*/ 961 w 1090"/>
                <a:gd name="T7" fmla="*/ 33 h 1197"/>
                <a:gd name="T8" fmla="*/ 956 w 1090"/>
                <a:gd name="T9" fmla="*/ 33 h 1197"/>
                <a:gd name="T10" fmla="*/ 925 w 1090"/>
                <a:gd name="T11" fmla="*/ 7 h 1197"/>
                <a:gd name="T12" fmla="*/ 873 w 1090"/>
                <a:gd name="T13" fmla="*/ 0 h 1197"/>
                <a:gd name="T14" fmla="*/ 856 w 1090"/>
                <a:gd name="T15" fmla="*/ 43 h 1197"/>
                <a:gd name="T16" fmla="*/ 917 w 1090"/>
                <a:gd name="T17" fmla="*/ 57 h 1197"/>
                <a:gd name="T18" fmla="*/ 883 w 1090"/>
                <a:gd name="T19" fmla="*/ 91 h 1197"/>
                <a:gd name="T20" fmla="*/ 844 w 1090"/>
                <a:gd name="T21" fmla="*/ 69 h 1197"/>
                <a:gd name="T22" fmla="*/ 781 w 1090"/>
                <a:gd name="T23" fmla="*/ 144 h 1197"/>
                <a:gd name="T24" fmla="*/ 574 w 1090"/>
                <a:gd name="T25" fmla="*/ 308 h 1197"/>
                <a:gd name="T26" fmla="*/ 466 w 1090"/>
                <a:gd name="T27" fmla="*/ 421 h 1197"/>
                <a:gd name="T28" fmla="*/ 422 w 1090"/>
                <a:gd name="T29" fmla="*/ 572 h 1197"/>
                <a:gd name="T30" fmla="*/ 353 w 1090"/>
                <a:gd name="T31" fmla="*/ 481 h 1197"/>
                <a:gd name="T32" fmla="*/ 61 w 1090"/>
                <a:gd name="T33" fmla="*/ 531 h 1197"/>
                <a:gd name="T34" fmla="*/ 0 w 1090"/>
                <a:gd name="T35" fmla="*/ 674 h 1197"/>
                <a:gd name="T36" fmla="*/ 107 w 1090"/>
                <a:gd name="T37" fmla="*/ 745 h 1197"/>
                <a:gd name="T38" fmla="*/ 243 w 1090"/>
                <a:gd name="T39" fmla="*/ 703 h 1197"/>
                <a:gd name="T40" fmla="*/ 300 w 1090"/>
                <a:gd name="T41" fmla="*/ 791 h 1197"/>
                <a:gd name="T42" fmla="*/ 440 w 1090"/>
                <a:gd name="T43" fmla="*/ 960 h 1197"/>
                <a:gd name="T44" fmla="*/ 623 w 1090"/>
                <a:gd name="T45" fmla="*/ 885 h 1197"/>
                <a:gd name="T46" fmla="*/ 755 w 1090"/>
                <a:gd name="T47" fmla="*/ 929 h 1197"/>
                <a:gd name="T48" fmla="*/ 810 w 1090"/>
                <a:gd name="T49" fmla="*/ 926 h 1197"/>
                <a:gd name="T50" fmla="*/ 973 w 1090"/>
                <a:gd name="T51" fmla="*/ 1021 h 1197"/>
                <a:gd name="T52" fmla="*/ 1017 w 1090"/>
                <a:gd name="T53" fmla="*/ 1169 h 1197"/>
                <a:gd name="T54" fmla="*/ 1090 w 1090"/>
                <a:gd name="T55" fmla="*/ 102 h 1197"/>
                <a:gd name="T56" fmla="*/ 862 w 1090"/>
                <a:gd name="T57" fmla="*/ 164 h 1197"/>
                <a:gd name="T58" fmla="*/ 830 w 1090"/>
                <a:gd name="T59" fmla="*/ 143 h 1197"/>
                <a:gd name="T60" fmla="*/ 866 w 1090"/>
                <a:gd name="T61" fmla="*/ 140 h 1197"/>
                <a:gd name="T62" fmla="*/ 981 w 1090"/>
                <a:gd name="T63" fmla="*/ 122 h 1197"/>
                <a:gd name="T64" fmla="*/ 953 w 1090"/>
                <a:gd name="T65" fmla="*/ 146 h 1197"/>
                <a:gd name="T66" fmla="*/ 907 w 1090"/>
                <a:gd name="T67" fmla="*/ 160 h 1197"/>
                <a:gd name="T68" fmla="*/ 894 w 1090"/>
                <a:gd name="T69" fmla="*/ 148 h 1197"/>
                <a:gd name="T70" fmla="*/ 941 w 1090"/>
                <a:gd name="T71" fmla="*/ 124 h 1197"/>
                <a:gd name="T72" fmla="*/ 969 w 1090"/>
                <a:gd name="T73" fmla="*/ 99 h 1197"/>
                <a:gd name="T74" fmla="*/ 981 w 1090"/>
                <a:gd name="T75" fmla="*/ 122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90" h="1197">
                  <a:moveTo>
                    <a:pt x="1024" y="81"/>
                  </a:moveTo>
                  <a:cubicBezTo>
                    <a:pt x="1020" y="52"/>
                    <a:pt x="1020" y="52"/>
                    <a:pt x="1020" y="52"/>
                  </a:cubicBezTo>
                  <a:cubicBezTo>
                    <a:pt x="1020" y="52"/>
                    <a:pt x="1020" y="52"/>
                    <a:pt x="1020" y="52"/>
                  </a:cubicBezTo>
                  <a:cubicBezTo>
                    <a:pt x="1047" y="34"/>
                    <a:pt x="1047" y="34"/>
                    <a:pt x="1047" y="34"/>
                  </a:cubicBezTo>
                  <a:cubicBezTo>
                    <a:pt x="1047" y="7"/>
                    <a:pt x="1047" y="7"/>
                    <a:pt x="1047" y="7"/>
                  </a:cubicBezTo>
                  <a:cubicBezTo>
                    <a:pt x="1018" y="0"/>
                    <a:pt x="1018" y="0"/>
                    <a:pt x="1018" y="0"/>
                  </a:cubicBezTo>
                  <a:cubicBezTo>
                    <a:pt x="1011" y="25"/>
                    <a:pt x="1011" y="25"/>
                    <a:pt x="1011" y="25"/>
                  </a:cubicBezTo>
                  <a:cubicBezTo>
                    <a:pt x="961" y="33"/>
                    <a:pt x="961" y="33"/>
                    <a:pt x="961" y="33"/>
                  </a:cubicBezTo>
                  <a:cubicBezTo>
                    <a:pt x="956" y="31"/>
                    <a:pt x="956" y="31"/>
                    <a:pt x="956" y="31"/>
                  </a:cubicBezTo>
                  <a:cubicBezTo>
                    <a:pt x="956" y="33"/>
                    <a:pt x="956" y="33"/>
                    <a:pt x="956" y="33"/>
                  </a:cubicBezTo>
                  <a:cubicBezTo>
                    <a:pt x="939" y="36"/>
                    <a:pt x="939" y="36"/>
                    <a:pt x="939" y="36"/>
                  </a:cubicBezTo>
                  <a:cubicBezTo>
                    <a:pt x="925" y="7"/>
                    <a:pt x="925" y="7"/>
                    <a:pt x="925" y="7"/>
                  </a:cubicBezTo>
                  <a:cubicBezTo>
                    <a:pt x="908" y="0"/>
                    <a:pt x="908" y="0"/>
                    <a:pt x="908" y="0"/>
                  </a:cubicBezTo>
                  <a:cubicBezTo>
                    <a:pt x="873" y="0"/>
                    <a:pt x="873" y="0"/>
                    <a:pt x="873" y="0"/>
                  </a:cubicBezTo>
                  <a:cubicBezTo>
                    <a:pt x="856" y="14"/>
                    <a:pt x="856" y="14"/>
                    <a:pt x="856" y="14"/>
                  </a:cubicBezTo>
                  <a:cubicBezTo>
                    <a:pt x="856" y="43"/>
                    <a:pt x="856" y="43"/>
                    <a:pt x="856" y="43"/>
                  </a:cubicBezTo>
                  <a:cubicBezTo>
                    <a:pt x="887" y="53"/>
                    <a:pt x="887" y="53"/>
                    <a:pt x="887" y="53"/>
                  </a:cubicBezTo>
                  <a:cubicBezTo>
                    <a:pt x="917" y="57"/>
                    <a:pt x="917" y="57"/>
                    <a:pt x="917" y="57"/>
                  </a:cubicBezTo>
                  <a:cubicBezTo>
                    <a:pt x="910" y="60"/>
                    <a:pt x="910" y="60"/>
                    <a:pt x="910" y="60"/>
                  </a:cubicBezTo>
                  <a:cubicBezTo>
                    <a:pt x="883" y="91"/>
                    <a:pt x="883" y="91"/>
                    <a:pt x="883" y="91"/>
                  </a:cubicBezTo>
                  <a:cubicBezTo>
                    <a:pt x="871" y="76"/>
                    <a:pt x="871" y="76"/>
                    <a:pt x="871" y="76"/>
                  </a:cubicBezTo>
                  <a:cubicBezTo>
                    <a:pt x="844" y="69"/>
                    <a:pt x="844" y="69"/>
                    <a:pt x="844" y="69"/>
                  </a:cubicBezTo>
                  <a:cubicBezTo>
                    <a:pt x="772" y="137"/>
                    <a:pt x="772" y="137"/>
                    <a:pt x="772" y="137"/>
                  </a:cubicBezTo>
                  <a:cubicBezTo>
                    <a:pt x="781" y="144"/>
                    <a:pt x="781" y="144"/>
                    <a:pt x="781" y="144"/>
                  </a:cubicBezTo>
                  <a:cubicBezTo>
                    <a:pt x="674" y="204"/>
                    <a:pt x="674" y="204"/>
                    <a:pt x="674" y="204"/>
                  </a:cubicBezTo>
                  <a:cubicBezTo>
                    <a:pt x="574" y="308"/>
                    <a:pt x="574" y="308"/>
                    <a:pt x="574" y="308"/>
                  </a:cubicBezTo>
                  <a:cubicBezTo>
                    <a:pt x="567" y="355"/>
                    <a:pt x="567" y="355"/>
                    <a:pt x="567" y="355"/>
                  </a:cubicBezTo>
                  <a:cubicBezTo>
                    <a:pt x="466" y="421"/>
                    <a:pt x="466" y="421"/>
                    <a:pt x="466" y="421"/>
                  </a:cubicBezTo>
                  <a:cubicBezTo>
                    <a:pt x="416" y="471"/>
                    <a:pt x="416" y="471"/>
                    <a:pt x="416" y="471"/>
                  </a:cubicBezTo>
                  <a:cubicBezTo>
                    <a:pt x="422" y="572"/>
                    <a:pt x="422" y="572"/>
                    <a:pt x="422" y="572"/>
                  </a:cubicBezTo>
                  <a:cubicBezTo>
                    <a:pt x="353" y="539"/>
                    <a:pt x="353" y="539"/>
                    <a:pt x="353" y="539"/>
                  </a:cubicBezTo>
                  <a:cubicBezTo>
                    <a:pt x="353" y="481"/>
                    <a:pt x="353" y="481"/>
                    <a:pt x="353" y="481"/>
                  </a:cubicBezTo>
                  <a:cubicBezTo>
                    <a:pt x="160" y="481"/>
                    <a:pt x="160" y="481"/>
                    <a:pt x="160" y="481"/>
                  </a:cubicBezTo>
                  <a:cubicBezTo>
                    <a:pt x="61" y="531"/>
                    <a:pt x="61" y="531"/>
                    <a:pt x="61" y="531"/>
                  </a:cubicBezTo>
                  <a:cubicBezTo>
                    <a:pt x="17" y="611"/>
                    <a:pt x="17" y="611"/>
                    <a:pt x="17" y="611"/>
                  </a:cubicBezTo>
                  <a:cubicBezTo>
                    <a:pt x="0" y="674"/>
                    <a:pt x="0" y="674"/>
                    <a:pt x="0" y="674"/>
                  </a:cubicBezTo>
                  <a:cubicBezTo>
                    <a:pt x="28" y="736"/>
                    <a:pt x="28" y="736"/>
                    <a:pt x="28" y="736"/>
                  </a:cubicBezTo>
                  <a:cubicBezTo>
                    <a:pt x="107" y="745"/>
                    <a:pt x="107" y="745"/>
                    <a:pt x="107" y="745"/>
                  </a:cubicBezTo>
                  <a:cubicBezTo>
                    <a:pt x="232" y="662"/>
                    <a:pt x="232" y="662"/>
                    <a:pt x="232" y="662"/>
                  </a:cubicBezTo>
                  <a:cubicBezTo>
                    <a:pt x="243" y="703"/>
                    <a:pt x="243" y="703"/>
                    <a:pt x="243" y="703"/>
                  </a:cubicBezTo>
                  <a:cubicBezTo>
                    <a:pt x="205" y="775"/>
                    <a:pt x="205" y="775"/>
                    <a:pt x="205" y="775"/>
                  </a:cubicBezTo>
                  <a:cubicBezTo>
                    <a:pt x="300" y="791"/>
                    <a:pt x="300" y="791"/>
                    <a:pt x="300" y="791"/>
                  </a:cubicBezTo>
                  <a:cubicBezTo>
                    <a:pt x="309" y="938"/>
                    <a:pt x="309" y="938"/>
                    <a:pt x="309" y="938"/>
                  </a:cubicBezTo>
                  <a:cubicBezTo>
                    <a:pt x="440" y="960"/>
                    <a:pt x="440" y="960"/>
                    <a:pt x="440" y="960"/>
                  </a:cubicBezTo>
                  <a:cubicBezTo>
                    <a:pt x="522" y="865"/>
                    <a:pt x="522" y="865"/>
                    <a:pt x="522" y="865"/>
                  </a:cubicBezTo>
                  <a:cubicBezTo>
                    <a:pt x="623" y="885"/>
                    <a:pt x="623" y="885"/>
                    <a:pt x="623" y="885"/>
                  </a:cubicBezTo>
                  <a:cubicBezTo>
                    <a:pt x="658" y="934"/>
                    <a:pt x="658" y="934"/>
                    <a:pt x="658" y="934"/>
                  </a:cubicBezTo>
                  <a:cubicBezTo>
                    <a:pt x="755" y="929"/>
                    <a:pt x="755" y="929"/>
                    <a:pt x="755" y="929"/>
                  </a:cubicBezTo>
                  <a:cubicBezTo>
                    <a:pt x="757" y="900"/>
                    <a:pt x="757" y="900"/>
                    <a:pt x="757" y="900"/>
                  </a:cubicBezTo>
                  <a:cubicBezTo>
                    <a:pt x="810" y="926"/>
                    <a:pt x="810" y="926"/>
                    <a:pt x="810" y="926"/>
                  </a:cubicBezTo>
                  <a:cubicBezTo>
                    <a:pt x="870" y="1020"/>
                    <a:pt x="870" y="1020"/>
                    <a:pt x="870" y="1020"/>
                  </a:cubicBezTo>
                  <a:cubicBezTo>
                    <a:pt x="973" y="1021"/>
                    <a:pt x="973" y="1021"/>
                    <a:pt x="973" y="1021"/>
                  </a:cubicBezTo>
                  <a:cubicBezTo>
                    <a:pt x="1011" y="1087"/>
                    <a:pt x="1011" y="1087"/>
                    <a:pt x="1011" y="1087"/>
                  </a:cubicBezTo>
                  <a:cubicBezTo>
                    <a:pt x="1017" y="1169"/>
                    <a:pt x="1017" y="1169"/>
                    <a:pt x="1017" y="1169"/>
                  </a:cubicBezTo>
                  <a:cubicBezTo>
                    <a:pt x="1090" y="1197"/>
                    <a:pt x="1090" y="1197"/>
                    <a:pt x="1090" y="1197"/>
                  </a:cubicBezTo>
                  <a:cubicBezTo>
                    <a:pt x="1090" y="102"/>
                    <a:pt x="1090" y="102"/>
                    <a:pt x="1090" y="102"/>
                  </a:cubicBezTo>
                  <a:cubicBezTo>
                    <a:pt x="1024" y="81"/>
                    <a:pt x="1024" y="81"/>
                    <a:pt x="1024" y="81"/>
                  </a:cubicBezTo>
                  <a:moveTo>
                    <a:pt x="862" y="164"/>
                  </a:moveTo>
                  <a:cubicBezTo>
                    <a:pt x="828" y="166"/>
                    <a:pt x="828" y="166"/>
                    <a:pt x="828" y="166"/>
                  </a:cubicBezTo>
                  <a:cubicBezTo>
                    <a:pt x="830" y="143"/>
                    <a:pt x="830" y="143"/>
                    <a:pt x="830" y="143"/>
                  </a:cubicBezTo>
                  <a:cubicBezTo>
                    <a:pt x="845" y="124"/>
                    <a:pt x="845" y="124"/>
                    <a:pt x="845" y="124"/>
                  </a:cubicBezTo>
                  <a:cubicBezTo>
                    <a:pt x="866" y="140"/>
                    <a:pt x="866" y="140"/>
                    <a:pt x="866" y="140"/>
                  </a:cubicBezTo>
                  <a:cubicBezTo>
                    <a:pt x="862" y="164"/>
                    <a:pt x="862" y="164"/>
                    <a:pt x="862" y="164"/>
                  </a:cubicBezTo>
                  <a:moveTo>
                    <a:pt x="981" y="122"/>
                  </a:moveTo>
                  <a:cubicBezTo>
                    <a:pt x="958" y="124"/>
                    <a:pt x="958" y="124"/>
                    <a:pt x="958" y="124"/>
                  </a:cubicBezTo>
                  <a:cubicBezTo>
                    <a:pt x="953" y="146"/>
                    <a:pt x="953" y="146"/>
                    <a:pt x="953" y="146"/>
                  </a:cubicBezTo>
                  <a:cubicBezTo>
                    <a:pt x="936" y="157"/>
                    <a:pt x="936" y="157"/>
                    <a:pt x="936" y="157"/>
                  </a:cubicBezTo>
                  <a:cubicBezTo>
                    <a:pt x="907" y="160"/>
                    <a:pt x="907" y="160"/>
                    <a:pt x="907" y="160"/>
                  </a:cubicBezTo>
                  <a:cubicBezTo>
                    <a:pt x="906" y="153"/>
                    <a:pt x="905" y="148"/>
                    <a:pt x="905" y="148"/>
                  </a:cubicBezTo>
                  <a:cubicBezTo>
                    <a:pt x="894" y="148"/>
                    <a:pt x="894" y="148"/>
                    <a:pt x="894" y="148"/>
                  </a:cubicBezTo>
                  <a:cubicBezTo>
                    <a:pt x="894" y="124"/>
                    <a:pt x="894" y="124"/>
                    <a:pt x="894" y="124"/>
                  </a:cubicBezTo>
                  <a:cubicBezTo>
                    <a:pt x="941" y="124"/>
                    <a:pt x="941" y="124"/>
                    <a:pt x="941" y="124"/>
                  </a:cubicBezTo>
                  <a:cubicBezTo>
                    <a:pt x="951" y="99"/>
                    <a:pt x="951" y="99"/>
                    <a:pt x="951" y="99"/>
                  </a:cubicBezTo>
                  <a:cubicBezTo>
                    <a:pt x="969" y="99"/>
                    <a:pt x="969" y="99"/>
                    <a:pt x="969" y="99"/>
                  </a:cubicBezTo>
                  <a:cubicBezTo>
                    <a:pt x="990" y="103"/>
                    <a:pt x="990" y="103"/>
                    <a:pt x="990" y="103"/>
                  </a:cubicBezTo>
                  <a:cubicBezTo>
                    <a:pt x="981" y="122"/>
                    <a:pt x="981" y="122"/>
                    <a:pt x="981" y="122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8" name="íṧlîḓé"/>
            <p:cNvGrpSpPr/>
            <p:nvPr/>
          </p:nvGrpSpPr>
          <p:grpSpPr>
            <a:xfrm rot="18900000">
              <a:off x="4898052" y="1495461"/>
              <a:ext cx="2454599" cy="2466123"/>
              <a:chOff x="7659605" y="1304764"/>
              <a:chExt cx="2454599" cy="2466123"/>
            </a:xfrm>
          </p:grpSpPr>
          <p:sp>
            <p:nvSpPr>
              <p:cNvPr id="41" name="ïṥḷíḓe"/>
              <p:cNvSpPr>
                <a:spLocks/>
              </p:cNvSpPr>
              <p:nvPr/>
            </p:nvSpPr>
            <p:spPr bwMode="auto">
              <a:xfrm>
                <a:off x="7659605" y="2994942"/>
                <a:ext cx="774024" cy="775945"/>
              </a:xfrm>
              <a:custGeom>
                <a:avLst/>
                <a:gdLst>
                  <a:gd name="T0" fmla="*/ 200 w 200"/>
                  <a:gd name="T1" fmla="*/ 88 h 200"/>
                  <a:gd name="T2" fmla="*/ 177 w 200"/>
                  <a:gd name="T3" fmla="*/ 24 h 200"/>
                  <a:gd name="T4" fmla="*/ 111 w 200"/>
                  <a:gd name="T5" fmla="*/ 0 h 200"/>
                  <a:gd name="T6" fmla="*/ 8 w 200"/>
                  <a:gd name="T7" fmla="*/ 103 h 200"/>
                  <a:gd name="T8" fmla="*/ 41 w 200"/>
                  <a:gd name="T9" fmla="*/ 81 h 200"/>
                  <a:gd name="T10" fmla="*/ 8 w 200"/>
                  <a:gd name="T11" fmla="*/ 193 h 200"/>
                  <a:gd name="T12" fmla="*/ 119 w 200"/>
                  <a:gd name="T13" fmla="*/ 159 h 200"/>
                  <a:gd name="T14" fmla="*/ 96 w 200"/>
                  <a:gd name="T15" fmla="*/ 192 h 200"/>
                  <a:gd name="T16" fmla="*/ 200 w 200"/>
                  <a:gd name="T17" fmla="*/ 88 h 200"/>
                  <a:gd name="T18" fmla="*/ 122 w 200"/>
                  <a:gd name="T19" fmla="*/ 135 h 200"/>
                  <a:gd name="T20" fmla="*/ 137 w 200"/>
                  <a:gd name="T21" fmla="*/ 114 h 200"/>
                  <a:gd name="T22" fmla="*/ 65 w 200"/>
                  <a:gd name="T23" fmla="*/ 136 h 200"/>
                  <a:gd name="T24" fmla="*/ 86 w 200"/>
                  <a:gd name="T25" fmla="*/ 64 h 200"/>
                  <a:gd name="T26" fmla="*/ 65 w 200"/>
                  <a:gd name="T27" fmla="*/ 78 h 200"/>
                  <a:gd name="T28" fmla="*/ 132 w 200"/>
                  <a:gd name="T29" fmla="*/ 11 h 200"/>
                  <a:gd name="T30" fmla="*/ 174 w 200"/>
                  <a:gd name="T31" fmla="*/ 27 h 200"/>
                  <a:gd name="T32" fmla="*/ 189 w 200"/>
                  <a:gd name="T33" fmla="*/ 68 h 200"/>
                  <a:gd name="T34" fmla="*/ 122 w 200"/>
                  <a:gd name="T35" fmla="*/ 135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0" h="200">
                    <a:moveTo>
                      <a:pt x="200" y="88"/>
                    </a:moveTo>
                    <a:cubicBezTo>
                      <a:pt x="177" y="24"/>
                      <a:pt x="177" y="24"/>
                      <a:pt x="177" y="24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11" y="0"/>
                      <a:pt x="38" y="4"/>
                      <a:pt x="8" y="103"/>
                    </a:cubicBezTo>
                    <a:cubicBezTo>
                      <a:pt x="8" y="103"/>
                      <a:pt x="27" y="87"/>
                      <a:pt x="41" y="81"/>
                    </a:cubicBezTo>
                    <a:cubicBezTo>
                      <a:pt x="41" y="81"/>
                      <a:pt x="0" y="146"/>
                      <a:pt x="8" y="193"/>
                    </a:cubicBezTo>
                    <a:cubicBezTo>
                      <a:pt x="54" y="200"/>
                      <a:pt x="119" y="159"/>
                      <a:pt x="119" y="159"/>
                    </a:cubicBezTo>
                    <a:cubicBezTo>
                      <a:pt x="113" y="173"/>
                      <a:pt x="96" y="192"/>
                      <a:pt x="96" y="192"/>
                    </a:cubicBezTo>
                    <a:cubicBezTo>
                      <a:pt x="195" y="162"/>
                      <a:pt x="200" y="88"/>
                      <a:pt x="200" y="88"/>
                    </a:cubicBezTo>
                    <a:moveTo>
                      <a:pt x="122" y="135"/>
                    </a:moveTo>
                    <a:cubicBezTo>
                      <a:pt x="122" y="135"/>
                      <a:pt x="132" y="123"/>
                      <a:pt x="137" y="114"/>
                    </a:cubicBezTo>
                    <a:cubicBezTo>
                      <a:pt x="137" y="114"/>
                      <a:pt x="94" y="140"/>
                      <a:pt x="65" y="136"/>
                    </a:cubicBezTo>
                    <a:cubicBezTo>
                      <a:pt x="59" y="105"/>
                      <a:pt x="86" y="64"/>
                      <a:pt x="86" y="64"/>
                    </a:cubicBezTo>
                    <a:cubicBezTo>
                      <a:pt x="77" y="68"/>
                      <a:pt x="65" y="78"/>
                      <a:pt x="65" y="78"/>
                    </a:cubicBezTo>
                    <a:cubicBezTo>
                      <a:pt x="84" y="14"/>
                      <a:pt x="132" y="11"/>
                      <a:pt x="132" y="11"/>
                    </a:cubicBezTo>
                    <a:cubicBezTo>
                      <a:pt x="174" y="27"/>
                      <a:pt x="174" y="27"/>
                      <a:pt x="174" y="27"/>
                    </a:cubicBezTo>
                    <a:cubicBezTo>
                      <a:pt x="189" y="68"/>
                      <a:pt x="189" y="68"/>
                      <a:pt x="189" y="68"/>
                    </a:cubicBezTo>
                    <a:cubicBezTo>
                      <a:pt x="189" y="68"/>
                      <a:pt x="186" y="116"/>
                      <a:pt x="122" y="135"/>
                    </a:cubicBezTo>
                  </a:path>
                </a:pathLst>
              </a:custGeom>
              <a:solidFill>
                <a:srgbClr val="D857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iṡľîḋé"/>
              <p:cNvSpPr>
                <a:spLocks/>
              </p:cNvSpPr>
              <p:nvPr/>
            </p:nvSpPr>
            <p:spPr bwMode="auto">
              <a:xfrm>
                <a:off x="7888164" y="3037196"/>
                <a:ext cx="503212" cy="501291"/>
              </a:xfrm>
              <a:custGeom>
                <a:avLst/>
                <a:gdLst>
                  <a:gd name="T0" fmla="*/ 115 w 130"/>
                  <a:gd name="T1" fmla="*/ 16 h 129"/>
                  <a:gd name="T2" fmla="*/ 73 w 130"/>
                  <a:gd name="T3" fmla="*/ 0 h 129"/>
                  <a:gd name="T4" fmla="*/ 6 w 130"/>
                  <a:gd name="T5" fmla="*/ 67 h 129"/>
                  <a:gd name="T6" fmla="*/ 27 w 130"/>
                  <a:gd name="T7" fmla="*/ 53 h 129"/>
                  <a:gd name="T8" fmla="*/ 6 w 130"/>
                  <a:gd name="T9" fmla="*/ 125 h 129"/>
                  <a:gd name="T10" fmla="*/ 78 w 130"/>
                  <a:gd name="T11" fmla="*/ 103 h 129"/>
                  <a:gd name="T12" fmla="*/ 63 w 130"/>
                  <a:gd name="T13" fmla="*/ 124 h 129"/>
                  <a:gd name="T14" fmla="*/ 130 w 130"/>
                  <a:gd name="T15" fmla="*/ 57 h 129"/>
                  <a:gd name="T16" fmla="*/ 115 w 130"/>
                  <a:gd name="T17" fmla="*/ 16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0" h="129">
                    <a:moveTo>
                      <a:pt x="115" y="16"/>
                    </a:moveTo>
                    <a:cubicBezTo>
                      <a:pt x="73" y="0"/>
                      <a:pt x="73" y="0"/>
                      <a:pt x="73" y="0"/>
                    </a:cubicBezTo>
                    <a:cubicBezTo>
                      <a:pt x="73" y="0"/>
                      <a:pt x="25" y="3"/>
                      <a:pt x="6" y="67"/>
                    </a:cubicBezTo>
                    <a:cubicBezTo>
                      <a:pt x="6" y="67"/>
                      <a:pt x="18" y="57"/>
                      <a:pt x="27" y="53"/>
                    </a:cubicBezTo>
                    <a:cubicBezTo>
                      <a:pt x="27" y="53"/>
                      <a:pt x="0" y="94"/>
                      <a:pt x="6" y="125"/>
                    </a:cubicBezTo>
                    <a:cubicBezTo>
                      <a:pt x="35" y="129"/>
                      <a:pt x="78" y="103"/>
                      <a:pt x="78" y="103"/>
                    </a:cubicBezTo>
                    <a:cubicBezTo>
                      <a:pt x="73" y="112"/>
                      <a:pt x="63" y="124"/>
                      <a:pt x="63" y="124"/>
                    </a:cubicBezTo>
                    <a:cubicBezTo>
                      <a:pt x="127" y="105"/>
                      <a:pt x="130" y="57"/>
                      <a:pt x="130" y="57"/>
                    </a:cubicBezTo>
                    <a:cubicBezTo>
                      <a:pt x="115" y="16"/>
                      <a:pt x="115" y="16"/>
                      <a:pt x="115" y="16"/>
                    </a:cubicBezTo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íśḻîdê"/>
              <p:cNvSpPr>
                <a:spLocks/>
              </p:cNvSpPr>
              <p:nvPr/>
            </p:nvSpPr>
            <p:spPr bwMode="auto">
              <a:xfrm>
                <a:off x="8410582" y="2727971"/>
                <a:ext cx="635738" cy="848930"/>
              </a:xfrm>
              <a:custGeom>
                <a:avLst/>
                <a:gdLst>
                  <a:gd name="T0" fmla="*/ 164 w 164"/>
                  <a:gd name="T1" fmla="*/ 55 h 219"/>
                  <a:gd name="T2" fmla="*/ 133 w 164"/>
                  <a:gd name="T3" fmla="*/ 180 h 219"/>
                  <a:gd name="T4" fmla="*/ 0 w 164"/>
                  <a:gd name="T5" fmla="*/ 219 h 219"/>
                  <a:gd name="T6" fmla="*/ 27 w 164"/>
                  <a:gd name="T7" fmla="*/ 82 h 219"/>
                  <a:gd name="T8" fmla="*/ 109 w 164"/>
                  <a:gd name="T9" fmla="*/ 0 h 219"/>
                  <a:gd name="T10" fmla="*/ 164 w 164"/>
                  <a:gd name="T11" fmla="*/ 55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219">
                    <a:moveTo>
                      <a:pt x="164" y="55"/>
                    </a:moveTo>
                    <a:cubicBezTo>
                      <a:pt x="133" y="180"/>
                      <a:pt x="133" y="180"/>
                      <a:pt x="133" y="180"/>
                    </a:cubicBezTo>
                    <a:cubicBezTo>
                      <a:pt x="0" y="219"/>
                      <a:pt x="0" y="219"/>
                      <a:pt x="0" y="219"/>
                    </a:cubicBezTo>
                    <a:cubicBezTo>
                      <a:pt x="0" y="219"/>
                      <a:pt x="93" y="147"/>
                      <a:pt x="27" y="82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64" y="55"/>
                      <a:pt x="164" y="55"/>
                      <a:pt x="164" y="55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ïşľîdè"/>
              <p:cNvSpPr>
                <a:spLocks/>
              </p:cNvSpPr>
              <p:nvPr/>
            </p:nvSpPr>
            <p:spPr bwMode="auto">
              <a:xfrm>
                <a:off x="7842068" y="2366887"/>
                <a:ext cx="847009" cy="639579"/>
              </a:xfrm>
              <a:custGeom>
                <a:avLst/>
                <a:gdLst>
                  <a:gd name="T0" fmla="*/ 164 w 219"/>
                  <a:gd name="T1" fmla="*/ 0 h 165"/>
                  <a:gd name="T2" fmla="*/ 38 w 219"/>
                  <a:gd name="T3" fmla="*/ 32 h 165"/>
                  <a:gd name="T4" fmla="*/ 0 w 219"/>
                  <a:gd name="T5" fmla="*/ 165 h 165"/>
                  <a:gd name="T6" fmla="*/ 137 w 219"/>
                  <a:gd name="T7" fmla="*/ 137 h 165"/>
                  <a:gd name="T8" fmla="*/ 219 w 219"/>
                  <a:gd name="T9" fmla="*/ 55 h 165"/>
                  <a:gd name="T10" fmla="*/ 164 w 219"/>
                  <a:gd name="T11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9" h="165">
                    <a:moveTo>
                      <a:pt x="164" y="0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5"/>
                      <a:pt x="71" y="72"/>
                      <a:pt x="137" y="137"/>
                    </a:cubicBezTo>
                    <a:cubicBezTo>
                      <a:pt x="219" y="55"/>
                      <a:pt x="219" y="55"/>
                      <a:pt x="219" y="55"/>
                    </a:cubicBezTo>
                    <a:lnTo>
                      <a:pt x="164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ï$1íďe"/>
              <p:cNvSpPr>
                <a:spLocks/>
              </p:cNvSpPr>
              <p:nvPr/>
            </p:nvSpPr>
            <p:spPr bwMode="auto">
              <a:xfrm>
                <a:off x="8654506" y="1685054"/>
                <a:ext cx="1081329" cy="1081330"/>
              </a:xfrm>
              <a:custGeom>
                <a:avLst/>
                <a:gdLst>
                  <a:gd name="T0" fmla="*/ 61 w 279"/>
                  <a:gd name="T1" fmla="*/ 221 h 279"/>
                  <a:gd name="T2" fmla="*/ 148 w 279"/>
                  <a:gd name="T3" fmla="*/ 279 h 279"/>
                  <a:gd name="T4" fmla="*/ 279 w 279"/>
                  <a:gd name="T5" fmla="*/ 78 h 279"/>
                  <a:gd name="T6" fmla="*/ 233 w 279"/>
                  <a:gd name="T7" fmla="*/ 48 h 279"/>
                  <a:gd name="T8" fmla="*/ 204 w 279"/>
                  <a:gd name="T9" fmla="*/ 7 h 279"/>
                  <a:gd name="T10" fmla="*/ 202 w 279"/>
                  <a:gd name="T11" fmla="*/ 0 h 279"/>
                  <a:gd name="T12" fmla="*/ 0 w 279"/>
                  <a:gd name="T13" fmla="*/ 131 h 279"/>
                  <a:gd name="T14" fmla="*/ 8 w 279"/>
                  <a:gd name="T15" fmla="*/ 147 h 279"/>
                  <a:gd name="T16" fmla="*/ 61 w 279"/>
                  <a:gd name="T17" fmla="*/ 221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9" h="279">
                    <a:moveTo>
                      <a:pt x="61" y="221"/>
                    </a:moveTo>
                    <a:cubicBezTo>
                      <a:pt x="83" y="243"/>
                      <a:pt x="111" y="264"/>
                      <a:pt x="148" y="279"/>
                    </a:cubicBezTo>
                    <a:cubicBezTo>
                      <a:pt x="207" y="212"/>
                      <a:pt x="249" y="138"/>
                      <a:pt x="279" y="78"/>
                    </a:cubicBezTo>
                    <a:cubicBezTo>
                      <a:pt x="259" y="70"/>
                      <a:pt x="244" y="60"/>
                      <a:pt x="233" y="48"/>
                    </a:cubicBezTo>
                    <a:cubicBezTo>
                      <a:pt x="218" y="34"/>
                      <a:pt x="210" y="19"/>
                      <a:pt x="204" y="7"/>
                    </a:cubicBezTo>
                    <a:cubicBezTo>
                      <a:pt x="203" y="4"/>
                      <a:pt x="202" y="2"/>
                      <a:pt x="202" y="0"/>
                    </a:cubicBezTo>
                    <a:cubicBezTo>
                      <a:pt x="141" y="29"/>
                      <a:pt x="67" y="72"/>
                      <a:pt x="0" y="131"/>
                    </a:cubicBezTo>
                    <a:cubicBezTo>
                      <a:pt x="2" y="136"/>
                      <a:pt x="5" y="141"/>
                      <a:pt x="8" y="147"/>
                    </a:cubicBezTo>
                    <a:cubicBezTo>
                      <a:pt x="18" y="168"/>
                      <a:pt x="35" y="196"/>
                      <a:pt x="61" y="221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iś1îḓé"/>
              <p:cNvSpPr>
                <a:spLocks/>
              </p:cNvSpPr>
              <p:nvPr/>
            </p:nvSpPr>
            <p:spPr bwMode="auto">
              <a:xfrm>
                <a:off x="9476547" y="1487227"/>
                <a:ext cx="457117" cy="457117"/>
              </a:xfrm>
              <a:custGeom>
                <a:avLst/>
                <a:gdLst>
                  <a:gd name="T0" fmla="*/ 29 w 118"/>
                  <a:gd name="T1" fmla="*/ 91 h 118"/>
                  <a:gd name="T2" fmla="*/ 72 w 118"/>
                  <a:gd name="T3" fmla="*/ 118 h 118"/>
                  <a:gd name="T4" fmla="*/ 118 w 118"/>
                  <a:gd name="T5" fmla="*/ 0 h 118"/>
                  <a:gd name="T6" fmla="*/ 0 w 118"/>
                  <a:gd name="T7" fmla="*/ 46 h 118"/>
                  <a:gd name="T8" fmla="*/ 3 w 118"/>
                  <a:gd name="T9" fmla="*/ 53 h 118"/>
                  <a:gd name="T10" fmla="*/ 29 w 118"/>
                  <a:gd name="T11" fmla="*/ 91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8" h="118">
                    <a:moveTo>
                      <a:pt x="29" y="91"/>
                    </a:moveTo>
                    <a:cubicBezTo>
                      <a:pt x="40" y="102"/>
                      <a:pt x="54" y="111"/>
                      <a:pt x="72" y="118"/>
                    </a:cubicBezTo>
                    <a:cubicBezTo>
                      <a:pt x="104" y="50"/>
                      <a:pt x="118" y="0"/>
                      <a:pt x="118" y="0"/>
                    </a:cubicBezTo>
                    <a:cubicBezTo>
                      <a:pt x="118" y="0"/>
                      <a:pt x="69" y="14"/>
                      <a:pt x="0" y="46"/>
                    </a:cubicBezTo>
                    <a:cubicBezTo>
                      <a:pt x="1" y="48"/>
                      <a:pt x="2" y="50"/>
                      <a:pt x="3" y="53"/>
                    </a:cubicBezTo>
                    <a:cubicBezTo>
                      <a:pt x="8" y="64"/>
                      <a:pt x="16" y="78"/>
                      <a:pt x="29" y="91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ïṡḻiḋé"/>
              <p:cNvSpPr>
                <a:spLocks/>
              </p:cNvSpPr>
              <p:nvPr/>
            </p:nvSpPr>
            <p:spPr bwMode="auto">
              <a:xfrm>
                <a:off x="8062943" y="2222838"/>
                <a:ext cx="1129346" cy="1137029"/>
              </a:xfrm>
              <a:custGeom>
                <a:avLst/>
                <a:gdLst>
                  <a:gd name="T0" fmla="*/ 206 w 292"/>
                  <a:gd name="T1" fmla="*/ 91 h 293"/>
                  <a:gd name="T2" fmla="*/ 150 w 292"/>
                  <a:gd name="T3" fmla="*/ 14 h 293"/>
                  <a:gd name="T4" fmla="*/ 144 w 292"/>
                  <a:gd name="T5" fmla="*/ 0 h 293"/>
                  <a:gd name="T6" fmla="*/ 0 w 292"/>
                  <a:gd name="T7" fmla="*/ 197 h 293"/>
                  <a:gd name="T8" fmla="*/ 37 w 292"/>
                  <a:gd name="T9" fmla="*/ 253 h 293"/>
                  <a:gd name="T10" fmla="*/ 96 w 292"/>
                  <a:gd name="T11" fmla="*/ 293 h 293"/>
                  <a:gd name="T12" fmla="*/ 292 w 292"/>
                  <a:gd name="T13" fmla="*/ 149 h 293"/>
                  <a:gd name="T14" fmla="*/ 206 w 292"/>
                  <a:gd name="T15" fmla="*/ 91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2" h="293">
                    <a:moveTo>
                      <a:pt x="206" y="91"/>
                    </a:moveTo>
                    <a:cubicBezTo>
                      <a:pt x="179" y="64"/>
                      <a:pt x="161" y="35"/>
                      <a:pt x="150" y="14"/>
                    </a:cubicBezTo>
                    <a:cubicBezTo>
                      <a:pt x="148" y="9"/>
                      <a:pt x="146" y="4"/>
                      <a:pt x="144" y="0"/>
                    </a:cubicBezTo>
                    <a:cubicBezTo>
                      <a:pt x="86" y="53"/>
                      <a:pt x="34" y="118"/>
                      <a:pt x="0" y="197"/>
                    </a:cubicBezTo>
                    <a:cubicBezTo>
                      <a:pt x="0" y="197"/>
                      <a:pt x="11" y="228"/>
                      <a:pt x="37" y="253"/>
                    </a:cubicBezTo>
                    <a:cubicBezTo>
                      <a:pt x="63" y="279"/>
                      <a:pt x="96" y="293"/>
                      <a:pt x="96" y="293"/>
                    </a:cubicBezTo>
                    <a:cubicBezTo>
                      <a:pt x="175" y="260"/>
                      <a:pt x="240" y="207"/>
                      <a:pt x="292" y="149"/>
                    </a:cubicBezTo>
                    <a:cubicBezTo>
                      <a:pt x="256" y="134"/>
                      <a:pt x="228" y="113"/>
                      <a:pt x="206" y="91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iŝḷïḑè"/>
              <p:cNvSpPr>
                <a:spLocks/>
              </p:cNvSpPr>
              <p:nvPr/>
            </p:nvSpPr>
            <p:spPr bwMode="auto">
              <a:xfrm>
                <a:off x="9438133" y="1665848"/>
                <a:ext cx="316908" cy="320750"/>
              </a:xfrm>
              <a:custGeom>
                <a:avLst/>
                <a:gdLst>
                  <a:gd name="T0" fmla="*/ 31 w 82"/>
                  <a:gd name="T1" fmla="*/ 53 h 83"/>
                  <a:gd name="T2" fmla="*/ 77 w 82"/>
                  <a:gd name="T3" fmla="*/ 83 h 83"/>
                  <a:gd name="T4" fmla="*/ 82 w 82"/>
                  <a:gd name="T5" fmla="*/ 72 h 83"/>
                  <a:gd name="T6" fmla="*/ 39 w 82"/>
                  <a:gd name="T7" fmla="*/ 45 h 83"/>
                  <a:gd name="T8" fmla="*/ 13 w 82"/>
                  <a:gd name="T9" fmla="*/ 7 h 83"/>
                  <a:gd name="T10" fmla="*/ 10 w 82"/>
                  <a:gd name="T11" fmla="*/ 0 h 83"/>
                  <a:gd name="T12" fmla="*/ 0 w 82"/>
                  <a:gd name="T13" fmla="*/ 5 h 83"/>
                  <a:gd name="T14" fmla="*/ 2 w 82"/>
                  <a:gd name="T15" fmla="*/ 12 h 83"/>
                  <a:gd name="T16" fmla="*/ 31 w 82"/>
                  <a:gd name="T17" fmla="*/ 5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2" h="83">
                    <a:moveTo>
                      <a:pt x="31" y="53"/>
                    </a:moveTo>
                    <a:cubicBezTo>
                      <a:pt x="42" y="65"/>
                      <a:pt x="57" y="75"/>
                      <a:pt x="77" y="83"/>
                    </a:cubicBezTo>
                    <a:cubicBezTo>
                      <a:pt x="78" y="79"/>
                      <a:pt x="80" y="76"/>
                      <a:pt x="82" y="72"/>
                    </a:cubicBezTo>
                    <a:cubicBezTo>
                      <a:pt x="64" y="65"/>
                      <a:pt x="50" y="56"/>
                      <a:pt x="39" y="45"/>
                    </a:cubicBezTo>
                    <a:cubicBezTo>
                      <a:pt x="26" y="32"/>
                      <a:pt x="18" y="18"/>
                      <a:pt x="13" y="7"/>
                    </a:cubicBezTo>
                    <a:cubicBezTo>
                      <a:pt x="12" y="4"/>
                      <a:pt x="11" y="2"/>
                      <a:pt x="10" y="0"/>
                    </a:cubicBezTo>
                    <a:cubicBezTo>
                      <a:pt x="7" y="2"/>
                      <a:pt x="3" y="3"/>
                      <a:pt x="0" y="5"/>
                    </a:cubicBezTo>
                    <a:cubicBezTo>
                      <a:pt x="0" y="7"/>
                      <a:pt x="1" y="9"/>
                      <a:pt x="2" y="12"/>
                    </a:cubicBezTo>
                    <a:cubicBezTo>
                      <a:pt x="8" y="24"/>
                      <a:pt x="16" y="39"/>
                      <a:pt x="31" y="53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íšľïḋe"/>
              <p:cNvSpPr>
                <a:spLocks/>
              </p:cNvSpPr>
              <p:nvPr/>
            </p:nvSpPr>
            <p:spPr bwMode="auto">
              <a:xfrm>
                <a:off x="8619933" y="2192108"/>
                <a:ext cx="608848" cy="608848"/>
              </a:xfrm>
              <a:custGeom>
                <a:avLst/>
                <a:gdLst>
                  <a:gd name="T0" fmla="*/ 62 w 157"/>
                  <a:gd name="T1" fmla="*/ 99 h 157"/>
                  <a:gd name="T2" fmla="*/ 148 w 157"/>
                  <a:gd name="T3" fmla="*/ 157 h 157"/>
                  <a:gd name="T4" fmla="*/ 157 w 157"/>
                  <a:gd name="T5" fmla="*/ 148 h 157"/>
                  <a:gd name="T6" fmla="*/ 70 w 157"/>
                  <a:gd name="T7" fmla="*/ 90 h 157"/>
                  <a:gd name="T8" fmla="*/ 17 w 157"/>
                  <a:gd name="T9" fmla="*/ 16 h 157"/>
                  <a:gd name="T10" fmla="*/ 9 w 157"/>
                  <a:gd name="T11" fmla="*/ 0 h 157"/>
                  <a:gd name="T12" fmla="*/ 0 w 157"/>
                  <a:gd name="T13" fmla="*/ 8 h 157"/>
                  <a:gd name="T14" fmla="*/ 6 w 157"/>
                  <a:gd name="T15" fmla="*/ 22 h 157"/>
                  <a:gd name="T16" fmla="*/ 62 w 157"/>
                  <a:gd name="T17" fmla="*/ 9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7" h="157">
                    <a:moveTo>
                      <a:pt x="62" y="99"/>
                    </a:moveTo>
                    <a:cubicBezTo>
                      <a:pt x="84" y="121"/>
                      <a:pt x="112" y="142"/>
                      <a:pt x="148" y="157"/>
                    </a:cubicBezTo>
                    <a:cubicBezTo>
                      <a:pt x="151" y="154"/>
                      <a:pt x="154" y="151"/>
                      <a:pt x="157" y="148"/>
                    </a:cubicBezTo>
                    <a:cubicBezTo>
                      <a:pt x="120" y="133"/>
                      <a:pt x="92" y="112"/>
                      <a:pt x="70" y="90"/>
                    </a:cubicBezTo>
                    <a:cubicBezTo>
                      <a:pt x="44" y="65"/>
                      <a:pt x="27" y="37"/>
                      <a:pt x="17" y="16"/>
                    </a:cubicBezTo>
                    <a:cubicBezTo>
                      <a:pt x="14" y="10"/>
                      <a:pt x="11" y="5"/>
                      <a:pt x="9" y="0"/>
                    </a:cubicBezTo>
                    <a:cubicBezTo>
                      <a:pt x="6" y="3"/>
                      <a:pt x="3" y="6"/>
                      <a:pt x="0" y="8"/>
                    </a:cubicBezTo>
                    <a:cubicBezTo>
                      <a:pt x="2" y="12"/>
                      <a:pt x="4" y="17"/>
                      <a:pt x="6" y="22"/>
                    </a:cubicBezTo>
                    <a:cubicBezTo>
                      <a:pt x="17" y="43"/>
                      <a:pt x="35" y="72"/>
                      <a:pt x="62" y="99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íśļíḍé"/>
              <p:cNvSpPr>
                <a:spLocks/>
              </p:cNvSpPr>
              <p:nvPr/>
            </p:nvSpPr>
            <p:spPr bwMode="auto">
              <a:xfrm>
                <a:off x="8124404" y="2595445"/>
                <a:ext cx="693357" cy="695278"/>
              </a:xfrm>
              <a:custGeom>
                <a:avLst/>
                <a:gdLst>
                  <a:gd name="T0" fmla="*/ 302 w 361"/>
                  <a:gd name="T1" fmla="*/ 0 h 362"/>
                  <a:gd name="T2" fmla="*/ 361 w 361"/>
                  <a:gd name="T3" fmla="*/ 61 h 362"/>
                  <a:gd name="T4" fmla="*/ 0 w 361"/>
                  <a:gd name="T5" fmla="*/ 362 h 362"/>
                  <a:gd name="T6" fmla="*/ 302 w 361"/>
                  <a:gd name="T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1" h="362">
                    <a:moveTo>
                      <a:pt x="302" y="0"/>
                    </a:moveTo>
                    <a:lnTo>
                      <a:pt x="361" y="61"/>
                    </a:lnTo>
                    <a:lnTo>
                      <a:pt x="0" y="362"/>
                    </a:lnTo>
                    <a:lnTo>
                      <a:pt x="302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ṣļiḑê"/>
              <p:cNvSpPr>
                <a:spLocks/>
              </p:cNvSpPr>
              <p:nvPr/>
            </p:nvSpPr>
            <p:spPr bwMode="auto">
              <a:xfrm>
                <a:off x="9820344" y="1304764"/>
                <a:ext cx="293860" cy="293860"/>
              </a:xfrm>
              <a:custGeom>
                <a:avLst/>
                <a:gdLst>
                  <a:gd name="T0" fmla="*/ 153 w 153"/>
                  <a:gd name="T1" fmla="*/ 0 h 153"/>
                  <a:gd name="T2" fmla="*/ 10 w 153"/>
                  <a:gd name="T3" fmla="*/ 111 h 153"/>
                  <a:gd name="T4" fmla="*/ 0 w 153"/>
                  <a:gd name="T5" fmla="*/ 153 h 153"/>
                  <a:gd name="T6" fmla="*/ 43 w 153"/>
                  <a:gd name="T7" fmla="*/ 145 h 153"/>
                  <a:gd name="T8" fmla="*/ 153 w 153"/>
                  <a:gd name="T9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3" h="153">
                    <a:moveTo>
                      <a:pt x="153" y="0"/>
                    </a:moveTo>
                    <a:lnTo>
                      <a:pt x="10" y="111"/>
                    </a:lnTo>
                    <a:lnTo>
                      <a:pt x="0" y="153"/>
                    </a:lnTo>
                    <a:lnTo>
                      <a:pt x="43" y="145"/>
                    </a:lnTo>
                    <a:lnTo>
                      <a:pt x="153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îŝļíḑê"/>
              <p:cNvSpPr>
                <a:spLocks/>
              </p:cNvSpPr>
              <p:nvPr/>
            </p:nvSpPr>
            <p:spPr bwMode="auto">
              <a:xfrm>
                <a:off x="9820344" y="1304764"/>
                <a:ext cx="293860" cy="293860"/>
              </a:xfrm>
              <a:custGeom>
                <a:avLst/>
                <a:gdLst>
                  <a:gd name="T0" fmla="*/ 153 w 153"/>
                  <a:gd name="T1" fmla="*/ 0 h 153"/>
                  <a:gd name="T2" fmla="*/ 10 w 153"/>
                  <a:gd name="T3" fmla="*/ 111 h 153"/>
                  <a:gd name="T4" fmla="*/ 0 w 153"/>
                  <a:gd name="T5" fmla="*/ 153 h 153"/>
                  <a:gd name="T6" fmla="*/ 43 w 153"/>
                  <a:gd name="T7" fmla="*/ 145 h 153"/>
                  <a:gd name="T8" fmla="*/ 153 w 153"/>
                  <a:gd name="T9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3" h="153">
                    <a:moveTo>
                      <a:pt x="153" y="0"/>
                    </a:moveTo>
                    <a:lnTo>
                      <a:pt x="10" y="111"/>
                    </a:lnTo>
                    <a:lnTo>
                      <a:pt x="0" y="153"/>
                    </a:lnTo>
                    <a:lnTo>
                      <a:pt x="43" y="145"/>
                    </a:lnTo>
                    <a:lnTo>
                      <a:pt x="15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:p14="http://schemas.microsoft.com/office/powerpoint/2010/main" xmlns:lc="http://schemas.openxmlformats.org/drawingml/2006/lockedCanvas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ŝļïḍè"/>
              <p:cNvSpPr>
                <a:spLocks/>
              </p:cNvSpPr>
              <p:nvPr/>
            </p:nvSpPr>
            <p:spPr bwMode="auto">
              <a:xfrm>
                <a:off x="9096257" y="1952025"/>
                <a:ext cx="372608" cy="372608"/>
              </a:xfrm>
              <a:custGeom>
                <a:avLst/>
                <a:gdLst>
                  <a:gd name="T0" fmla="*/ 79 w 96"/>
                  <a:gd name="T1" fmla="*/ 79 h 96"/>
                  <a:gd name="T2" fmla="*/ 17 w 96"/>
                  <a:gd name="T3" fmla="*/ 79 h 96"/>
                  <a:gd name="T4" fmla="*/ 17 w 96"/>
                  <a:gd name="T5" fmla="*/ 17 h 96"/>
                  <a:gd name="T6" fmla="*/ 79 w 96"/>
                  <a:gd name="T7" fmla="*/ 17 h 96"/>
                  <a:gd name="T8" fmla="*/ 79 w 96"/>
                  <a:gd name="T9" fmla="*/ 7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6">
                    <a:moveTo>
                      <a:pt x="79" y="79"/>
                    </a:moveTo>
                    <a:cubicBezTo>
                      <a:pt x="62" y="96"/>
                      <a:pt x="34" y="96"/>
                      <a:pt x="17" y="79"/>
                    </a:cubicBezTo>
                    <a:cubicBezTo>
                      <a:pt x="0" y="62"/>
                      <a:pt x="0" y="34"/>
                      <a:pt x="17" y="17"/>
                    </a:cubicBezTo>
                    <a:cubicBezTo>
                      <a:pt x="34" y="0"/>
                      <a:pt x="62" y="0"/>
                      <a:pt x="79" y="17"/>
                    </a:cubicBezTo>
                    <a:cubicBezTo>
                      <a:pt x="96" y="34"/>
                      <a:pt x="96" y="62"/>
                      <a:pt x="79" y="79"/>
                    </a:cubicBezTo>
                  </a:path>
                </a:pathLst>
              </a:custGeom>
              <a:solidFill>
                <a:schemeClr val="bg2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î$ļîdê"/>
              <p:cNvSpPr>
                <a:spLocks/>
              </p:cNvSpPr>
              <p:nvPr/>
            </p:nvSpPr>
            <p:spPr bwMode="auto">
              <a:xfrm>
                <a:off x="9096257" y="1952025"/>
                <a:ext cx="372608" cy="372608"/>
              </a:xfrm>
              <a:custGeom>
                <a:avLst/>
                <a:gdLst>
                  <a:gd name="T0" fmla="*/ 48 w 96"/>
                  <a:gd name="T1" fmla="*/ 96 h 96"/>
                  <a:gd name="T2" fmla="*/ 14 w 96"/>
                  <a:gd name="T3" fmla="*/ 82 h 96"/>
                  <a:gd name="T4" fmla="*/ 0 w 96"/>
                  <a:gd name="T5" fmla="*/ 48 h 96"/>
                  <a:gd name="T6" fmla="*/ 14 w 96"/>
                  <a:gd name="T7" fmla="*/ 14 h 96"/>
                  <a:gd name="T8" fmla="*/ 48 w 96"/>
                  <a:gd name="T9" fmla="*/ 0 h 96"/>
                  <a:gd name="T10" fmla="*/ 82 w 96"/>
                  <a:gd name="T11" fmla="*/ 14 h 96"/>
                  <a:gd name="T12" fmla="*/ 96 w 96"/>
                  <a:gd name="T13" fmla="*/ 48 h 96"/>
                  <a:gd name="T14" fmla="*/ 82 w 96"/>
                  <a:gd name="T15" fmla="*/ 82 h 96"/>
                  <a:gd name="T16" fmla="*/ 48 w 96"/>
                  <a:gd name="T17" fmla="*/ 96 h 96"/>
                  <a:gd name="T18" fmla="*/ 48 w 96"/>
                  <a:gd name="T19" fmla="*/ 10 h 96"/>
                  <a:gd name="T20" fmla="*/ 21 w 96"/>
                  <a:gd name="T21" fmla="*/ 21 h 96"/>
                  <a:gd name="T22" fmla="*/ 10 w 96"/>
                  <a:gd name="T23" fmla="*/ 48 h 96"/>
                  <a:gd name="T24" fmla="*/ 21 w 96"/>
                  <a:gd name="T25" fmla="*/ 75 h 96"/>
                  <a:gd name="T26" fmla="*/ 48 w 96"/>
                  <a:gd name="T27" fmla="*/ 86 h 96"/>
                  <a:gd name="T28" fmla="*/ 75 w 96"/>
                  <a:gd name="T29" fmla="*/ 75 h 96"/>
                  <a:gd name="T30" fmla="*/ 86 w 96"/>
                  <a:gd name="T31" fmla="*/ 48 h 96"/>
                  <a:gd name="T32" fmla="*/ 75 w 96"/>
                  <a:gd name="T33" fmla="*/ 21 h 96"/>
                  <a:gd name="T34" fmla="*/ 48 w 96"/>
                  <a:gd name="T35" fmla="*/ 1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96">
                    <a:moveTo>
                      <a:pt x="48" y="96"/>
                    </a:moveTo>
                    <a:cubicBezTo>
                      <a:pt x="35" y="96"/>
                      <a:pt x="23" y="91"/>
                      <a:pt x="14" y="82"/>
                    </a:cubicBezTo>
                    <a:cubicBezTo>
                      <a:pt x="5" y="73"/>
                      <a:pt x="0" y="61"/>
                      <a:pt x="0" y="48"/>
                    </a:cubicBezTo>
                    <a:cubicBezTo>
                      <a:pt x="0" y="35"/>
                      <a:pt x="5" y="23"/>
                      <a:pt x="14" y="14"/>
                    </a:cubicBezTo>
                    <a:cubicBezTo>
                      <a:pt x="23" y="5"/>
                      <a:pt x="35" y="0"/>
                      <a:pt x="48" y="0"/>
                    </a:cubicBezTo>
                    <a:cubicBezTo>
                      <a:pt x="61" y="0"/>
                      <a:pt x="73" y="5"/>
                      <a:pt x="82" y="14"/>
                    </a:cubicBezTo>
                    <a:cubicBezTo>
                      <a:pt x="91" y="23"/>
                      <a:pt x="96" y="35"/>
                      <a:pt x="96" y="48"/>
                    </a:cubicBezTo>
                    <a:cubicBezTo>
                      <a:pt x="96" y="61"/>
                      <a:pt x="91" y="73"/>
                      <a:pt x="82" y="82"/>
                    </a:cubicBezTo>
                    <a:cubicBezTo>
                      <a:pt x="73" y="91"/>
                      <a:pt x="61" y="96"/>
                      <a:pt x="48" y="96"/>
                    </a:cubicBezTo>
                    <a:moveTo>
                      <a:pt x="48" y="10"/>
                    </a:moveTo>
                    <a:cubicBezTo>
                      <a:pt x="38" y="10"/>
                      <a:pt x="28" y="14"/>
                      <a:pt x="21" y="21"/>
                    </a:cubicBezTo>
                    <a:cubicBezTo>
                      <a:pt x="14" y="28"/>
                      <a:pt x="10" y="38"/>
                      <a:pt x="10" y="48"/>
                    </a:cubicBezTo>
                    <a:cubicBezTo>
                      <a:pt x="10" y="58"/>
                      <a:pt x="14" y="68"/>
                      <a:pt x="21" y="75"/>
                    </a:cubicBezTo>
                    <a:cubicBezTo>
                      <a:pt x="28" y="82"/>
                      <a:pt x="38" y="86"/>
                      <a:pt x="48" y="86"/>
                    </a:cubicBezTo>
                    <a:cubicBezTo>
                      <a:pt x="58" y="86"/>
                      <a:pt x="68" y="82"/>
                      <a:pt x="75" y="75"/>
                    </a:cubicBezTo>
                    <a:cubicBezTo>
                      <a:pt x="82" y="68"/>
                      <a:pt x="86" y="58"/>
                      <a:pt x="86" y="48"/>
                    </a:cubicBezTo>
                    <a:cubicBezTo>
                      <a:pt x="86" y="38"/>
                      <a:pt x="82" y="28"/>
                      <a:pt x="75" y="21"/>
                    </a:cubicBezTo>
                    <a:cubicBezTo>
                      <a:pt x="68" y="14"/>
                      <a:pt x="58" y="10"/>
                      <a:pt x="48" y="10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ïS1ïḋè"/>
              <p:cNvSpPr>
                <a:spLocks/>
              </p:cNvSpPr>
              <p:nvPr/>
            </p:nvSpPr>
            <p:spPr bwMode="auto">
              <a:xfrm>
                <a:off x="9933662" y="1487227"/>
                <a:ext cx="0" cy="384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64D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ŝḻídé"/>
              <p:cNvSpPr>
                <a:spLocks/>
              </p:cNvSpPr>
              <p:nvPr/>
            </p:nvSpPr>
            <p:spPr bwMode="auto">
              <a:xfrm>
                <a:off x="8429788" y="2883544"/>
                <a:ext cx="689515" cy="480164"/>
              </a:xfrm>
              <a:custGeom>
                <a:avLst/>
                <a:gdLst>
                  <a:gd name="T0" fmla="*/ 45 w 178"/>
                  <a:gd name="T1" fmla="*/ 102 h 124"/>
                  <a:gd name="T2" fmla="*/ 1 w 178"/>
                  <a:gd name="T3" fmla="*/ 123 h 124"/>
                  <a:gd name="T4" fmla="*/ 0 w 178"/>
                  <a:gd name="T5" fmla="*/ 123 h 124"/>
                  <a:gd name="T6" fmla="*/ 0 w 178"/>
                  <a:gd name="T7" fmla="*/ 123 h 124"/>
                  <a:gd name="T8" fmla="*/ 1 w 178"/>
                  <a:gd name="T9" fmla="*/ 124 h 124"/>
                  <a:gd name="T10" fmla="*/ 45 w 178"/>
                  <a:gd name="T11" fmla="*/ 102 h 124"/>
                  <a:gd name="T12" fmla="*/ 45 w 178"/>
                  <a:gd name="T13" fmla="*/ 102 h 124"/>
                  <a:gd name="T14" fmla="*/ 178 w 178"/>
                  <a:gd name="T15" fmla="*/ 0 h 124"/>
                  <a:gd name="T16" fmla="*/ 158 w 178"/>
                  <a:gd name="T17" fmla="*/ 19 h 124"/>
                  <a:gd name="T18" fmla="*/ 158 w 178"/>
                  <a:gd name="T19" fmla="*/ 19 h 124"/>
                  <a:gd name="T20" fmla="*/ 178 w 178"/>
                  <a:gd name="T21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8" h="124">
                    <a:moveTo>
                      <a:pt x="45" y="102"/>
                    </a:moveTo>
                    <a:cubicBezTo>
                      <a:pt x="31" y="110"/>
                      <a:pt x="16" y="117"/>
                      <a:pt x="1" y="123"/>
                    </a:cubicBezTo>
                    <a:cubicBezTo>
                      <a:pt x="1" y="123"/>
                      <a:pt x="1" y="123"/>
                      <a:pt x="0" y="123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1" y="124"/>
                      <a:pt x="1" y="124"/>
                      <a:pt x="1" y="124"/>
                    </a:cubicBezTo>
                    <a:cubicBezTo>
                      <a:pt x="16" y="117"/>
                      <a:pt x="31" y="110"/>
                      <a:pt x="45" y="102"/>
                    </a:cubicBezTo>
                    <a:cubicBezTo>
                      <a:pt x="45" y="102"/>
                      <a:pt x="45" y="102"/>
                      <a:pt x="45" y="102"/>
                    </a:cubicBezTo>
                    <a:moveTo>
                      <a:pt x="178" y="0"/>
                    </a:moveTo>
                    <a:cubicBezTo>
                      <a:pt x="172" y="6"/>
                      <a:pt x="165" y="13"/>
                      <a:pt x="158" y="19"/>
                    </a:cubicBezTo>
                    <a:cubicBezTo>
                      <a:pt x="158" y="19"/>
                      <a:pt x="158" y="19"/>
                      <a:pt x="158" y="19"/>
                    </a:cubicBezTo>
                    <a:cubicBezTo>
                      <a:pt x="165" y="13"/>
                      <a:pt x="172" y="6"/>
                      <a:pt x="178" y="0"/>
                    </a:cubicBezTo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işlïdê"/>
              <p:cNvSpPr>
                <a:spLocks/>
              </p:cNvSpPr>
              <p:nvPr/>
            </p:nvSpPr>
            <p:spPr bwMode="auto">
              <a:xfrm>
                <a:off x="8410582" y="3352184"/>
                <a:ext cx="19206" cy="7682"/>
              </a:xfrm>
              <a:custGeom>
                <a:avLst/>
                <a:gdLst>
                  <a:gd name="T0" fmla="*/ 0 w 5"/>
                  <a:gd name="T1" fmla="*/ 0 h 2"/>
                  <a:gd name="T2" fmla="*/ 5 w 5"/>
                  <a:gd name="T3" fmla="*/ 2 h 2"/>
                  <a:gd name="T4" fmla="*/ 5 w 5"/>
                  <a:gd name="T5" fmla="*/ 2 h 2"/>
                  <a:gd name="T6" fmla="*/ 0 w 5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2">
                    <a:moveTo>
                      <a:pt x="0" y="0"/>
                    </a:move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1"/>
                      <a:pt x="3" y="1"/>
                      <a:pt x="0" y="0"/>
                    </a:cubicBezTo>
                  </a:path>
                </a:pathLst>
              </a:custGeom>
              <a:solidFill>
                <a:srgbClr val="E5C0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ïşlîdé"/>
              <p:cNvSpPr>
                <a:spLocks/>
              </p:cNvSpPr>
              <p:nvPr/>
            </p:nvSpPr>
            <p:spPr bwMode="auto">
              <a:xfrm>
                <a:off x="8604568" y="2956529"/>
                <a:ext cx="437909" cy="320750"/>
              </a:xfrm>
              <a:custGeom>
                <a:avLst/>
                <a:gdLst>
                  <a:gd name="T0" fmla="*/ 113 w 113"/>
                  <a:gd name="T1" fmla="*/ 0 h 83"/>
                  <a:gd name="T2" fmla="*/ 0 w 113"/>
                  <a:gd name="T3" fmla="*/ 83 h 83"/>
                  <a:gd name="T4" fmla="*/ 0 w 113"/>
                  <a:gd name="T5" fmla="*/ 83 h 83"/>
                  <a:gd name="T6" fmla="*/ 113 w 113"/>
                  <a:gd name="T7" fmla="*/ 0 h 83"/>
                  <a:gd name="T8" fmla="*/ 113 w 113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83">
                    <a:moveTo>
                      <a:pt x="113" y="0"/>
                    </a:moveTo>
                    <a:cubicBezTo>
                      <a:pt x="80" y="31"/>
                      <a:pt x="42" y="60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42" y="60"/>
                      <a:pt x="80" y="31"/>
                      <a:pt x="113" y="0"/>
                    </a:cubicBezTo>
                    <a:cubicBezTo>
                      <a:pt x="113" y="0"/>
                      <a:pt x="113" y="0"/>
                      <a:pt x="113" y="0"/>
                    </a:cubicBezTo>
                  </a:path>
                </a:pathLst>
              </a:custGeom>
              <a:solidFill>
                <a:srgbClr val="264D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îṩḻíḓe"/>
              <p:cNvSpPr>
                <a:spLocks/>
              </p:cNvSpPr>
              <p:nvPr/>
            </p:nvSpPr>
            <p:spPr bwMode="auto">
              <a:xfrm>
                <a:off x="9057843" y="1944343"/>
                <a:ext cx="674150" cy="822041"/>
              </a:xfrm>
              <a:custGeom>
                <a:avLst/>
                <a:gdLst>
                  <a:gd name="T0" fmla="*/ 153 w 174"/>
                  <a:gd name="T1" fmla="*/ 0 h 212"/>
                  <a:gd name="T2" fmla="*/ 101 w 174"/>
                  <a:gd name="T3" fmla="*/ 71 h 212"/>
                  <a:gd name="T4" fmla="*/ 92 w 174"/>
                  <a:gd name="T5" fmla="*/ 84 h 212"/>
                  <a:gd name="T6" fmla="*/ 89 w 174"/>
                  <a:gd name="T7" fmla="*/ 87 h 212"/>
                  <a:gd name="T8" fmla="*/ 0 w 174"/>
                  <a:gd name="T9" fmla="*/ 189 h 212"/>
                  <a:gd name="T10" fmla="*/ 44 w 174"/>
                  <a:gd name="T11" fmla="*/ 212 h 212"/>
                  <a:gd name="T12" fmla="*/ 174 w 174"/>
                  <a:gd name="T13" fmla="*/ 11 h 212"/>
                  <a:gd name="T14" fmla="*/ 153 w 174"/>
                  <a:gd name="T15" fmla="*/ 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4" h="212">
                    <a:moveTo>
                      <a:pt x="153" y="0"/>
                    </a:moveTo>
                    <a:cubicBezTo>
                      <a:pt x="138" y="22"/>
                      <a:pt x="121" y="46"/>
                      <a:pt x="101" y="71"/>
                    </a:cubicBezTo>
                    <a:cubicBezTo>
                      <a:pt x="99" y="76"/>
                      <a:pt x="96" y="80"/>
                      <a:pt x="92" y="84"/>
                    </a:cubicBezTo>
                    <a:cubicBezTo>
                      <a:pt x="91" y="85"/>
                      <a:pt x="90" y="86"/>
                      <a:pt x="89" y="87"/>
                    </a:cubicBezTo>
                    <a:cubicBezTo>
                      <a:pt x="63" y="120"/>
                      <a:pt x="33" y="155"/>
                      <a:pt x="0" y="189"/>
                    </a:cubicBezTo>
                    <a:cubicBezTo>
                      <a:pt x="13" y="198"/>
                      <a:pt x="28" y="206"/>
                      <a:pt x="44" y="212"/>
                    </a:cubicBezTo>
                    <a:cubicBezTo>
                      <a:pt x="103" y="145"/>
                      <a:pt x="145" y="71"/>
                      <a:pt x="174" y="11"/>
                    </a:cubicBezTo>
                    <a:cubicBezTo>
                      <a:pt x="166" y="8"/>
                      <a:pt x="159" y="4"/>
                      <a:pt x="153" y="0"/>
                    </a:cubicBezTo>
                  </a:path>
                </a:pathLst>
              </a:custGeom>
              <a:solidFill>
                <a:schemeClr val="bg2">
                  <a:lumMod val="25000"/>
                  <a:alpha val="32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ïṡľîḍè"/>
              <p:cNvSpPr>
                <a:spLocks/>
              </p:cNvSpPr>
              <p:nvPr/>
            </p:nvSpPr>
            <p:spPr bwMode="auto">
              <a:xfrm>
                <a:off x="9674374" y="1583260"/>
                <a:ext cx="224717" cy="361084"/>
              </a:xfrm>
              <a:custGeom>
                <a:avLst/>
                <a:gdLst>
                  <a:gd name="T0" fmla="*/ 58 w 58"/>
                  <a:gd name="T1" fmla="*/ 0 h 93"/>
                  <a:gd name="T2" fmla="*/ 52 w 58"/>
                  <a:gd name="T3" fmla="*/ 1 h 93"/>
                  <a:gd name="T4" fmla="*/ 0 w 58"/>
                  <a:gd name="T5" fmla="*/ 83 h 93"/>
                  <a:gd name="T6" fmla="*/ 20 w 58"/>
                  <a:gd name="T7" fmla="*/ 93 h 93"/>
                  <a:gd name="T8" fmla="*/ 58 w 58"/>
                  <a:gd name="T9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3">
                    <a:moveTo>
                      <a:pt x="58" y="0"/>
                    </a:moveTo>
                    <a:cubicBezTo>
                      <a:pt x="52" y="1"/>
                      <a:pt x="52" y="1"/>
                      <a:pt x="52" y="1"/>
                    </a:cubicBezTo>
                    <a:cubicBezTo>
                      <a:pt x="41" y="20"/>
                      <a:pt x="24" y="49"/>
                      <a:pt x="0" y="83"/>
                    </a:cubicBezTo>
                    <a:cubicBezTo>
                      <a:pt x="6" y="87"/>
                      <a:pt x="13" y="90"/>
                      <a:pt x="20" y="93"/>
                    </a:cubicBezTo>
                    <a:cubicBezTo>
                      <a:pt x="39" y="53"/>
                      <a:pt x="51" y="20"/>
                      <a:pt x="58" y="0"/>
                    </a:cubicBezTo>
                  </a:path>
                </a:pathLst>
              </a:custGeom>
              <a:solidFill>
                <a:schemeClr val="bg2">
                  <a:lumMod val="25000"/>
                  <a:alpha val="32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ïšľiḍê"/>
              <p:cNvSpPr>
                <a:spLocks/>
              </p:cNvSpPr>
              <p:nvPr/>
            </p:nvSpPr>
            <p:spPr bwMode="auto">
              <a:xfrm>
                <a:off x="8299183" y="2712605"/>
                <a:ext cx="893105" cy="647261"/>
              </a:xfrm>
              <a:custGeom>
                <a:avLst/>
                <a:gdLst>
                  <a:gd name="T0" fmla="*/ 188 w 231"/>
                  <a:gd name="T1" fmla="*/ 0 h 167"/>
                  <a:gd name="T2" fmla="*/ 0 w 231"/>
                  <a:gd name="T3" fmla="*/ 147 h 167"/>
                  <a:gd name="T4" fmla="*/ 29 w 231"/>
                  <a:gd name="T5" fmla="*/ 165 h 167"/>
                  <a:gd name="T6" fmla="*/ 34 w 231"/>
                  <a:gd name="T7" fmla="*/ 167 h 167"/>
                  <a:gd name="T8" fmla="*/ 35 w 231"/>
                  <a:gd name="T9" fmla="*/ 167 h 167"/>
                  <a:gd name="T10" fmla="*/ 79 w 231"/>
                  <a:gd name="T11" fmla="*/ 146 h 167"/>
                  <a:gd name="T12" fmla="*/ 192 w 231"/>
                  <a:gd name="T13" fmla="*/ 63 h 167"/>
                  <a:gd name="T14" fmla="*/ 212 w 231"/>
                  <a:gd name="T15" fmla="*/ 44 h 167"/>
                  <a:gd name="T16" fmla="*/ 231 w 231"/>
                  <a:gd name="T17" fmla="*/ 23 h 167"/>
                  <a:gd name="T18" fmla="*/ 188 w 231"/>
                  <a:gd name="T19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1" h="167">
                    <a:moveTo>
                      <a:pt x="188" y="0"/>
                    </a:moveTo>
                    <a:cubicBezTo>
                      <a:pt x="133" y="55"/>
                      <a:pt x="70" y="108"/>
                      <a:pt x="0" y="147"/>
                    </a:cubicBezTo>
                    <a:cubicBezTo>
                      <a:pt x="29" y="165"/>
                      <a:pt x="29" y="165"/>
                      <a:pt x="29" y="165"/>
                    </a:cubicBezTo>
                    <a:cubicBezTo>
                      <a:pt x="32" y="166"/>
                      <a:pt x="33" y="166"/>
                      <a:pt x="34" y="167"/>
                    </a:cubicBezTo>
                    <a:cubicBezTo>
                      <a:pt x="35" y="167"/>
                      <a:pt x="35" y="167"/>
                      <a:pt x="35" y="167"/>
                    </a:cubicBezTo>
                    <a:cubicBezTo>
                      <a:pt x="50" y="161"/>
                      <a:pt x="65" y="154"/>
                      <a:pt x="79" y="146"/>
                    </a:cubicBezTo>
                    <a:cubicBezTo>
                      <a:pt x="121" y="123"/>
                      <a:pt x="159" y="94"/>
                      <a:pt x="192" y="63"/>
                    </a:cubicBezTo>
                    <a:cubicBezTo>
                      <a:pt x="199" y="57"/>
                      <a:pt x="206" y="50"/>
                      <a:pt x="212" y="44"/>
                    </a:cubicBezTo>
                    <a:cubicBezTo>
                      <a:pt x="219" y="37"/>
                      <a:pt x="225" y="30"/>
                      <a:pt x="231" y="23"/>
                    </a:cubicBezTo>
                    <a:cubicBezTo>
                      <a:pt x="215" y="17"/>
                      <a:pt x="201" y="9"/>
                      <a:pt x="188" y="0"/>
                    </a:cubicBezTo>
                  </a:path>
                </a:pathLst>
              </a:custGeom>
              <a:solidFill>
                <a:schemeClr val="bg2">
                  <a:lumMod val="25000"/>
                  <a:alpha val="32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ïṥḷïḓè"/>
              <p:cNvSpPr>
                <a:spLocks/>
              </p:cNvSpPr>
              <p:nvPr/>
            </p:nvSpPr>
            <p:spPr bwMode="auto">
              <a:xfrm>
                <a:off x="9649405" y="1905930"/>
                <a:ext cx="101794" cy="80667"/>
              </a:xfrm>
              <a:custGeom>
                <a:avLst/>
                <a:gdLst>
                  <a:gd name="T0" fmla="*/ 6 w 26"/>
                  <a:gd name="T1" fmla="*/ 0 h 21"/>
                  <a:gd name="T2" fmla="*/ 0 w 26"/>
                  <a:gd name="T3" fmla="*/ 10 h 21"/>
                  <a:gd name="T4" fmla="*/ 21 w 26"/>
                  <a:gd name="T5" fmla="*/ 21 h 21"/>
                  <a:gd name="T6" fmla="*/ 26 w 26"/>
                  <a:gd name="T7" fmla="*/ 10 h 21"/>
                  <a:gd name="T8" fmla="*/ 6 w 26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1">
                    <a:moveTo>
                      <a:pt x="6" y="0"/>
                    </a:moveTo>
                    <a:cubicBezTo>
                      <a:pt x="4" y="4"/>
                      <a:pt x="2" y="7"/>
                      <a:pt x="0" y="10"/>
                    </a:cubicBezTo>
                    <a:cubicBezTo>
                      <a:pt x="6" y="14"/>
                      <a:pt x="13" y="18"/>
                      <a:pt x="21" y="21"/>
                    </a:cubicBezTo>
                    <a:cubicBezTo>
                      <a:pt x="23" y="17"/>
                      <a:pt x="25" y="13"/>
                      <a:pt x="26" y="10"/>
                    </a:cubicBezTo>
                    <a:cubicBezTo>
                      <a:pt x="19" y="7"/>
                      <a:pt x="12" y="4"/>
                      <a:pt x="6" y="0"/>
                    </a:cubicBezTo>
                  </a:path>
                </a:pathLst>
              </a:custGeom>
              <a:solidFill>
                <a:srgbClr val="BCDB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iŝ1îďe"/>
              <p:cNvSpPr>
                <a:spLocks/>
              </p:cNvSpPr>
              <p:nvPr/>
            </p:nvSpPr>
            <p:spPr bwMode="auto">
              <a:xfrm>
                <a:off x="9027112" y="2678033"/>
                <a:ext cx="201669" cy="122922"/>
              </a:xfrm>
              <a:custGeom>
                <a:avLst/>
                <a:gdLst>
                  <a:gd name="T0" fmla="*/ 8 w 52"/>
                  <a:gd name="T1" fmla="*/ 0 h 32"/>
                  <a:gd name="T2" fmla="*/ 0 w 52"/>
                  <a:gd name="T3" fmla="*/ 9 h 32"/>
                  <a:gd name="T4" fmla="*/ 43 w 52"/>
                  <a:gd name="T5" fmla="*/ 32 h 32"/>
                  <a:gd name="T6" fmla="*/ 52 w 52"/>
                  <a:gd name="T7" fmla="*/ 23 h 32"/>
                  <a:gd name="T8" fmla="*/ 8 w 52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32">
                    <a:moveTo>
                      <a:pt x="8" y="0"/>
                    </a:moveTo>
                    <a:cubicBezTo>
                      <a:pt x="5" y="3"/>
                      <a:pt x="2" y="6"/>
                      <a:pt x="0" y="9"/>
                    </a:cubicBezTo>
                    <a:cubicBezTo>
                      <a:pt x="13" y="18"/>
                      <a:pt x="27" y="26"/>
                      <a:pt x="43" y="32"/>
                    </a:cubicBezTo>
                    <a:cubicBezTo>
                      <a:pt x="46" y="29"/>
                      <a:pt x="49" y="26"/>
                      <a:pt x="52" y="23"/>
                    </a:cubicBezTo>
                    <a:cubicBezTo>
                      <a:pt x="36" y="17"/>
                      <a:pt x="21" y="9"/>
                      <a:pt x="8" y="0"/>
                    </a:cubicBezTo>
                  </a:path>
                </a:pathLst>
              </a:custGeom>
              <a:solidFill>
                <a:srgbClr val="BCDB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î$1íḋê"/>
              <p:cNvSpPr>
                <a:spLocks/>
              </p:cNvSpPr>
              <p:nvPr/>
            </p:nvSpPr>
            <p:spPr bwMode="auto">
              <a:xfrm>
                <a:off x="9874122" y="1494909"/>
                <a:ext cx="55699" cy="92191"/>
              </a:xfrm>
              <a:custGeom>
                <a:avLst/>
                <a:gdLst>
                  <a:gd name="T0" fmla="*/ 14 w 14"/>
                  <a:gd name="T1" fmla="*/ 0 h 24"/>
                  <a:gd name="T2" fmla="*/ 13 w 14"/>
                  <a:gd name="T3" fmla="*/ 0 h 24"/>
                  <a:gd name="T4" fmla="*/ 0 w 14"/>
                  <a:gd name="T5" fmla="*/ 24 h 24"/>
                  <a:gd name="T6" fmla="*/ 6 w 14"/>
                  <a:gd name="T7" fmla="*/ 23 h 24"/>
                  <a:gd name="T8" fmla="*/ 14 w 14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4">
                    <a:moveTo>
                      <a:pt x="14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9" y="9"/>
                      <a:pt x="0" y="24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10" y="10"/>
                      <a:pt x="13" y="2"/>
                      <a:pt x="14" y="0"/>
                    </a:cubicBezTo>
                  </a:path>
                </a:pathLst>
              </a:custGeom>
              <a:solidFill>
                <a:srgbClr val="264D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îŝḻîḍé"/>
              <p:cNvSpPr>
                <a:spLocks/>
              </p:cNvSpPr>
              <p:nvPr/>
            </p:nvSpPr>
            <p:spPr bwMode="auto">
              <a:xfrm>
                <a:off x="9401641" y="2218997"/>
                <a:ext cx="48016" cy="63382"/>
              </a:xfrm>
              <a:custGeom>
                <a:avLst/>
                <a:gdLst>
                  <a:gd name="T0" fmla="*/ 12 w 12"/>
                  <a:gd name="T1" fmla="*/ 0 h 16"/>
                  <a:gd name="T2" fmla="*/ 0 w 12"/>
                  <a:gd name="T3" fmla="*/ 16 h 16"/>
                  <a:gd name="T4" fmla="*/ 3 w 12"/>
                  <a:gd name="T5" fmla="*/ 13 h 16"/>
                  <a:gd name="T6" fmla="*/ 12 w 12"/>
                  <a:gd name="T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16">
                    <a:moveTo>
                      <a:pt x="12" y="0"/>
                    </a:moveTo>
                    <a:cubicBezTo>
                      <a:pt x="8" y="5"/>
                      <a:pt x="5" y="11"/>
                      <a:pt x="0" y="16"/>
                    </a:cubicBezTo>
                    <a:cubicBezTo>
                      <a:pt x="1" y="15"/>
                      <a:pt x="2" y="14"/>
                      <a:pt x="3" y="13"/>
                    </a:cubicBezTo>
                    <a:cubicBezTo>
                      <a:pt x="7" y="9"/>
                      <a:pt x="10" y="5"/>
                      <a:pt x="12" y="0"/>
                    </a:cubicBezTo>
                  </a:path>
                </a:pathLst>
              </a:custGeom>
              <a:solidFill>
                <a:srgbClr val="1433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" name="îṥľíďé"/>
            <p:cNvGrpSpPr/>
            <p:nvPr/>
          </p:nvGrpSpPr>
          <p:grpSpPr>
            <a:xfrm>
              <a:off x="738788" y="1573749"/>
              <a:ext cx="3622514" cy="1911643"/>
              <a:chOff x="738788" y="1573749"/>
              <a:chExt cx="3622514" cy="1911643"/>
            </a:xfrm>
          </p:grpSpPr>
          <p:grpSp>
            <p:nvGrpSpPr>
              <p:cNvPr id="26" name="ïṥ1iḍè"/>
              <p:cNvGrpSpPr/>
              <p:nvPr/>
            </p:nvGrpSpPr>
            <p:grpSpPr>
              <a:xfrm>
                <a:off x="738788" y="2942544"/>
                <a:ext cx="3471343" cy="542848"/>
                <a:chOff x="738788" y="2942544"/>
                <a:chExt cx="3471343" cy="542848"/>
              </a:xfrm>
            </p:grpSpPr>
            <p:sp>
              <p:nvSpPr>
                <p:cNvPr id="40" name="íŝļíḓè"/>
                <p:cNvSpPr txBox="1">
                  <a:spLocks/>
                </p:cNvSpPr>
                <p:nvPr/>
              </p:nvSpPr>
              <p:spPr bwMode="auto">
                <a:xfrm>
                  <a:off x="1568035" y="2954038"/>
                  <a:ext cx="2642096" cy="5313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288000">
                  <a:noAutofit/>
                </a:bodyPr>
                <a:lstStyle/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600" b="1" dirty="0" smtClean="0">
                      <a:solidFill>
                        <a:schemeClr val="accent2"/>
                      </a:solidFill>
                    </a:rPr>
                    <a:t>支持</a:t>
                  </a:r>
                  <a:r>
                    <a:rPr lang="en-US" altLang="zh-CN" sz="1600" b="1" dirty="0" smtClean="0">
                      <a:solidFill>
                        <a:srgbClr val="FF0000"/>
                      </a:solidFill>
                    </a:rPr>
                    <a:t>60</a:t>
                  </a:r>
                  <a:r>
                    <a:rPr lang="zh-CN" altLang="en-US" sz="1600" b="1" dirty="0" smtClean="0">
                      <a:solidFill>
                        <a:srgbClr val="FF0000"/>
                      </a:solidFill>
                    </a:rPr>
                    <a:t>人</a:t>
                  </a:r>
                  <a:r>
                    <a:rPr lang="zh-CN" altLang="en-US" sz="1600" b="1" dirty="0" smtClean="0">
                      <a:solidFill>
                        <a:schemeClr val="accent2"/>
                      </a:solidFill>
                    </a:rPr>
                    <a:t>团队</a:t>
                  </a:r>
                  <a:endParaRPr lang="en-US" altLang="zh-CN" sz="1600" b="1" dirty="0" smtClean="0">
                    <a:solidFill>
                      <a:schemeClr val="accent2"/>
                    </a:solidFill>
                  </a:endParaRPr>
                </a:p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600" b="1" dirty="0" smtClean="0">
                      <a:solidFill>
                        <a:schemeClr val="accent2"/>
                      </a:solidFill>
                    </a:rPr>
                    <a:t>同时开发、单独发布插件</a:t>
                  </a:r>
                  <a:endParaRPr lang="en-US" altLang="zh-CN" sz="1600" b="1" dirty="0" smtClean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8" name="ïṣļîḋê"/>
                <p:cNvSpPr>
                  <a:spLocks/>
                </p:cNvSpPr>
                <p:nvPr/>
              </p:nvSpPr>
              <p:spPr bwMode="auto">
                <a:xfrm>
                  <a:off x="738788" y="2942544"/>
                  <a:ext cx="508493" cy="508494"/>
                </a:xfrm>
                <a:custGeom>
                  <a:avLst/>
                  <a:gdLst>
                    <a:gd name="T0" fmla="*/ 116 w 232"/>
                    <a:gd name="T1" fmla="*/ 0 h 232"/>
                    <a:gd name="T2" fmla="*/ 0 w 232"/>
                    <a:gd name="T3" fmla="*/ 116 h 232"/>
                    <a:gd name="T4" fmla="*/ 116 w 232"/>
                    <a:gd name="T5" fmla="*/ 232 h 232"/>
                    <a:gd name="T6" fmla="*/ 232 w 232"/>
                    <a:gd name="T7" fmla="*/ 116 h 232"/>
                    <a:gd name="T8" fmla="*/ 116 w 232"/>
                    <a:gd name="T9" fmla="*/ 0 h 232"/>
                    <a:gd name="T10" fmla="*/ 129 w 232"/>
                    <a:gd name="T11" fmla="*/ 208 h 232"/>
                    <a:gd name="T12" fmla="*/ 129 w 232"/>
                    <a:gd name="T13" fmla="*/ 190 h 232"/>
                    <a:gd name="T14" fmla="*/ 117 w 232"/>
                    <a:gd name="T15" fmla="*/ 178 h 232"/>
                    <a:gd name="T16" fmla="*/ 105 w 232"/>
                    <a:gd name="T17" fmla="*/ 190 h 232"/>
                    <a:gd name="T18" fmla="*/ 105 w 232"/>
                    <a:gd name="T19" fmla="*/ 208 h 232"/>
                    <a:gd name="T20" fmla="*/ 25 w 232"/>
                    <a:gd name="T21" fmla="*/ 129 h 232"/>
                    <a:gd name="T22" fmla="*/ 42 w 232"/>
                    <a:gd name="T23" fmla="*/ 129 h 232"/>
                    <a:gd name="T24" fmla="*/ 53 w 232"/>
                    <a:gd name="T25" fmla="*/ 117 h 232"/>
                    <a:gd name="T26" fmla="*/ 42 w 232"/>
                    <a:gd name="T27" fmla="*/ 105 h 232"/>
                    <a:gd name="T28" fmla="*/ 24 w 232"/>
                    <a:gd name="T29" fmla="*/ 105 h 232"/>
                    <a:gd name="T30" fmla="*/ 104 w 232"/>
                    <a:gd name="T31" fmla="*/ 25 h 232"/>
                    <a:gd name="T32" fmla="*/ 104 w 232"/>
                    <a:gd name="T33" fmla="*/ 41 h 232"/>
                    <a:gd name="T34" fmla="*/ 116 w 232"/>
                    <a:gd name="T35" fmla="*/ 53 h 232"/>
                    <a:gd name="T36" fmla="*/ 128 w 232"/>
                    <a:gd name="T37" fmla="*/ 41 h 232"/>
                    <a:gd name="T38" fmla="*/ 128 w 232"/>
                    <a:gd name="T39" fmla="*/ 25 h 232"/>
                    <a:gd name="T40" fmla="*/ 208 w 232"/>
                    <a:gd name="T41" fmla="*/ 104 h 232"/>
                    <a:gd name="T42" fmla="*/ 190 w 232"/>
                    <a:gd name="T43" fmla="*/ 104 h 232"/>
                    <a:gd name="T44" fmla="*/ 179 w 232"/>
                    <a:gd name="T45" fmla="*/ 116 h 232"/>
                    <a:gd name="T46" fmla="*/ 190 w 232"/>
                    <a:gd name="T47" fmla="*/ 128 h 232"/>
                    <a:gd name="T48" fmla="*/ 208 w 232"/>
                    <a:gd name="T49" fmla="*/ 128 h 232"/>
                    <a:gd name="T50" fmla="*/ 129 w 232"/>
                    <a:gd name="T51" fmla="*/ 208 h 232"/>
                    <a:gd name="T52" fmla="*/ 124 w 232"/>
                    <a:gd name="T53" fmla="*/ 94 h 232"/>
                    <a:gd name="T54" fmla="*/ 70 w 232"/>
                    <a:gd name="T55" fmla="*/ 69 h 232"/>
                    <a:gd name="T56" fmla="*/ 94 w 232"/>
                    <a:gd name="T57" fmla="*/ 124 h 232"/>
                    <a:gd name="T58" fmla="*/ 109 w 232"/>
                    <a:gd name="T59" fmla="*/ 138 h 232"/>
                    <a:gd name="T60" fmla="*/ 163 w 232"/>
                    <a:gd name="T61" fmla="*/ 163 h 232"/>
                    <a:gd name="T62" fmla="*/ 138 w 232"/>
                    <a:gd name="T63" fmla="*/ 108 h 232"/>
                    <a:gd name="T64" fmla="*/ 124 w 232"/>
                    <a:gd name="T65" fmla="*/ 94 h 232"/>
                    <a:gd name="T66" fmla="*/ 123 w 232"/>
                    <a:gd name="T67" fmla="*/ 123 h 232"/>
                    <a:gd name="T68" fmla="*/ 110 w 232"/>
                    <a:gd name="T69" fmla="*/ 123 h 232"/>
                    <a:gd name="T70" fmla="*/ 110 w 232"/>
                    <a:gd name="T71" fmla="*/ 109 h 232"/>
                    <a:gd name="T72" fmla="*/ 123 w 232"/>
                    <a:gd name="T73" fmla="*/ 109 h 232"/>
                    <a:gd name="T74" fmla="*/ 123 w 232"/>
                    <a:gd name="T75" fmla="*/ 123 h 2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32" h="232">
                      <a:moveTo>
                        <a:pt x="116" y="0"/>
                      </a:moveTo>
                      <a:cubicBezTo>
                        <a:pt x="52" y="0"/>
                        <a:pt x="0" y="52"/>
                        <a:pt x="0" y="116"/>
                      </a:cubicBezTo>
                      <a:cubicBezTo>
                        <a:pt x="0" y="180"/>
                        <a:pt x="52" y="232"/>
                        <a:pt x="116" y="232"/>
                      </a:cubicBezTo>
                      <a:cubicBezTo>
                        <a:pt x="180" y="232"/>
                        <a:pt x="232" y="180"/>
                        <a:pt x="232" y="116"/>
                      </a:cubicBezTo>
                      <a:cubicBezTo>
                        <a:pt x="232" y="52"/>
                        <a:pt x="180" y="0"/>
                        <a:pt x="116" y="0"/>
                      </a:cubicBezTo>
                      <a:close/>
                      <a:moveTo>
                        <a:pt x="129" y="208"/>
                      </a:moveTo>
                      <a:cubicBezTo>
                        <a:pt x="129" y="190"/>
                        <a:pt x="129" y="190"/>
                        <a:pt x="129" y="190"/>
                      </a:cubicBezTo>
                      <a:cubicBezTo>
                        <a:pt x="129" y="183"/>
                        <a:pt x="123" y="178"/>
                        <a:pt x="117" y="178"/>
                      </a:cubicBezTo>
                      <a:cubicBezTo>
                        <a:pt x="110" y="178"/>
                        <a:pt x="105" y="183"/>
                        <a:pt x="105" y="190"/>
                      </a:cubicBezTo>
                      <a:cubicBezTo>
                        <a:pt x="105" y="208"/>
                        <a:pt x="105" y="208"/>
                        <a:pt x="105" y="208"/>
                      </a:cubicBezTo>
                      <a:cubicBezTo>
                        <a:pt x="63" y="203"/>
                        <a:pt x="30" y="170"/>
                        <a:pt x="25" y="129"/>
                      </a:cubicBezTo>
                      <a:cubicBezTo>
                        <a:pt x="42" y="129"/>
                        <a:pt x="42" y="129"/>
                        <a:pt x="42" y="129"/>
                      </a:cubicBezTo>
                      <a:cubicBezTo>
                        <a:pt x="48" y="129"/>
                        <a:pt x="53" y="123"/>
                        <a:pt x="53" y="117"/>
                      </a:cubicBezTo>
                      <a:cubicBezTo>
                        <a:pt x="53" y="110"/>
                        <a:pt x="48" y="105"/>
                        <a:pt x="42" y="105"/>
                      </a:cubicBezTo>
                      <a:cubicBezTo>
                        <a:pt x="24" y="105"/>
                        <a:pt x="24" y="105"/>
                        <a:pt x="24" y="105"/>
                      </a:cubicBezTo>
                      <a:cubicBezTo>
                        <a:pt x="29" y="63"/>
                        <a:pt x="63" y="30"/>
                        <a:pt x="104" y="25"/>
                      </a:cubicBezTo>
                      <a:cubicBezTo>
                        <a:pt x="104" y="41"/>
                        <a:pt x="104" y="41"/>
                        <a:pt x="104" y="41"/>
                      </a:cubicBezTo>
                      <a:cubicBezTo>
                        <a:pt x="104" y="47"/>
                        <a:pt x="109" y="53"/>
                        <a:pt x="116" y="53"/>
                      </a:cubicBezTo>
                      <a:cubicBezTo>
                        <a:pt x="122" y="53"/>
                        <a:pt x="128" y="47"/>
                        <a:pt x="128" y="41"/>
                      </a:cubicBezTo>
                      <a:cubicBezTo>
                        <a:pt x="128" y="25"/>
                        <a:pt x="128" y="25"/>
                        <a:pt x="128" y="25"/>
                      </a:cubicBezTo>
                      <a:cubicBezTo>
                        <a:pt x="169" y="30"/>
                        <a:pt x="202" y="63"/>
                        <a:pt x="208" y="104"/>
                      </a:cubicBezTo>
                      <a:cubicBezTo>
                        <a:pt x="190" y="104"/>
                        <a:pt x="190" y="104"/>
                        <a:pt x="190" y="104"/>
                      </a:cubicBezTo>
                      <a:cubicBezTo>
                        <a:pt x="184" y="104"/>
                        <a:pt x="179" y="109"/>
                        <a:pt x="179" y="116"/>
                      </a:cubicBezTo>
                      <a:cubicBezTo>
                        <a:pt x="179" y="122"/>
                        <a:pt x="184" y="128"/>
                        <a:pt x="190" y="128"/>
                      </a:cubicBezTo>
                      <a:cubicBezTo>
                        <a:pt x="208" y="128"/>
                        <a:pt x="208" y="128"/>
                        <a:pt x="208" y="128"/>
                      </a:cubicBezTo>
                      <a:cubicBezTo>
                        <a:pt x="203" y="169"/>
                        <a:pt x="170" y="202"/>
                        <a:pt x="129" y="208"/>
                      </a:cubicBezTo>
                      <a:close/>
                      <a:moveTo>
                        <a:pt x="124" y="94"/>
                      </a:moveTo>
                      <a:cubicBezTo>
                        <a:pt x="70" y="69"/>
                        <a:pt x="70" y="69"/>
                        <a:pt x="70" y="69"/>
                      </a:cubicBezTo>
                      <a:cubicBezTo>
                        <a:pt x="94" y="124"/>
                        <a:pt x="94" y="124"/>
                        <a:pt x="94" y="124"/>
                      </a:cubicBezTo>
                      <a:cubicBezTo>
                        <a:pt x="97" y="129"/>
                        <a:pt x="103" y="136"/>
                        <a:pt x="109" y="138"/>
                      </a:cubicBezTo>
                      <a:cubicBezTo>
                        <a:pt x="163" y="163"/>
                        <a:pt x="163" y="163"/>
                        <a:pt x="163" y="163"/>
                      </a:cubicBezTo>
                      <a:cubicBezTo>
                        <a:pt x="138" y="108"/>
                        <a:pt x="138" y="108"/>
                        <a:pt x="138" y="108"/>
                      </a:cubicBezTo>
                      <a:cubicBezTo>
                        <a:pt x="136" y="103"/>
                        <a:pt x="130" y="96"/>
                        <a:pt x="124" y="94"/>
                      </a:cubicBezTo>
                      <a:close/>
                      <a:moveTo>
                        <a:pt x="123" y="123"/>
                      </a:moveTo>
                      <a:cubicBezTo>
                        <a:pt x="119" y="126"/>
                        <a:pt x="113" y="126"/>
                        <a:pt x="110" y="123"/>
                      </a:cubicBezTo>
                      <a:cubicBezTo>
                        <a:pt x="106" y="119"/>
                        <a:pt x="106" y="113"/>
                        <a:pt x="110" y="109"/>
                      </a:cubicBezTo>
                      <a:cubicBezTo>
                        <a:pt x="113" y="106"/>
                        <a:pt x="119" y="106"/>
                        <a:pt x="123" y="109"/>
                      </a:cubicBezTo>
                      <a:cubicBezTo>
                        <a:pt x="127" y="113"/>
                        <a:pt x="127" y="119"/>
                        <a:pt x="123" y="12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7" name="iṧļíḋé"/>
              <p:cNvGrpSpPr/>
              <p:nvPr/>
            </p:nvGrpSpPr>
            <p:grpSpPr>
              <a:xfrm>
                <a:off x="765221" y="1573749"/>
                <a:ext cx="3596081" cy="599754"/>
                <a:chOff x="765221" y="1573749"/>
                <a:chExt cx="3596081" cy="599754"/>
              </a:xfrm>
            </p:grpSpPr>
            <p:sp>
              <p:nvSpPr>
                <p:cNvPr id="36" name="íṩļîḑé"/>
                <p:cNvSpPr txBox="1">
                  <a:spLocks/>
                </p:cNvSpPr>
                <p:nvPr/>
              </p:nvSpPr>
              <p:spPr bwMode="auto">
                <a:xfrm>
                  <a:off x="1719206" y="1573749"/>
                  <a:ext cx="2642096" cy="5997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288000">
                  <a:noAutofit/>
                </a:bodyPr>
                <a:lstStyle/>
                <a:p>
                  <a:pPr hangingPunct="1">
                    <a:spcBef>
                      <a:spcPct val="0"/>
                    </a:spcBef>
                  </a:pPr>
                  <a:r>
                    <a:rPr lang="zh-CN" altLang="en-US" sz="1600" b="1" dirty="0">
                      <a:solidFill>
                        <a:srgbClr val="4F81BD"/>
                      </a:solidFill>
                    </a:rPr>
                    <a:t>对接门店数</a:t>
                  </a:r>
                  <a:r>
                    <a:rPr lang="en-US" altLang="zh-CN" sz="1600" b="1" dirty="0">
                      <a:solidFill>
                        <a:srgbClr val="FF0000"/>
                      </a:solidFill>
                    </a:rPr>
                    <a:t>3w</a:t>
                  </a:r>
                </a:p>
                <a:p>
                  <a:pPr hangingPunct="1">
                    <a:spcBef>
                      <a:spcPct val="0"/>
                    </a:spcBef>
                  </a:pPr>
                  <a:r>
                    <a:rPr lang="zh-CN" altLang="en-US" sz="1600" b="1" dirty="0">
                      <a:solidFill>
                        <a:srgbClr val="4F81BD"/>
                      </a:solidFill>
                    </a:rPr>
                    <a:t>支持品牌</a:t>
                  </a:r>
                  <a:r>
                    <a:rPr lang="en-US" altLang="zh-CN" sz="1600" b="1" dirty="0">
                      <a:solidFill>
                        <a:srgbClr val="FF0000"/>
                      </a:solidFill>
                    </a:rPr>
                    <a:t>154</a:t>
                  </a:r>
                  <a:r>
                    <a:rPr lang="zh-CN" altLang="en-US" sz="1600" b="1" dirty="0" smtClean="0">
                      <a:solidFill>
                        <a:srgbClr val="FF0000"/>
                      </a:solidFill>
                    </a:rPr>
                    <a:t>个</a:t>
                  </a:r>
                  <a:endParaRPr lang="en-US" altLang="zh-CN" sz="16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4" name="ï$1ïḓè"/>
                <p:cNvSpPr>
                  <a:spLocks noChangeAspect="1"/>
                </p:cNvSpPr>
                <p:nvPr/>
              </p:nvSpPr>
              <p:spPr bwMode="auto">
                <a:xfrm>
                  <a:off x="765221" y="1686793"/>
                  <a:ext cx="455627" cy="486001"/>
                </a:xfrm>
                <a:custGeom>
                  <a:avLst/>
                  <a:gdLst>
                    <a:gd name="T0" fmla="*/ 41 w 45"/>
                    <a:gd name="T1" fmla="*/ 48 h 48"/>
                    <a:gd name="T2" fmla="*/ 0 w 45"/>
                    <a:gd name="T3" fmla="*/ 44 h 48"/>
                    <a:gd name="T4" fmla="*/ 3 w 45"/>
                    <a:gd name="T5" fmla="*/ 7 h 48"/>
                    <a:gd name="T6" fmla="*/ 7 w 45"/>
                    <a:gd name="T7" fmla="*/ 4 h 48"/>
                    <a:gd name="T8" fmla="*/ 13 w 45"/>
                    <a:gd name="T9" fmla="*/ 0 h 48"/>
                    <a:gd name="T10" fmla="*/ 17 w 45"/>
                    <a:gd name="T11" fmla="*/ 7 h 48"/>
                    <a:gd name="T12" fmla="*/ 27 w 45"/>
                    <a:gd name="T13" fmla="*/ 4 h 48"/>
                    <a:gd name="T14" fmla="*/ 33 w 45"/>
                    <a:gd name="T15" fmla="*/ 0 h 48"/>
                    <a:gd name="T16" fmla="*/ 38 w 45"/>
                    <a:gd name="T17" fmla="*/ 7 h 48"/>
                    <a:gd name="T18" fmla="*/ 45 w 45"/>
                    <a:gd name="T19" fmla="*/ 10 h 48"/>
                    <a:gd name="T20" fmla="*/ 11 w 45"/>
                    <a:gd name="T21" fmla="*/ 25 h 48"/>
                    <a:gd name="T22" fmla="*/ 3 w 45"/>
                    <a:gd name="T23" fmla="*/ 17 h 48"/>
                    <a:gd name="T24" fmla="*/ 11 w 45"/>
                    <a:gd name="T25" fmla="*/ 25 h 48"/>
                    <a:gd name="T26" fmla="*/ 11 w 45"/>
                    <a:gd name="T27" fmla="*/ 26 h 48"/>
                    <a:gd name="T28" fmla="*/ 3 w 45"/>
                    <a:gd name="T29" fmla="*/ 35 h 48"/>
                    <a:gd name="T30" fmla="*/ 11 w 45"/>
                    <a:gd name="T31" fmla="*/ 44 h 48"/>
                    <a:gd name="T32" fmla="*/ 3 w 45"/>
                    <a:gd name="T33" fmla="*/ 37 h 48"/>
                    <a:gd name="T34" fmla="*/ 11 w 45"/>
                    <a:gd name="T35" fmla="*/ 44 h 48"/>
                    <a:gd name="T36" fmla="*/ 13 w 45"/>
                    <a:gd name="T37" fmla="*/ 3 h 48"/>
                    <a:gd name="T38" fmla="*/ 10 w 45"/>
                    <a:gd name="T39" fmla="*/ 4 h 48"/>
                    <a:gd name="T40" fmla="*/ 11 w 45"/>
                    <a:gd name="T41" fmla="*/ 13 h 48"/>
                    <a:gd name="T42" fmla="*/ 14 w 45"/>
                    <a:gd name="T43" fmla="*/ 12 h 48"/>
                    <a:gd name="T44" fmla="*/ 21 w 45"/>
                    <a:gd name="T45" fmla="*/ 25 h 48"/>
                    <a:gd name="T46" fmla="*/ 13 w 45"/>
                    <a:gd name="T47" fmla="*/ 17 h 48"/>
                    <a:gd name="T48" fmla="*/ 21 w 45"/>
                    <a:gd name="T49" fmla="*/ 25 h 48"/>
                    <a:gd name="T50" fmla="*/ 21 w 45"/>
                    <a:gd name="T51" fmla="*/ 26 h 48"/>
                    <a:gd name="T52" fmla="*/ 13 w 45"/>
                    <a:gd name="T53" fmla="*/ 35 h 48"/>
                    <a:gd name="T54" fmla="*/ 21 w 45"/>
                    <a:gd name="T55" fmla="*/ 44 h 48"/>
                    <a:gd name="T56" fmla="*/ 13 w 45"/>
                    <a:gd name="T57" fmla="*/ 37 h 48"/>
                    <a:gd name="T58" fmla="*/ 21 w 45"/>
                    <a:gd name="T59" fmla="*/ 44 h 48"/>
                    <a:gd name="T60" fmla="*/ 32 w 45"/>
                    <a:gd name="T61" fmla="*/ 17 h 48"/>
                    <a:gd name="T62" fmla="*/ 23 w 45"/>
                    <a:gd name="T63" fmla="*/ 25 h 48"/>
                    <a:gd name="T64" fmla="*/ 32 w 45"/>
                    <a:gd name="T65" fmla="*/ 35 h 48"/>
                    <a:gd name="T66" fmla="*/ 23 w 45"/>
                    <a:gd name="T67" fmla="*/ 26 h 48"/>
                    <a:gd name="T68" fmla="*/ 32 w 45"/>
                    <a:gd name="T69" fmla="*/ 35 h 48"/>
                    <a:gd name="T70" fmla="*/ 32 w 45"/>
                    <a:gd name="T71" fmla="*/ 37 h 48"/>
                    <a:gd name="T72" fmla="*/ 23 w 45"/>
                    <a:gd name="T73" fmla="*/ 44 h 48"/>
                    <a:gd name="T74" fmla="*/ 34 w 45"/>
                    <a:gd name="T75" fmla="*/ 4 h 48"/>
                    <a:gd name="T76" fmla="*/ 32 w 45"/>
                    <a:gd name="T77" fmla="*/ 3 h 48"/>
                    <a:gd name="T78" fmla="*/ 31 w 45"/>
                    <a:gd name="T79" fmla="*/ 12 h 48"/>
                    <a:gd name="T80" fmla="*/ 33 w 45"/>
                    <a:gd name="T81" fmla="*/ 13 h 48"/>
                    <a:gd name="T82" fmla="*/ 34 w 45"/>
                    <a:gd name="T83" fmla="*/ 4 h 48"/>
                    <a:gd name="T84" fmla="*/ 41 w 45"/>
                    <a:gd name="T85" fmla="*/ 17 h 48"/>
                    <a:gd name="T86" fmla="*/ 33 w 45"/>
                    <a:gd name="T87" fmla="*/ 25 h 48"/>
                    <a:gd name="T88" fmla="*/ 41 w 45"/>
                    <a:gd name="T89" fmla="*/ 35 h 48"/>
                    <a:gd name="T90" fmla="*/ 33 w 45"/>
                    <a:gd name="T91" fmla="*/ 26 h 48"/>
                    <a:gd name="T92" fmla="*/ 41 w 45"/>
                    <a:gd name="T93" fmla="*/ 35 h 48"/>
                    <a:gd name="T94" fmla="*/ 41 w 45"/>
                    <a:gd name="T95" fmla="*/ 37 h 48"/>
                    <a:gd name="T96" fmla="*/ 33 w 45"/>
                    <a:gd name="T97" fmla="*/ 44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5" h="48">
                      <a:moveTo>
                        <a:pt x="45" y="44"/>
                      </a:moveTo>
                      <a:cubicBezTo>
                        <a:pt x="45" y="46"/>
                        <a:pt x="43" y="48"/>
                        <a:pt x="41" y="48"/>
                      </a:cubicBezTo>
                      <a:cubicBezTo>
                        <a:pt x="3" y="48"/>
                        <a:pt x="3" y="48"/>
                        <a:pt x="3" y="48"/>
                      </a:cubicBezTo>
                      <a:cubicBezTo>
                        <a:pt x="1" y="48"/>
                        <a:pt x="0" y="46"/>
                        <a:pt x="0" y="44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8"/>
                        <a:pt x="1" y="7"/>
                        <a:pt x="3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7" y="2"/>
                        <a:pt x="9" y="0"/>
                        <a:pt x="11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5" y="0"/>
                        <a:pt x="17" y="2"/>
                        <a:pt x="17" y="4"/>
                      </a:cubicBezTo>
                      <a:cubicBezTo>
                        <a:pt x="17" y="7"/>
                        <a:pt x="17" y="7"/>
                        <a:pt x="17" y="7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2"/>
                        <a:pt x="29" y="0"/>
                        <a:pt x="32" y="0"/>
                      </a:cubicBez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6" y="0"/>
                        <a:pt x="38" y="2"/>
                        <a:pt x="38" y="4"/>
                      </a:cubicBezTo>
                      <a:cubicBezTo>
                        <a:pt x="38" y="7"/>
                        <a:pt x="38" y="7"/>
                        <a:pt x="38" y="7"/>
                      </a:cubicBezTo>
                      <a:cubicBezTo>
                        <a:pt x="41" y="7"/>
                        <a:pt x="41" y="7"/>
                        <a:pt x="41" y="7"/>
                      </a:cubicBezTo>
                      <a:cubicBezTo>
                        <a:pt x="43" y="7"/>
                        <a:pt x="45" y="8"/>
                        <a:pt x="45" y="10"/>
                      </a:cubicBezTo>
                      <a:lnTo>
                        <a:pt x="45" y="44"/>
                      </a:lnTo>
                      <a:close/>
                      <a:moveTo>
                        <a:pt x="11" y="25"/>
                      </a:moveTo>
                      <a:cubicBezTo>
                        <a:pt x="11" y="17"/>
                        <a:pt x="11" y="17"/>
                        <a:pt x="11" y="17"/>
                      </a:cubicBezTo>
                      <a:cubicBezTo>
                        <a:pt x="3" y="17"/>
                        <a:pt x="3" y="17"/>
                        <a:pt x="3" y="17"/>
                      </a:cubicBezTo>
                      <a:cubicBezTo>
                        <a:pt x="3" y="25"/>
                        <a:pt x="3" y="25"/>
                        <a:pt x="3" y="25"/>
                      </a:cubicBezTo>
                      <a:lnTo>
                        <a:pt x="11" y="25"/>
                      </a:lnTo>
                      <a:close/>
                      <a:moveTo>
                        <a:pt x="11" y="35"/>
                      </a:moveTo>
                      <a:cubicBezTo>
                        <a:pt x="11" y="26"/>
                        <a:pt x="11" y="26"/>
                        <a:pt x="11" y="26"/>
                      </a:cubicBezTo>
                      <a:cubicBezTo>
                        <a:pt x="3" y="26"/>
                        <a:pt x="3" y="26"/>
                        <a:pt x="3" y="26"/>
                      </a:cubicBezTo>
                      <a:cubicBezTo>
                        <a:pt x="3" y="35"/>
                        <a:pt x="3" y="35"/>
                        <a:pt x="3" y="35"/>
                      </a:cubicBezTo>
                      <a:lnTo>
                        <a:pt x="11" y="35"/>
                      </a:lnTo>
                      <a:close/>
                      <a:moveTo>
                        <a:pt x="11" y="44"/>
                      </a:moveTo>
                      <a:cubicBezTo>
                        <a:pt x="11" y="37"/>
                        <a:pt x="11" y="37"/>
                        <a:pt x="11" y="37"/>
                      </a:cubicBezTo>
                      <a:cubicBezTo>
                        <a:pt x="3" y="37"/>
                        <a:pt x="3" y="37"/>
                        <a:pt x="3" y="37"/>
                      </a:cubicBezTo>
                      <a:cubicBezTo>
                        <a:pt x="3" y="44"/>
                        <a:pt x="3" y="44"/>
                        <a:pt x="3" y="44"/>
                      </a:cubicBezTo>
                      <a:lnTo>
                        <a:pt x="11" y="44"/>
                      </a:lnTo>
                      <a:close/>
                      <a:moveTo>
                        <a:pt x="14" y="4"/>
                      </a:moveTo>
                      <a:cubicBezTo>
                        <a:pt x="14" y="4"/>
                        <a:pt x="13" y="3"/>
                        <a:pt x="13" y="3"/>
                      </a:cubicBezTo>
                      <a:cubicBezTo>
                        <a:pt x="11" y="3"/>
                        <a:pt x="11" y="3"/>
                        <a:pt x="11" y="3"/>
                      </a:cubicBezTo>
                      <a:cubicBezTo>
                        <a:pt x="11" y="3"/>
                        <a:pt x="10" y="4"/>
                        <a:pt x="10" y="4"/>
                      </a:cubicBezTo>
                      <a:cubicBezTo>
                        <a:pt x="10" y="12"/>
                        <a:pt x="10" y="12"/>
                        <a:pt x="10" y="12"/>
                      </a:cubicBezTo>
                      <a:cubicBezTo>
                        <a:pt x="10" y="12"/>
                        <a:pt x="11" y="13"/>
                        <a:pt x="11" y="13"/>
                      </a:cubicBezTo>
                      <a:cubicBezTo>
                        <a:pt x="13" y="13"/>
                        <a:pt x="13" y="13"/>
                        <a:pt x="13" y="13"/>
                      </a:cubicBezTo>
                      <a:cubicBezTo>
                        <a:pt x="13" y="13"/>
                        <a:pt x="14" y="12"/>
                        <a:pt x="14" y="12"/>
                      </a:cubicBezTo>
                      <a:lnTo>
                        <a:pt x="14" y="4"/>
                      </a:lnTo>
                      <a:close/>
                      <a:moveTo>
                        <a:pt x="21" y="25"/>
                      </a:moveTo>
                      <a:cubicBezTo>
                        <a:pt x="21" y="17"/>
                        <a:pt x="21" y="17"/>
                        <a:pt x="21" y="17"/>
                      </a:cubicBezTo>
                      <a:cubicBezTo>
                        <a:pt x="13" y="17"/>
                        <a:pt x="13" y="17"/>
                        <a:pt x="13" y="17"/>
                      </a:cubicBezTo>
                      <a:cubicBezTo>
                        <a:pt x="13" y="25"/>
                        <a:pt x="13" y="25"/>
                        <a:pt x="13" y="25"/>
                      </a:cubicBezTo>
                      <a:lnTo>
                        <a:pt x="21" y="25"/>
                      </a:lnTo>
                      <a:close/>
                      <a:moveTo>
                        <a:pt x="21" y="35"/>
                      </a:moveTo>
                      <a:cubicBezTo>
                        <a:pt x="21" y="26"/>
                        <a:pt x="21" y="26"/>
                        <a:pt x="21" y="26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3" y="35"/>
                        <a:pt x="13" y="35"/>
                        <a:pt x="13" y="35"/>
                      </a:cubicBezTo>
                      <a:lnTo>
                        <a:pt x="21" y="35"/>
                      </a:lnTo>
                      <a:close/>
                      <a:moveTo>
                        <a:pt x="21" y="44"/>
                      </a:moveTo>
                      <a:cubicBezTo>
                        <a:pt x="21" y="37"/>
                        <a:pt x="21" y="37"/>
                        <a:pt x="21" y="37"/>
                      </a:cubicBezTo>
                      <a:cubicBezTo>
                        <a:pt x="13" y="37"/>
                        <a:pt x="13" y="37"/>
                        <a:pt x="13" y="37"/>
                      </a:cubicBezTo>
                      <a:cubicBezTo>
                        <a:pt x="13" y="44"/>
                        <a:pt x="13" y="44"/>
                        <a:pt x="13" y="44"/>
                      </a:cubicBezTo>
                      <a:lnTo>
                        <a:pt x="21" y="44"/>
                      </a:lnTo>
                      <a:close/>
                      <a:moveTo>
                        <a:pt x="32" y="25"/>
                      </a:moveTo>
                      <a:cubicBezTo>
                        <a:pt x="32" y="17"/>
                        <a:pt x="32" y="17"/>
                        <a:pt x="32" y="17"/>
                      </a:cubicBezTo>
                      <a:cubicBezTo>
                        <a:pt x="23" y="17"/>
                        <a:pt x="23" y="17"/>
                        <a:pt x="23" y="17"/>
                      </a:cubicBezTo>
                      <a:cubicBezTo>
                        <a:pt x="23" y="25"/>
                        <a:pt x="23" y="25"/>
                        <a:pt x="23" y="25"/>
                      </a:cubicBezTo>
                      <a:lnTo>
                        <a:pt x="32" y="25"/>
                      </a:lnTo>
                      <a:close/>
                      <a:moveTo>
                        <a:pt x="32" y="35"/>
                      </a:moveTo>
                      <a:cubicBezTo>
                        <a:pt x="32" y="26"/>
                        <a:pt x="32" y="26"/>
                        <a:pt x="32" y="26"/>
                      </a:cubicBezTo>
                      <a:cubicBezTo>
                        <a:pt x="23" y="26"/>
                        <a:pt x="23" y="26"/>
                        <a:pt x="23" y="26"/>
                      </a:cubicBezTo>
                      <a:cubicBezTo>
                        <a:pt x="23" y="35"/>
                        <a:pt x="23" y="35"/>
                        <a:pt x="23" y="35"/>
                      </a:cubicBezTo>
                      <a:lnTo>
                        <a:pt x="32" y="35"/>
                      </a:lnTo>
                      <a:close/>
                      <a:moveTo>
                        <a:pt x="32" y="44"/>
                      </a:moveTo>
                      <a:cubicBezTo>
                        <a:pt x="32" y="37"/>
                        <a:pt x="32" y="37"/>
                        <a:pt x="32" y="37"/>
                      </a:cubicBezTo>
                      <a:cubicBezTo>
                        <a:pt x="23" y="37"/>
                        <a:pt x="23" y="37"/>
                        <a:pt x="23" y="37"/>
                      </a:cubicBezTo>
                      <a:cubicBezTo>
                        <a:pt x="23" y="44"/>
                        <a:pt x="23" y="44"/>
                        <a:pt x="23" y="44"/>
                      </a:cubicBezTo>
                      <a:lnTo>
                        <a:pt x="32" y="44"/>
                      </a:lnTo>
                      <a:close/>
                      <a:moveTo>
                        <a:pt x="34" y="4"/>
                      </a:moveTo>
                      <a:cubicBezTo>
                        <a:pt x="34" y="4"/>
                        <a:pt x="34" y="3"/>
                        <a:pt x="33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1" y="3"/>
                        <a:pt x="31" y="4"/>
                        <a:pt x="31" y="4"/>
                      </a:cubicBezTo>
                      <a:cubicBezTo>
                        <a:pt x="31" y="12"/>
                        <a:pt x="31" y="12"/>
                        <a:pt x="31" y="12"/>
                      </a:cubicBezTo>
                      <a:cubicBezTo>
                        <a:pt x="31" y="12"/>
                        <a:pt x="31" y="13"/>
                        <a:pt x="32" y="13"/>
                      </a:cubicBezTo>
                      <a:cubicBezTo>
                        <a:pt x="33" y="13"/>
                        <a:pt x="33" y="13"/>
                        <a:pt x="33" y="13"/>
                      </a:cubicBezTo>
                      <a:cubicBezTo>
                        <a:pt x="34" y="13"/>
                        <a:pt x="34" y="12"/>
                        <a:pt x="34" y="12"/>
                      </a:cubicBezTo>
                      <a:lnTo>
                        <a:pt x="34" y="4"/>
                      </a:lnTo>
                      <a:close/>
                      <a:moveTo>
                        <a:pt x="41" y="25"/>
                      </a:moveTo>
                      <a:cubicBezTo>
                        <a:pt x="41" y="17"/>
                        <a:pt x="41" y="17"/>
                        <a:pt x="41" y="17"/>
                      </a:cubicBezTo>
                      <a:cubicBezTo>
                        <a:pt x="33" y="17"/>
                        <a:pt x="33" y="17"/>
                        <a:pt x="33" y="17"/>
                      </a:cubicBezTo>
                      <a:cubicBezTo>
                        <a:pt x="33" y="25"/>
                        <a:pt x="33" y="25"/>
                        <a:pt x="33" y="25"/>
                      </a:cubicBezTo>
                      <a:lnTo>
                        <a:pt x="41" y="25"/>
                      </a:lnTo>
                      <a:close/>
                      <a:moveTo>
                        <a:pt x="41" y="35"/>
                      </a:moveTo>
                      <a:cubicBezTo>
                        <a:pt x="41" y="26"/>
                        <a:pt x="41" y="26"/>
                        <a:pt x="41" y="26"/>
                      </a:cubicBezTo>
                      <a:cubicBezTo>
                        <a:pt x="33" y="26"/>
                        <a:pt x="33" y="26"/>
                        <a:pt x="33" y="26"/>
                      </a:cubicBezTo>
                      <a:cubicBezTo>
                        <a:pt x="33" y="35"/>
                        <a:pt x="33" y="35"/>
                        <a:pt x="33" y="35"/>
                      </a:cubicBezTo>
                      <a:lnTo>
                        <a:pt x="41" y="35"/>
                      </a:lnTo>
                      <a:close/>
                      <a:moveTo>
                        <a:pt x="41" y="44"/>
                      </a:moveTo>
                      <a:cubicBezTo>
                        <a:pt x="41" y="37"/>
                        <a:pt x="41" y="37"/>
                        <a:pt x="41" y="37"/>
                      </a:cubicBezTo>
                      <a:cubicBezTo>
                        <a:pt x="33" y="37"/>
                        <a:pt x="33" y="37"/>
                        <a:pt x="33" y="37"/>
                      </a:cubicBezTo>
                      <a:cubicBezTo>
                        <a:pt x="33" y="44"/>
                        <a:pt x="33" y="44"/>
                        <a:pt x="33" y="44"/>
                      </a:cubicBezTo>
                      <a:lnTo>
                        <a:pt x="41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10" name="îṣľïḑe"/>
            <p:cNvGrpSpPr/>
            <p:nvPr/>
          </p:nvGrpSpPr>
          <p:grpSpPr>
            <a:xfrm>
              <a:off x="7518292" y="1531199"/>
              <a:ext cx="3856084" cy="3160326"/>
              <a:chOff x="3928524" y="1531199"/>
              <a:chExt cx="3856084" cy="3160326"/>
            </a:xfrm>
          </p:grpSpPr>
          <p:grpSp>
            <p:nvGrpSpPr>
              <p:cNvPr id="11" name="ïṣľiḑê"/>
              <p:cNvGrpSpPr/>
              <p:nvPr/>
            </p:nvGrpSpPr>
            <p:grpSpPr>
              <a:xfrm>
                <a:off x="3945846" y="1531199"/>
                <a:ext cx="3593699" cy="652722"/>
                <a:chOff x="4948616" y="1531199"/>
                <a:chExt cx="3593699" cy="652722"/>
              </a:xfrm>
            </p:grpSpPr>
            <p:sp>
              <p:nvSpPr>
                <p:cNvPr id="25" name="îš1iḑé"/>
                <p:cNvSpPr txBox="1">
                  <a:spLocks/>
                </p:cNvSpPr>
                <p:nvPr/>
              </p:nvSpPr>
              <p:spPr bwMode="auto">
                <a:xfrm>
                  <a:off x="5900220" y="1531199"/>
                  <a:ext cx="2642095" cy="6527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288000">
                  <a:noAutofit/>
                </a:bodyPr>
                <a:lstStyle/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600" b="1" dirty="0" smtClean="0">
                      <a:solidFill>
                        <a:schemeClr val="accent4"/>
                      </a:solidFill>
                    </a:rPr>
                    <a:t>管理插件数</a:t>
                  </a:r>
                  <a:r>
                    <a:rPr lang="en-US" altLang="zh-CN" sz="1600" b="1" dirty="0" smtClean="0">
                      <a:solidFill>
                        <a:srgbClr val="FF0000"/>
                      </a:solidFill>
                    </a:rPr>
                    <a:t>2900</a:t>
                  </a:r>
                  <a:r>
                    <a:rPr lang="zh-CN" altLang="en-US" sz="1600" b="1" dirty="0" smtClean="0">
                      <a:solidFill>
                        <a:schemeClr val="accent4"/>
                      </a:solidFill>
                    </a:rPr>
                    <a:t>个</a:t>
                  </a:r>
                  <a:endParaRPr lang="en-US" altLang="zh-CN" sz="1600" b="1" dirty="0" smtClean="0">
                    <a:solidFill>
                      <a:schemeClr val="accent4"/>
                    </a:solidFill>
                  </a:endParaRPr>
                </a:p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600" b="1" dirty="0" smtClean="0">
                      <a:solidFill>
                        <a:schemeClr val="accent4"/>
                      </a:solidFill>
                    </a:rPr>
                    <a:t>客户端版本</a:t>
                  </a:r>
                  <a:r>
                    <a:rPr lang="en-US" altLang="zh-CN" sz="1600" b="1" dirty="0" smtClean="0">
                      <a:solidFill>
                        <a:srgbClr val="FF0000"/>
                      </a:solidFill>
                    </a:rPr>
                    <a:t>115</a:t>
                  </a:r>
                  <a:r>
                    <a:rPr lang="zh-CN" altLang="en-US" sz="1600" b="1" dirty="0" smtClean="0">
                      <a:solidFill>
                        <a:schemeClr val="accent4"/>
                      </a:solidFill>
                    </a:rPr>
                    <a:t>个</a:t>
                  </a:r>
                  <a:endParaRPr lang="en-US" altLang="zh-CN" sz="1600" b="1" dirty="0" smtClean="0">
                    <a:solidFill>
                      <a:schemeClr val="accent4"/>
                    </a:solidFill>
                  </a:endParaRPr>
                </a:p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600" b="1" dirty="0" smtClean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3" name="íšḻíḓê"/>
                <p:cNvSpPr/>
                <p:nvPr/>
              </p:nvSpPr>
              <p:spPr>
                <a:xfrm>
                  <a:off x="4948616" y="1625727"/>
                  <a:ext cx="485776" cy="48577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4896" y="15577"/>
                      </a:moveTo>
                      <a:cubicBezTo>
                        <a:pt x="12144" y="16865"/>
                        <a:pt x="9844" y="18851"/>
                        <a:pt x="8177" y="21278"/>
                      </a:cubicBezTo>
                      <a:cubicBezTo>
                        <a:pt x="9017" y="21487"/>
                        <a:pt x="9895" y="21600"/>
                        <a:pt x="10801" y="21600"/>
                      </a:cubicBezTo>
                      <a:cubicBezTo>
                        <a:pt x="12429" y="21600"/>
                        <a:pt x="13973" y="21237"/>
                        <a:pt x="15358" y="20591"/>
                      </a:cubicBezTo>
                      <a:cubicBezTo>
                        <a:pt x="15580" y="19502"/>
                        <a:pt x="15699" y="18376"/>
                        <a:pt x="15699" y="17222"/>
                      </a:cubicBezTo>
                      <a:cubicBezTo>
                        <a:pt x="15699" y="16807"/>
                        <a:pt x="15679" y="16394"/>
                        <a:pt x="15648" y="15985"/>
                      </a:cubicBezTo>
                      <a:cubicBezTo>
                        <a:pt x="15371" y="15896"/>
                        <a:pt x="15116" y="15757"/>
                        <a:pt x="14896" y="15577"/>
                      </a:cubicBezTo>
                      <a:close/>
                      <a:moveTo>
                        <a:pt x="18049" y="2796"/>
                      </a:moveTo>
                      <a:cubicBezTo>
                        <a:pt x="16319" y="2963"/>
                        <a:pt x="14667" y="3397"/>
                        <a:pt x="13127" y="4050"/>
                      </a:cubicBezTo>
                      <a:cubicBezTo>
                        <a:pt x="13136" y="4125"/>
                        <a:pt x="13139" y="4202"/>
                        <a:pt x="13139" y="4280"/>
                      </a:cubicBezTo>
                      <a:cubicBezTo>
                        <a:pt x="13139" y="4642"/>
                        <a:pt x="13052" y="4984"/>
                        <a:pt x="12904" y="5289"/>
                      </a:cubicBezTo>
                      <a:cubicBezTo>
                        <a:pt x="14441" y="7094"/>
                        <a:pt x="15635" y="9198"/>
                        <a:pt x="16388" y="11500"/>
                      </a:cubicBezTo>
                      <a:cubicBezTo>
                        <a:pt x="17323" y="11517"/>
                        <a:pt x="18121" y="12090"/>
                        <a:pt x="18465" y="12903"/>
                      </a:cubicBezTo>
                      <a:cubicBezTo>
                        <a:pt x="19505" y="12797"/>
                        <a:pt x="20517" y="12599"/>
                        <a:pt x="21493" y="12312"/>
                      </a:cubicBezTo>
                      <a:cubicBezTo>
                        <a:pt x="21562" y="11817"/>
                        <a:pt x="21600" y="11314"/>
                        <a:pt x="21600" y="10799"/>
                      </a:cubicBezTo>
                      <a:cubicBezTo>
                        <a:pt x="21600" y="7626"/>
                        <a:pt x="20230" y="4772"/>
                        <a:pt x="18049" y="2796"/>
                      </a:cubicBezTo>
                      <a:close/>
                      <a:moveTo>
                        <a:pt x="13739" y="14349"/>
                      </a:moveTo>
                      <a:cubicBezTo>
                        <a:pt x="11074" y="13908"/>
                        <a:pt x="8601" y="12890"/>
                        <a:pt x="6450" y="11433"/>
                      </a:cubicBezTo>
                      <a:cubicBezTo>
                        <a:pt x="6101" y="11646"/>
                        <a:pt x="5691" y="11773"/>
                        <a:pt x="5251" y="11773"/>
                      </a:cubicBezTo>
                      <a:cubicBezTo>
                        <a:pt x="5090" y="11773"/>
                        <a:pt x="4933" y="11755"/>
                        <a:pt x="4781" y="11724"/>
                      </a:cubicBezTo>
                      <a:cubicBezTo>
                        <a:pt x="3750" y="13677"/>
                        <a:pt x="3093" y="15854"/>
                        <a:pt x="2903" y="18164"/>
                      </a:cubicBezTo>
                      <a:cubicBezTo>
                        <a:pt x="3931" y="19266"/>
                        <a:pt x="5186" y="20154"/>
                        <a:pt x="6595" y="20750"/>
                      </a:cubicBezTo>
                      <a:cubicBezTo>
                        <a:pt x="8345" y="18059"/>
                        <a:pt x="10792" y="15833"/>
                        <a:pt x="13739" y="14349"/>
                      </a:cubicBezTo>
                      <a:close/>
                      <a:moveTo>
                        <a:pt x="17258" y="15906"/>
                      </a:moveTo>
                      <a:cubicBezTo>
                        <a:pt x="17290" y="16340"/>
                        <a:pt x="17306" y="16780"/>
                        <a:pt x="17306" y="17222"/>
                      </a:cubicBezTo>
                      <a:cubicBezTo>
                        <a:pt x="17306" y="18003"/>
                        <a:pt x="17256" y="18770"/>
                        <a:pt x="17163" y="19525"/>
                      </a:cubicBezTo>
                      <a:cubicBezTo>
                        <a:pt x="18993" y="18186"/>
                        <a:pt x="20389" y="16288"/>
                        <a:pt x="21091" y="14080"/>
                      </a:cubicBezTo>
                      <a:cubicBezTo>
                        <a:pt x="20259" y="14281"/>
                        <a:pt x="19403" y="14425"/>
                        <a:pt x="18531" y="14508"/>
                      </a:cubicBezTo>
                      <a:cubicBezTo>
                        <a:pt x="18326" y="15137"/>
                        <a:pt x="17860" y="15646"/>
                        <a:pt x="17258" y="15906"/>
                      </a:cubicBezTo>
                      <a:close/>
                      <a:moveTo>
                        <a:pt x="14278" y="12804"/>
                      </a:moveTo>
                      <a:cubicBezTo>
                        <a:pt x="14421" y="12507"/>
                        <a:pt x="14624" y="12244"/>
                        <a:pt x="14874" y="12035"/>
                      </a:cubicBezTo>
                      <a:cubicBezTo>
                        <a:pt x="14196" y="9947"/>
                        <a:pt x="13122" y="8037"/>
                        <a:pt x="11738" y="6396"/>
                      </a:cubicBezTo>
                      <a:cubicBezTo>
                        <a:pt x="11462" y="6512"/>
                        <a:pt x="11160" y="6577"/>
                        <a:pt x="10842" y="6577"/>
                      </a:cubicBezTo>
                      <a:cubicBezTo>
                        <a:pt x="10343" y="6577"/>
                        <a:pt x="9883" y="6417"/>
                        <a:pt x="9507" y="6147"/>
                      </a:cubicBezTo>
                      <a:cubicBezTo>
                        <a:pt x="8673" y="6781"/>
                        <a:pt x="7903" y="7490"/>
                        <a:pt x="7202" y="8265"/>
                      </a:cubicBezTo>
                      <a:cubicBezTo>
                        <a:pt x="7421" y="8615"/>
                        <a:pt x="7550" y="9030"/>
                        <a:pt x="7550" y="9475"/>
                      </a:cubicBezTo>
                      <a:cubicBezTo>
                        <a:pt x="7550" y="9715"/>
                        <a:pt x="7513" y="9946"/>
                        <a:pt x="7444" y="10163"/>
                      </a:cubicBezTo>
                      <a:cubicBezTo>
                        <a:pt x="9459" y="11510"/>
                        <a:pt x="11779" y="12433"/>
                        <a:pt x="14278" y="12804"/>
                      </a:cubicBezTo>
                      <a:close/>
                      <a:moveTo>
                        <a:pt x="10842" y="1982"/>
                      </a:moveTo>
                      <a:cubicBezTo>
                        <a:pt x="11448" y="1982"/>
                        <a:pt x="11999" y="2219"/>
                        <a:pt x="12409" y="2604"/>
                      </a:cubicBezTo>
                      <a:cubicBezTo>
                        <a:pt x="13608" y="2088"/>
                        <a:pt x="14870" y="1692"/>
                        <a:pt x="16183" y="1439"/>
                      </a:cubicBezTo>
                      <a:cubicBezTo>
                        <a:pt x="14599" y="526"/>
                        <a:pt x="12761" y="0"/>
                        <a:pt x="10801" y="0"/>
                      </a:cubicBezTo>
                      <a:cubicBezTo>
                        <a:pt x="9464" y="0"/>
                        <a:pt x="8183" y="245"/>
                        <a:pt x="7001" y="690"/>
                      </a:cubicBezTo>
                      <a:cubicBezTo>
                        <a:pt x="7940" y="1152"/>
                        <a:pt x="8833" y="1693"/>
                        <a:pt x="9674" y="2303"/>
                      </a:cubicBezTo>
                      <a:cubicBezTo>
                        <a:pt x="10018" y="2100"/>
                        <a:pt x="10415" y="1982"/>
                        <a:pt x="10842" y="1982"/>
                      </a:cubicBezTo>
                      <a:close/>
                      <a:moveTo>
                        <a:pt x="2954" y="9475"/>
                      </a:moveTo>
                      <a:cubicBezTo>
                        <a:pt x="2954" y="9153"/>
                        <a:pt x="3021" y="8844"/>
                        <a:pt x="3141" y="8566"/>
                      </a:cubicBezTo>
                      <a:cubicBezTo>
                        <a:pt x="2404" y="7757"/>
                        <a:pt x="1736" y="6884"/>
                        <a:pt x="1151" y="5952"/>
                      </a:cubicBezTo>
                      <a:cubicBezTo>
                        <a:pt x="417" y="7410"/>
                        <a:pt x="0" y="9056"/>
                        <a:pt x="0" y="10799"/>
                      </a:cubicBezTo>
                      <a:cubicBezTo>
                        <a:pt x="0" y="12819"/>
                        <a:pt x="556" y="14708"/>
                        <a:pt x="1521" y="16325"/>
                      </a:cubicBezTo>
                      <a:cubicBezTo>
                        <a:pt x="1866" y="14381"/>
                        <a:pt x="2520" y="12545"/>
                        <a:pt x="3424" y="10861"/>
                      </a:cubicBezTo>
                      <a:cubicBezTo>
                        <a:pt x="3130" y="10477"/>
                        <a:pt x="2954" y="9996"/>
                        <a:pt x="2954" y="9475"/>
                      </a:cubicBezTo>
                      <a:close/>
                      <a:moveTo>
                        <a:pt x="5251" y="7176"/>
                      </a:moveTo>
                      <a:cubicBezTo>
                        <a:pt x="5487" y="7176"/>
                        <a:pt x="5715" y="7213"/>
                        <a:pt x="5930" y="7278"/>
                      </a:cubicBezTo>
                      <a:cubicBezTo>
                        <a:pt x="6738" y="6372"/>
                        <a:pt x="7636" y="5547"/>
                        <a:pt x="8608" y="4813"/>
                      </a:cubicBezTo>
                      <a:cubicBezTo>
                        <a:pt x="8567" y="4642"/>
                        <a:pt x="8543" y="4464"/>
                        <a:pt x="8543" y="4280"/>
                      </a:cubicBezTo>
                      <a:cubicBezTo>
                        <a:pt x="8543" y="4026"/>
                        <a:pt x="8587" y="3781"/>
                        <a:pt x="8663" y="3552"/>
                      </a:cubicBezTo>
                      <a:cubicBezTo>
                        <a:pt x="7575" y="2771"/>
                        <a:pt x="6391" y="2115"/>
                        <a:pt x="5131" y="1609"/>
                      </a:cubicBezTo>
                      <a:cubicBezTo>
                        <a:pt x="3949" y="2338"/>
                        <a:pt x="2920" y="3289"/>
                        <a:pt x="2099" y="4405"/>
                      </a:cubicBezTo>
                      <a:cubicBezTo>
                        <a:pt x="2708" y="5484"/>
                        <a:pt x="3433" y="6491"/>
                        <a:pt x="4256" y="7407"/>
                      </a:cubicBezTo>
                      <a:cubicBezTo>
                        <a:pt x="4557" y="7261"/>
                        <a:pt x="4895" y="7176"/>
                        <a:pt x="5251" y="717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2" name="îšḻiḓe"/>
              <p:cNvGrpSpPr/>
              <p:nvPr/>
            </p:nvGrpSpPr>
            <p:grpSpPr>
              <a:xfrm>
                <a:off x="3928524" y="2818618"/>
                <a:ext cx="3844701" cy="613405"/>
                <a:chOff x="4931294" y="2818618"/>
                <a:chExt cx="3844701" cy="613405"/>
              </a:xfrm>
            </p:grpSpPr>
            <p:sp>
              <p:nvSpPr>
                <p:cNvPr id="21" name="îṧḻïḍé"/>
                <p:cNvSpPr txBox="1">
                  <a:spLocks/>
                </p:cNvSpPr>
                <p:nvPr/>
              </p:nvSpPr>
              <p:spPr bwMode="auto">
                <a:xfrm>
                  <a:off x="6133900" y="2818618"/>
                  <a:ext cx="2642095" cy="6134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288000">
                  <a:noAutofit/>
                </a:bodyPr>
                <a:lstStyle/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600" b="1" dirty="0" smtClean="0">
                      <a:solidFill>
                        <a:schemeClr val="accent5"/>
                      </a:solidFill>
                    </a:rPr>
                    <a:t>累计推送插件灰度升级</a:t>
                  </a:r>
                  <a:r>
                    <a:rPr lang="en-US" altLang="zh-CN" sz="1600" b="1" dirty="0" smtClean="0">
                      <a:solidFill>
                        <a:srgbClr val="FF0000"/>
                      </a:solidFill>
                    </a:rPr>
                    <a:t>3840</a:t>
                  </a:r>
                  <a:r>
                    <a:rPr lang="zh-CN" altLang="en-US" sz="1600" b="1" dirty="0" smtClean="0">
                      <a:solidFill>
                        <a:schemeClr val="accent5"/>
                      </a:solidFill>
                    </a:rPr>
                    <a:t>次</a:t>
                  </a:r>
                  <a:endParaRPr lang="en-US" altLang="zh-CN" sz="1600" b="1" dirty="0" smtClean="0">
                    <a:solidFill>
                      <a:schemeClr val="accent5"/>
                    </a:solidFill>
                  </a:endParaRPr>
                </a:p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600" b="1" dirty="0" smtClean="0">
                      <a:solidFill>
                        <a:schemeClr val="accent5"/>
                      </a:solidFill>
                    </a:rPr>
                    <a:t>客户端灰度升级</a:t>
                  </a:r>
                  <a:r>
                    <a:rPr lang="en-US" altLang="zh-CN" sz="1600" b="1" dirty="0" smtClean="0">
                      <a:solidFill>
                        <a:srgbClr val="FF0000"/>
                      </a:solidFill>
                    </a:rPr>
                    <a:t>95</a:t>
                  </a:r>
                  <a:r>
                    <a:rPr lang="zh-CN" altLang="en-US" sz="1600" b="1" dirty="0" smtClean="0">
                      <a:solidFill>
                        <a:schemeClr val="accent5"/>
                      </a:solidFill>
                    </a:rPr>
                    <a:t>次</a:t>
                  </a:r>
                  <a:endParaRPr lang="en-US" altLang="zh-CN" sz="1600" b="1" dirty="0" smtClean="0">
                    <a:solidFill>
                      <a:schemeClr val="accent5"/>
                    </a:solidFill>
                  </a:endParaRPr>
                </a:p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600" b="1" dirty="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9" name="išļïďé"/>
                <p:cNvSpPr>
                  <a:spLocks noChangeAspect="1"/>
                </p:cNvSpPr>
                <p:nvPr/>
              </p:nvSpPr>
              <p:spPr bwMode="auto">
                <a:xfrm>
                  <a:off x="4931294" y="2973211"/>
                  <a:ext cx="486000" cy="415125"/>
                </a:xfrm>
                <a:custGeom>
                  <a:avLst/>
                  <a:gdLst>
                    <a:gd name="T0" fmla="*/ 48 w 48"/>
                    <a:gd name="T1" fmla="*/ 38 h 41"/>
                    <a:gd name="T2" fmla="*/ 45 w 48"/>
                    <a:gd name="T3" fmla="*/ 41 h 41"/>
                    <a:gd name="T4" fmla="*/ 37 w 48"/>
                    <a:gd name="T5" fmla="*/ 41 h 41"/>
                    <a:gd name="T6" fmla="*/ 34 w 48"/>
                    <a:gd name="T7" fmla="*/ 38 h 41"/>
                    <a:gd name="T8" fmla="*/ 34 w 48"/>
                    <a:gd name="T9" fmla="*/ 30 h 41"/>
                    <a:gd name="T10" fmla="*/ 37 w 48"/>
                    <a:gd name="T11" fmla="*/ 27 h 41"/>
                    <a:gd name="T12" fmla="*/ 39 w 48"/>
                    <a:gd name="T13" fmla="*/ 27 h 41"/>
                    <a:gd name="T14" fmla="*/ 39 w 48"/>
                    <a:gd name="T15" fmla="*/ 22 h 41"/>
                    <a:gd name="T16" fmla="*/ 25 w 48"/>
                    <a:gd name="T17" fmla="*/ 22 h 41"/>
                    <a:gd name="T18" fmla="*/ 25 w 48"/>
                    <a:gd name="T19" fmla="*/ 27 h 41"/>
                    <a:gd name="T20" fmla="*/ 28 w 48"/>
                    <a:gd name="T21" fmla="*/ 27 h 41"/>
                    <a:gd name="T22" fmla="*/ 31 w 48"/>
                    <a:gd name="T23" fmla="*/ 30 h 41"/>
                    <a:gd name="T24" fmla="*/ 31 w 48"/>
                    <a:gd name="T25" fmla="*/ 38 h 41"/>
                    <a:gd name="T26" fmla="*/ 28 w 48"/>
                    <a:gd name="T27" fmla="*/ 41 h 41"/>
                    <a:gd name="T28" fmla="*/ 19 w 48"/>
                    <a:gd name="T29" fmla="*/ 41 h 41"/>
                    <a:gd name="T30" fmla="*/ 17 w 48"/>
                    <a:gd name="T31" fmla="*/ 38 h 41"/>
                    <a:gd name="T32" fmla="*/ 17 w 48"/>
                    <a:gd name="T33" fmla="*/ 30 h 41"/>
                    <a:gd name="T34" fmla="*/ 19 w 48"/>
                    <a:gd name="T35" fmla="*/ 27 h 41"/>
                    <a:gd name="T36" fmla="*/ 22 w 48"/>
                    <a:gd name="T37" fmla="*/ 27 h 41"/>
                    <a:gd name="T38" fmla="*/ 22 w 48"/>
                    <a:gd name="T39" fmla="*/ 22 h 41"/>
                    <a:gd name="T40" fmla="*/ 8 w 48"/>
                    <a:gd name="T41" fmla="*/ 22 h 41"/>
                    <a:gd name="T42" fmla="*/ 8 w 48"/>
                    <a:gd name="T43" fmla="*/ 27 h 41"/>
                    <a:gd name="T44" fmla="*/ 11 w 48"/>
                    <a:gd name="T45" fmla="*/ 27 h 41"/>
                    <a:gd name="T46" fmla="*/ 13 w 48"/>
                    <a:gd name="T47" fmla="*/ 30 h 41"/>
                    <a:gd name="T48" fmla="*/ 13 w 48"/>
                    <a:gd name="T49" fmla="*/ 38 h 41"/>
                    <a:gd name="T50" fmla="*/ 11 w 48"/>
                    <a:gd name="T51" fmla="*/ 41 h 41"/>
                    <a:gd name="T52" fmla="*/ 2 w 48"/>
                    <a:gd name="T53" fmla="*/ 41 h 41"/>
                    <a:gd name="T54" fmla="*/ 0 w 48"/>
                    <a:gd name="T55" fmla="*/ 38 h 41"/>
                    <a:gd name="T56" fmla="*/ 0 w 48"/>
                    <a:gd name="T57" fmla="*/ 30 h 41"/>
                    <a:gd name="T58" fmla="*/ 2 w 48"/>
                    <a:gd name="T59" fmla="*/ 27 h 41"/>
                    <a:gd name="T60" fmla="*/ 5 w 48"/>
                    <a:gd name="T61" fmla="*/ 27 h 41"/>
                    <a:gd name="T62" fmla="*/ 5 w 48"/>
                    <a:gd name="T63" fmla="*/ 22 h 41"/>
                    <a:gd name="T64" fmla="*/ 8 w 48"/>
                    <a:gd name="T65" fmla="*/ 19 h 41"/>
                    <a:gd name="T66" fmla="*/ 22 w 48"/>
                    <a:gd name="T67" fmla="*/ 19 h 41"/>
                    <a:gd name="T68" fmla="*/ 22 w 48"/>
                    <a:gd name="T69" fmla="*/ 13 h 41"/>
                    <a:gd name="T70" fmla="*/ 19 w 48"/>
                    <a:gd name="T71" fmla="*/ 13 h 41"/>
                    <a:gd name="T72" fmla="*/ 17 w 48"/>
                    <a:gd name="T73" fmla="*/ 11 h 41"/>
                    <a:gd name="T74" fmla="*/ 17 w 48"/>
                    <a:gd name="T75" fmla="*/ 2 h 41"/>
                    <a:gd name="T76" fmla="*/ 19 w 48"/>
                    <a:gd name="T77" fmla="*/ 0 h 41"/>
                    <a:gd name="T78" fmla="*/ 28 w 48"/>
                    <a:gd name="T79" fmla="*/ 0 h 41"/>
                    <a:gd name="T80" fmla="*/ 31 w 48"/>
                    <a:gd name="T81" fmla="*/ 2 h 41"/>
                    <a:gd name="T82" fmla="*/ 31 w 48"/>
                    <a:gd name="T83" fmla="*/ 11 h 41"/>
                    <a:gd name="T84" fmla="*/ 28 w 48"/>
                    <a:gd name="T85" fmla="*/ 13 h 41"/>
                    <a:gd name="T86" fmla="*/ 25 w 48"/>
                    <a:gd name="T87" fmla="*/ 13 h 41"/>
                    <a:gd name="T88" fmla="*/ 25 w 48"/>
                    <a:gd name="T89" fmla="*/ 19 h 41"/>
                    <a:gd name="T90" fmla="*/ 39 w 48"/>
                    <a:gd name="T91" fmla="*/ 19 h 41"/>
                    <a:gd name="T92" fmla="*/ 43 w 48"/>
                    <a:gd name="T93" fmla="*/ 22 h 41"/>
                    <a:gd name="T94" fmla="*/ 43 w 48"/>
                    <a:gd name="T95" fmla="*/ 27 h 41"/>
                    <a:gd name="T96" fmla="*/ 45 w 48"/>
                    <a:gd name="T97" fmla="*/ 27 h 41"/>
                    <a:gd name="T98" fmla="*/ 48 w 48"/>
                    <a:gd name="T99" fmla="*/ 30 h 41"/>
                    <a:gd name="T100" fmla="*/ 48 w 48"/>
                    <a:gd name="T101" fmla="*/ 38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48" h="41">
                      <a:moveTo>
                        <a:pt x="48" y="38"/>
                      </a:moveTo>
                      <a:cubicBezTo>
                        <a:pt x="48" y="40"/>
                        <a:pt x="47" y="41"/>
                        <a:pt x="45" y="41"/>
                      </a:cubicBezTo>
                      <a:cubicBezTo>
                        <a:pt x="37" y="41"/>
                        <a:pt x="37" y="41"/>
                        <a:pt x="37" y="41"/>
                      </a:cubicBezTo>
                      <a:cubicBezTo>
                        <a:pt x="35" y="41"/>
                        <a:pt x="34" y="40"/>
                        <a:pt x="34" y="38"/>
                      </a:cubicBezTo>
                      <a:cubicBezTo>
                        <a:pt x="34" y="30"/>
                        <a:pt x="34" y="30"/>
                        <a:pt x="34" y="30"/>
                      </a:cubicBezTo>
                      <a:cubicBezTo>
                        <a:pt x="34" y="28"/>
                        <a:pt x="35" y="27"/>
                        <a:pt x="37" y="27"/>
                      </a:cubicBezTo>
                      <a:cubicBezTo>
                        <a:pt x="39" y="27"/>
                        <a:pt x="39" y="27"/>
                        <a:pt x="39" y="27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25" y="22"/>
                        <a:pt x="25" y="22"/>
                        <a:pt x="25" y="22"/>
                      </a:cubicBezTo>
                      <a:cubicBezTo>
                        <a:pt x="25" y="27"/>
                        <a:pt x="25" y="27"/>
                        <a:pt x="25" y="27"/>
                      </a:cubicBezTo>
                      <a:cubicBezTo>
                        <a:pt x="28" y="27"/>
                        <a:pt x="28" y="27"/>
                        <a:pt x="28" y="27"/>
                      </a:cubicBezTo>
                      <a:cubicBezTo>
                        <a:pt x="29" y="27"/>
                        <a:pt x="31" y="28"/>
                        <a:pt x="31" y="30"/>
                      </a:cubicBezTo>
                      <a:cubicBezTo>
                        <a:pt x="31" y="38"/>
                        <a:pt x="31" y="38"/>
                        <a:pt x="31" y="38"/>
                      </a:cubicBezTo>
                      <a:cubicBezTo>
                        <a:pt x="31" y="40"/>
                        <a:pt x="29" y="41"/>
                        <a:pt x="28" y="41"/>
                      </a:cubicBezTo>
                      <a:cubicBezTo>
                        <a:pt x="19" y="41"/>
                        <a:pt x="19" y="41"/>
                        <a:pt x="19" y="41"/>
                      </a:cubicBezTo>
                      <a:cubicBezTo>
                        <a:pt x="18" y="41"/>
                        <a:pt x="17" y="40"/>
                        <a:pt x="17" y="38"/>
                      </a:cubicBezTo>
                      <a:cubicBezTo>
                        <a:pt x="17" y="30"/>
                        <a:pt x="17" y="30"/>
                        <a:pt x="17" y="30"/>
                      </a:cubicBezTo>
                      <a:cubicBezTo>
                        <a:pt x="17" y="28"/>
                        <a:pt x="18" y="27"/>
                        <a:pt x="19" y="27"/>
                      </a:cubicBezTo>
                      <a:cubicBezTo>
                        <a:pt x="22" y="27"/>
                        <a:pt x="22" y="27"/>
                        <a:pt x="22" y="27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8" y="22"/>
                        <a:pt x="8" y="22"/>
                        <a:pt x="8" y="22"/>
                      </a:cubicBezTo>
                      <a:cubicBezTo>
                        <a:pt x="8" y="27"/>
                        <a:pt x="8" y="27"/>
                        <a:pt x="8" y="27"/>
                      </a:cubicBezTo>
                      <a:cubicBezTo>
                        <a:pt x="11" y="27"/>
                        <a:pt x="11" y="27"/>
                        <a:pt x="11" y="27"/>
                      </a:cubicBezTo>
                      <a:cubicBezTo>
                        <a:pt x="12" y="27"/>
                        <a:pt x="13" y="28"/>
                        <a:pt x="13" y="30"/>
                      </a:cubicBezTo>
                      <a:cubicBezTo>
                        <a:pt x="13" y="38"/>
                        <a:pt x="13" y="38"/>
                        <a:pt x="13" y="38"/>
                      </a:cubicBezTo>
                      <a:cubicBezTo>
                        <a:pt x="13" y="40"/>
                        <a:pt x="12" y="41"/>
                        <a:pt x="11" y="41"/>
                      </a:cubicBezTo>
                      <a:cubicBezTo>
                        <a:pt x="2" y="41"/>
                        <a:pt x="2" y="41"/>
                        <a:pt x="2" y="41"/>
                      </a:cubicBezTo>
                      <a:cubicBezTo>
                        <a:pt x="1" y="41"/>
                        <a:pt x="0" y="40"/>
                        <a:pt x="0" y="38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28"/>
                        <a:pt x="1" y="27"/>
                        <a:pt x="2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2"/>
                        <a:pt x="5" y="22"/>
                        <a:pt x="5" y="22"/>
                      </a:cubicBezTo>
                      <a:cubicBezTo>
                        <a:pt x="5" y="20"/>
                        <a:pt x="6" y="19"/>
                        <a:pt x="8" y="19"/>
                      </a:cubicBez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8" y="13"/>
                        <a:pt x="17" y="12"/>
                        <a:pt x="17" y="11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1"/>
                        <a:pt x="18" y="0"/>
                        <a:pt x="19" y="0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9" y="0"/>
                        <a:pt x="31" y="1"/>
                        <a:pt x="31" y="2"/>
                      </a:cubicBezTo>
                      <a:cubicBezTo>
                        <a:pt x="31" y="11"/>
                        <a:pt x="31" y="11"/>
                        <a:pt x="31" y="11"/>
                      </a:cubicBezTo>
                      <a:cubicBezTo>
                        <a:pt x="31" y="12"/>
                        <a:pt x="29" y="13"/>
                        <a:pt x="28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9"/>
                        <a:pt x="25" y="19"/>
                        <a:pt x="25" y="19"/>
                      </a:cubicBezTo>
                      <a:cubicBezTo>
                        <a:pt x="39" y="19"/>
                        <a:pt x="39" y="19"/>
                        <a:pt x="39" y="19"/>
                      </a:cubicBezTo>
                      <a:cubicBezTo>
                        <a:pt x="41" y="19"/>
                        <a:pt x="43" y="20"/>
                        <a:pt x="43" y="22"/>
                      </a:cubicBezTo>
                      <a:cubicBezTo>
                        <a:pt x="43" y="27"/>
                        <a:pt x="43" y="27"/>
                        <a:pt x="43" y="27"/>
                      </a:cubicBezTo>
                      <a:cubicBezTo>
                        <a:pt x="45" y="27"/>
                        <a:pt x="45" y="27"/>
                        <a:pt x="45" y="27"/>
                      </a:cubicBezTo>
                      <a:cubicBezTo>
                        <a:pt x="47" y="27"/>
                        <a:pt x="48" y="28"/>
                        <a:pt x="48" y="30"/>
                      </a:cubicBezTo>
                      <a:lnTo>
                        <a:pt x="48" y="3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3" name="ísḻïḑé"/>
              <p:cNvGrpSpPr/>
              <p:nvPr/>
            </p:nvGrpSpPr>
            <p:grpSpPr>
              <a:xfrm>
                <a:off x="3945847" y="3998917"/>
                <a:ext cx="3838761" cy="692608"/>
                <a:chOff x="4948617" y="3998917"/>
                <a:chExt cx="3838761" cy="692608"/>
              </a:xfrm>
            </p:grpSpPr>
            <p:sp>
              <p:nvSpPr>
                <p:cNvPr id="17" name="iṥļïḋé"/>
                <p:cNvSpPr txBox="1">
                  <a:spLocks/>
                </p:cNvSpPr>
                <p:nvPr/>
              </p:nvSpPr>
              <p:spPr bwMode="auto">
                <a:xfrm>
                  <a:off x="6145282" y="3998917"/>
                  <a:ext cx="2642096" cy="6926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288000">
                  <a:noAutofit/>
                </a:bodyPr>
                <a:lstStyle/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400" b="1" dirty="0" smtClean="0">
                      <a:solidFill>
                        <a:schemeClr val="accent6"/>
                      </a:solidFill>
                    </a:rPr>
                    <a:t>客户端发布效率提升</a:t>
                  </a:r>
                  <a:r>
                    <a:rPr lang="en-US" altLang="zh-CN" sz="1400" b="1" dirty="0" smtClean="0">
                      <a:solidFill>
                        <a:schemeClr val="accent6"/>
                      </a:solidFill>
                    </a:rPr>
                    <a:t> </a:t>
                  </a:r>
                  <a:r>
                    <a:rPr lang="en-US" altLang="zh-CN" sz="1400" b="1" dirty="0" smtClean="0">
                      <a:solidFill>
                        <a:srgbClr val="FF0000"/>
                      </a:solidFill>
                    </a:rPr>
                    <a:t>30</a:t>
                  </a:r>
                  <a:r>
                    <a:rPr lang="zh-CN" altLang="en-US" sz="1400" b="1" dirty="0" smtClean="0">
                      <a:solidFill>
                        <a:srgbClr val="FF0000"/>
                      </a:solidFill>
                    </a:rPr>
                    <a:t>分钟</a:t>
                  </a:r>
                  <a:r>
                    <a:rPr lang="en-US" altLang="zh-CN" sz="1400" b="1" dirty="0" smtClean="0">
                      <a:solidFill>
                        <a:srgbClr val="FF0000"/>
                      </a:solidFill>
                    </a:rPr>
                    <a:t>/</a:t>
                  </a:r>
                  <a:r>
                    <a:rPr lang="zh-CN" altLang="en-US" sz="1400" b="1" dirty="0" smtClean="0">
                      <a:solidFill>
                        <a:srgbClr val="FF0000"/>
                      </a:solidFill>
                    </a:rPr>
                    <a:t>次</a:t>
                  </a:r>
                  <a:endParaRPr lang="en-US" altLang="zh-CN" sz="1400" b="1" dirty="0" smtClean="0">
                    <a:solidFill>
                      <a:srgbClr val="FF0000"/>
                    </a:solidFill>
                  </a:endParaRPr>
                </a:p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400" b="1" dirty="0" smtClean="0">
                      <a:solidFill>
                        <a:schemeClr val="accent6"/>
                      </a:solidFill>
                    </a:rPr>
                    <a:t>插件发布效率提升</a:t>
                  </a:r>
                  <a:r>
                    <a:rPr lang="en-US" altLang="zh-CN" sz="1400" b="1" dirty="0" smtClean="0">
                      <a:solidFill>
                        <a:schemeClr val="accent6"/>
                      </a:solidFill>
                    </a:rPr>
                    <a:t> </a:t>
                  </a:r>
                  <a:r>
                    <a:rPr lang="en-US" altLang="zh-CN" sz="1400" b="1" dirty="0" smtClean="0">
                      <a:solidFill>
                        <a:srgbClr val="FF0000"/>
                      </a:solidFill>
                    </a:rPr>
                    <a:t>10</a:t>
                  </a:r>
                  <a:r>
                    <a:rPr lang="zh-CN" altLang="en-US" sz="1400" b="1" dirty="0" smtClean="0">
                      <a:solidFill>
                        <a:srgbClr val="FF0000"/>
                      </a:solidFill>
                    </a:rPr>
                    <a:t>分钟</a:t>
                  </a:r>
                  <a:r>
                    <a:rPr lang="en-US" altLang="zh-CN" sz="1400" b="1" dirty="0" smtClean="0">
                      <a:solidFill>
                        <a:srgbClr val="FF0000"/>
                      </a:solidFill>
                    </a:rPr>
                    <a:t>/</a:t>
                  </a:r>
                  <a:r>
                    <a:rPr lang="zh-CN" altLang="en-US" sz="1400" b="1" dirty="0" smtClean="0">
                      <a:solidFill>
                        <a:srgbClr val="FF0000"/>
                      </a:solidFill>
                    </a:rPr>
                    <a:t>次</a:t>
                  </a:r>
                  <a:endParaRPr lang="zh-CN" altLang="en-US" sz="14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" name="ïšlîďè"/>
                <p:cNvSpPr>
                  <a:spLocks noChangeAspect="1"/>
                </p:cNvSpPr>
                <p:nvPr/>
              </p:nvSpPr>
              <p:spPr bwMode="auto">
                <a:xfrm>
                  <a:off x="4948617" y="4089940"/>
                  <a:ext cx="486000" cy="448616"/>
                </a:xfrm>
                <a:custGeom>
                  <a:avLst/>
                  <a:gdLst>
                    <a:gd name="T0" fmla="*/ 9 w 52"/>
                    <a:gd name="T1" fmla="*/ 28 h 48"/>
                    <a:gd name="T2" fmla="*/ 5 w 52"/>
                    <a:gd name="T3" fmla="*/ 28 h 48"/>
                    <a:gd name="T4" fmla="*/ 0 w 52"/>
                    <a:gd name="T5" fmla="*/ 23 h 48"/>
                    <a:gd name="T6" fmla="*/ 4 w 52"/>
                    <a:gd name="T7" fmla="*/ 14 h 48"/>
                    <a:gd name="T8" fmla="*/ 11 w 52"/>
                    <a:gd name="T9" fmla="*/ 16 h 48"/>
                    <a:gd name="T10" fmla="*/ 14 w 52"/>
                    <a:gd name="T11" fmla="*/ 16 h 48"/>
                    <a:gd name="T12" fmla="*/ 14 w 52"/>
                    <a:gd name="T13" fmla="*/ 17 h 48"/>
                    <a:gd name="T14" fmla="*/ 16 w 52"/>
                    <a:gd name="T15" fmla="*/ 24 h 48"/>
                    <a:gd name="T16" fmla="*/ 9 w 52"/>
                    <a:gd name="T17" fmla="*/ 28 h 48"/>
                    <a:gd name="T18" fmla="*/ 11 w 52"/>
                    <a:gd name="T19" fmla="*/ 14 h 48"/>
                    <a:gd name="T20" fmla="*/ 4 w 52"/>
                    <a:gd name="T21" fmla="*/ 7 h 48"/>
                    <a:gd name="T22" fmla="*/ 11 w 52"/>
                    <a:gd name="T23" fmla="*/ 0 h 48"/>
                    <a:gd name="T24" fmla="*/ 17 w 52"/>
                    <a:gd name="T25" fmla="*/ 7 h 48"/>
                    <a:gd name="T26" fmla="*/ 11 w 52"/>
                    <a:gd name="T27" fmla="*/ 14 h 48"/>
                    <a:gd name="T28" fmla="*/ 38 w 52"/>
                    <a:gd name="T29" fmla="*/ 48 h 48"/>
                    <a:gd name="T30" fmla="*/ 14 w 52"/>
                    <a:gd name="T31" fmla="*/ 48 h 48"/>
                    <a:gd name="T32" fmla="*/ 7 w 52"/>
                    <a:gd name="T33" fmla="*/ 41 h 48"/>
                    <a:gd name="T34" fmla="*/ 16 w 52"/>
                    <a:gd name="T35" fmla="*/ 26 h 48"/>
                    <a:gd name="T36" fmla="*/ 26 w 52"/>
                    <a:gd name="T37" fmla="*/ 30 h 48"/>
                    <a:gd name="T38" fmla="*/ 36 w 52"/>
                    <a:gd name="T39" fmla="*/ 26 h 48"/>
                    <a:gd name="T40" fmla="*/ 45 w 52"/>
                    <a:gd name="T41" fmla="*/ 41 h 48"/>
                    <a:gd name="T42" fmla="*/ 38 w 52"/>
                    <a:gd name="T43" fmla="*/ 48 h 48"/>
                    <a:gd name="T44" fmla="*/ 26 w 52"/>
                    <a:gd name="T45" fmla="*/ 28 h 48"/>
                    <a:gd name="T46" fmla="*/ 16 w 52"/>
                    <a:gd name="T47" fmla="*/ 17 h 48"/>
                    <a:gd name="T48" fmla="*/ 26 w 52"/>
                    <a:gd name="T49" fmla="*/ 7 h 48"/>
                    <a:gd name="T50" fmla="*/ 36 w 52"/>
                    <a:gd name="T51" fmla="*/ 17 h 48"/>
                    <a:gd name="T52" fmla="*/ 26 w 52"/>
                    <a:gd name="T53" fmla="*/ 28 h 48"/>
                    <a:gd name="T54" fmla="*/ 41 w 52"/>
                    <a:gd name="T55" fmla="*/ 14 h 48"/>
                    <a:gd name="T56" fmla="*/ 35 w 52"/>
                    <a:gd name="T57" fmla="*/ 7 h 48"/>
                    <a:gd name="T58" fmla="*/ 41 w 52"/>
                    <a:gd name="T59" fmla="*/ 0 h 48"/>
                    <a:gd name="T60" fmla="*/ 48 w 52"/>
                    <a:gd name="T61" fmla="*/ 7 h 48"/>
                    <a:gd name="T62" fmla="*/ 41 w 52"/>
                    <a:gd name="T63" fmla="*/ 14 h 48"/>
                    <a:gd name="T64" fmla="*/ 46 w 52"/>
                    <a:gd name="T65" fmla="*/ 28 h 48"/>
                    <a:gd name="T66" fmla="*/ 43 w 52"/>
                    <a:gd name="T67" fmla="*/ 28 h 48"/>
                    <a:gd name="T68" fmla="*/ 36 w 52"/>
                    <a:gd name="T69" fmla="*/ 24 h 48"/>
                    <a:gd name="T70" fmla="*/ 38 w 52"/>
                    <a:gd name="T71" fmla="*/ 17 h 48"/>
                    <a:gd name="T72" fmla="*/ 38 w 52"/>
                    <a:gd name="T73" fmla="*/ 16 h 48"/>
                    <a:gd name="T74" fmla="*/ 41 w 52"/>
                    <a:gd name="T75" fmla="*/ 16 h 48"/>
                    <a:gd name="T76" fmla="*/ 48 w 52"/>
                    <a:gd name="T77" fmla="*/ 14 h 48"/>
                    <a:gd name="T78" fmla="*/ 52 w 52"/>
                    <a:gd name="T79" fmla="*/ 23 h 48"/>
                    <a:gd name="T80" fmla="*/ 46 w 52"/>
                    <a:gd name="T81" fmla="*/ 2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2" h="48">
                      <a:moveTo>
                        <a:pt x="9" y="28"/>
                      </a:moveTo>
                      <a:cubicBezTo>
                        <a:pt x="5" y="28"/>
                        <a:pt x="5" y="28"/>
                        <a:pt x="5" y="28"/>
                      </a:cubicBezTo>
                      <a:cubicBezTo>
                        <a:pt x="3" y="28"/>
                        <a:pt x="0" y="26"/>
                        <a:pt x="0" y="23"/>
                      </a:cubicBezTo>
                      <a:cubicBezTo>
                        <a:pt x="0" y="21"/>
                        <a:pt x="0" y="14"/>
                        <a:pt x="4" y="14"/>
                      </a:cubicBezTo>
                      <a:cubicBezTo>
                        <a:pt x="4" y="14"/>
                        <a:pt x="7" y="16"/>
                        <a:pt x="11" y="16"/>
                      </a:cubicBezTo>
                      <a:cubicBezTo>
                        <a:pt x="12" y="16"/>
                        <a:pt x="13" y="16"/>
                        <a:pt x="14" y="16"/>
                      </a:cubicBezTo>
                      <a:cubicBezTo>
                        <a:pt x="14" y="16"/>
                        <a:pt x="14" y="17"/>
                        <a:pt x="14" y="17"/>
                      </a:cubicBezTo>
                      <a:cubicBezTo>
                        <a:pt x="14" y="20"/>
                        <a:pt x="15" y="22"/>
                        <a:pt x="16" y="24"/>
                      </a:cubicBezTo>
                      <a:cubicBezTo>
                        <a:pt x="13" y="24"/>
                        <a:pt x="11" y="26"/>
                        <a:pt x="9" y="28"/>
                      </a:cubicBezTo>
                      <a:close/>
                      <a:moveTo>
                        <a:pt x="11" y="14"/>
                      </a:moveTo>
                      <a:cubicBezTo>
                        <a:pt x="7" y="14"/>
                        <a:pt x="4" y="11"/>
                        <a:pt x="4" y="7"/>
                      </a:cubicBezTo>
                      <a:cubicBezTo>
                        <a:pt x="4" y="3"/>
                        <a:pt x="7" y="0"/>
                        <a:pt x="11" y="0"/>
                      </a:cubicBezTo>
                      <a:cubicBezTo>
                        <a:pt x="14" y="0"/>
                        <a:pt x="17" y="3"/>
                        <a:pt x="17" y="7"/>
                      </a:cubicBezTo>
                      <a:cubicBezTo>
                        <a:pt x="17" y="11"/>
                        <a:pt x="14" y="14"/>
                        <a:pt x="11" y="14"/>
                      </a:cubicBezTo>
                      <a:close/>
                      <a:moveTo>
                        <a:pt x="38" y="48"/>
                      </a:moveTo>
                      <a:cubicBezTo>
                        <a:pt x="14" y="48"/>
                        <a:pt x="14" y="48"/>
                        <a:pt x="14" y="48"/>
                      </a:cubicBezTo>
                      <a:cubicBezTo>
                        <a:pt x="10" y="48"/>
                        <a:pt x="7" y="46"/>
                        <a:pt x="7" y="41"/>
                      </a:cubicBezTo>
                      <a:cubicBezTo>
                        <a:pt x="7" y="35"/>
                        <a:pt x="9" y="26"/>
                        <a:pt x="16" y="26"/>
                      </a:cubicBezTo>
                      <a:cubicBezTo>
                        <a:pt x="17" y="26"/>
                        <a:pt x="21" y="30"/>
                        <a:pt x="26" y="30"/>
                      </a:cubicBezTo>
                      <a:cubicBezTo>
                        <a:pt x="31" y="30"/>
                        <a:pt x="35" y="26"/>
                        <a:pt x="36" y="26"/>
                      </a:cubicBezTo>
                      <a:cubicBezTo>
                        <a:pt x="43" y="26"/>
                        <a:pt x="45" y="35"/>
                        <a:pt x="45" y="41"/>
                      </a:cubicBezTo>
                      <a:cubicBezTo>
                        <a:pt x="45" y="46"/>
                        <a:pt x="42" y="48"/>
                        <a:pt x="38" y="48"/>
                      </a:cubicBezTo>
                      <a:close/>
                      <a:moveTo>
                        <a:pt x="26" y="28"/>
                      </a:moveTo>
                      <a:cubicBezTo>
                        <a:pt x="20" y="28"/>
                        <a:pt x="16" y="23"/>
                        <a:pt x="16" y="17"/>
                      </a:cubicBezTo>
                      <a:cubicBezTo>
                        <a:pt x="16" y="12"/>
                        <a:pt x="20" y="7"/>
                        <a:pt x="26" y="7"/>
                      </a:cubicBezTo>
                      <a:cubicBezTo>
                        <a:pt x="32" y="7"/>
                        <a:pt x="36" y="12"/>
                        <a:pt x="36" y="17"/>
                      </a:cubicBezTo>
                      <a:cubicBezTo>
                        <a:pt x="36" y="23"/>
                        <a:pt x="32" y="28"/>
                        <a:pt x="26" y="28"/>
                      </a:cubicBezTo>
                      <a:close/>
                      <a:moveTo>
                        <a:pt x="41" y="14"/>
                      </a:moveTo>
                      <a:cubicBezTo>
                        <a:pt x="38" y="14"/>
                        <a:pt x="35" y="11"/>
                        <a:pt x="35" y="7"/>
                      </a:cubicBezTo>
                      <a:cubicBezTo>
                        <a:pt x="35" y="3"/>
                        <a:pt x="38" y="0"/>
                        <a:pt x="41" y="0"/>
                      </a:cubicBezTo>
                      <a:cubicBezTo>
                        <a:pt x="45" y="0"/>
                        <a:pt x="48" y="3"/>
                        <a:pt x="48" y="7"/>
                      </a:cubicBezTo>
                      <a:cubicBezTo>
                        <a:pt x="48" y="11"/>
                        <a:pt x="45" y="14"/>
                        <a:pt x="41" y="14"/>
                      </a:cubicBezTo>
                      <a:close/>
                      <a:moveTo>
                        <a:pt x="46" y="28"/>
                      </a:moveTo>
                      <a:cubicBezTo>
                        <a:pt x="43" y="28"/>
                        <a:pt x="43" y="28"/>
                        <a:pt x="43" y="28"/>
                      </a:cubicBezTo>
                      <a:cubicBezTo>
                        <a:pt x="41" y="26"/>
                        <a:pt x="39" y="24"/>
                        <a:pt x="36" y="24"/>
                      </a:cubicBezTo>
                      <a:cubicBezTo>
                        <a:pt x="37" y="22"/>
                        <a:pt x="38" y="20"/>
                        <a:pt x="38" y="17"/>
                      </a:cubicBezTo>
                      <a:cubicBezTo>
                        <a:pt x="38" y="17"/>
                        <a:pt x="38" y="16"/>
                        <a:pt x="38" y="16"/>
                      </a:cubicBezTo>
                      <a:cubicBezTo>
                        <a:pt x="39" y="16"/>
                        <a:pt x="40" y="16"/>
                        <a:pt x="41" y="16"/>
                      </a:cubicBezTo>
                      <a:cubicBezTo>
                        <a:pt x="45" y="16"/>
                        <a:pt x="48" y="14"/>
                        <a:pt x="48" y="14"/>
                      </a:cubicBezTo>
                      <a:cubicBezTo>
                        <a:pt x="52" y="14"/>
                        <a:pt x="52" y="21"/>
                        <a:pt x="52" y="23"/>
                      </a:cubicBezTo>
                      <a:cubicBezTo>
                        <a:pt x="52" y="26"/>
                        <a:pt x="49" y="28"/>
                        <a:pt x="46" y="28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</p:grpSp>
      <p:sp>
        <p:nvSpPr>
          <p:cNvPr id="66" name="标题 1"/>
          <p:cNvSpPr>
            <a:spLocks noGrp="1"/>
          </p:cNvSpPr>
          <p:nvPr>
            <p:ph type="title"/>
          </p:nvPr>
        </p:nvSpPr>
        <p:spPr>
          <a:xfrm>
            <a:off x="569271" y="229912"/>
            <a:ext cx="6544963" cy="553998"/>
          </a:xfrm>
        </p:spPr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阶段</a:t>
            </a:r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Ⅰ——</a:t>
            </a:r>
            <a:r>
              <a:rPr lang="zh-CN" altLang="en-US" sz="359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成果</a:t>
            </a:r>
            <a:endParaRPr lang="zh-CN" altLang="en-US" sz="359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375076" y="250258"/>
            <a:ext cx="137390" cy="533513"/>
            <a:chOff x="415271" y="280404"/>
            <a:chExt cx="0" cy="1055597"/>
          </a:xfrm>
        </p:grpSpPr>
        <p:sp>
          <p:nvSpPr>
            <p:cNvPr id="68" name="object 12"/>
            <p:cNvSpPr/>
            <p:nvPr/>
          </p:nvSpPr>
          <p:spPr>
            <a:xfrm>
              <a:off x="415271" y="803236"/>
              <a:ext cx="0" cy="532765"/>
            </a:xfrm>
            <a:custGeom>
              <a:avLst/>
              <a:gdLst/>
              <a:ahLst/>
              <a:cxnLst/>
              <a:rect l="l" t="t" r="r" b="b"/>
              <a:pathLst>
                <a:path h="532764">
                  <a:moveTo>
                    <a:pt x="0" y="0"/>
                  </a:moveTo>
                  <a:lnTo>
                    <a:pt x="0" y="532224"/>
                  </a:lnTo>
                </a:path>
              </a:pathLst>
            </a:custGeom>
            <a:ln w="62170">
              <a:solidFill>
                <a:srgbClr val="FF7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13"/>
            <p:cNvSpPr/>
            <p:nvPr/>
          </p:nvSpPr>
          <p:spPr>
            <a:xfrm>
              <a:off x="415271" y="280404"/>
              <a:ext cx="0" cy="523240"/>
            </a:xfrm>
            <a:custGeom>
              <a:avLst/>
              <a:gdLst/>
              <a:ahLst/>
              <a:cxnLst/>
              <a:rect l="l" t="t" r="r" b="b"/>
              <a:pathLst>
                <a:path h="523240">
                  <a:moveTo>
                    <a:pt x="0" y="0"/>
                  </a:moveTo>
                  <a:lnTo>
                    <a:pt x="0" y="522832"/>
                  </a:lnTo>
                </a:path>
              </a:pathLst>
            </a:custGeom>
            <a:ln w="62170">
              <a:solidFill>
                <a:srgbClr val="00CC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4442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6ee8d8e9-bd5d-4d6d-9e7c-f4bd12d160d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277557" y="1713589"/>
            <a:ext cx="5996626" cy="2221106"/>
            <a:chOff x="656623" y="1890701"/>
            <a:chExt cx="7995501" cy="2961474"/>
          </a:xfrm>
        </p:grpSpPr>
        <p:sp>
          <p:nvSpPr>
            <p:cNvPr id="4" name="ïṩ1íďé"/>
            <p:cNvSpPr/>
            <p:nvPr/>
          </p:nvSpPr>
          <p:spPr>
            <a:xfrm>
              <a:off x="1293259" y="2853152"/>
              <a:ext cx="903403" cy="121594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ïšḻíḓe"/>
            <p:cNvSpPr/>
            <p:nvPr/>
          </p:nvSpPr>
          <p:spPr>
            <a:xfrm>
              <a:off x="1224324" y="3031305"/>
              <a:ext cx="1041274" cy="104127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íŝ1íḍê"/>
            <p:cNvSpPr/>
            <p:nvPr/>
          </p:nvSpPr>
          <p:spPr>
            <a:xfrm>
              <a:off x="1567525" y="3353448"/>
              <a:ext cx="354871" cy="363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1" h="20433" extrusionOk="0">
                  <a:moveTo>
                    <a:pt x="14102" y="6331"/>
                  </a:moveTo>
                  <a:cubicBezTo>
                    <a:pt x="13391" y="5619"/>
                    <a:pt x="13391" y="4469"/>
                    <a:pt x="14102" y="3759"/>
                  </a:cubicBezTo>
                  <a:cubicBezTo>
                    <a:pt x="14812" y="3049"/>
                    <a:pt x="15965" y="3049"/>
                    <a:pt x="16674" y="3759"/>
                  </a:cubicBezTo>
                  <a:cubicBezTo>
                    <a:pt x="17385" y="4469"/>
                    <a:pt x="17385" y="5619"/>
                    <a:pt x="16674" y="6331"/>
                  </a:cubicBezTo>
                  <a:cubicBezTo>
                    <a:pt x="15965" y="7041"/>
                    <a:pt x="14812" y="7041"/>
                    <a:pt x="14102" y="6331"/>
                  </a:cubicBezTo>
                  <a:close/>
                  <a:moveTo>
                    <a:pt x="12904" y="13199"/>
                  </a:moveTo>
                  <a:cubicBezTo>
                    <a:pt x="12904" y="13199"/>
                    <a:pt x="21289" y="7286"/>
                    <a:pt x="20359" y="518"/>
                  </a:cubicBezTo>
                  <a:cubicBezTo>
                    <a:pt x="20339" y="369"/>
                    <a:pt x="20289" y="271"/>
                    <a:pt x="20226" y="206"/>
                  </a:cubicBezTo>
                  <a:cubicBezTo>
                    <a:pt x="20162" y="145"/>
                    <a:pt x="20065" y="93"/>
                    <a:pt x="19914" y="72"/>
                  </a:cubicBezTo>
                  <a:cubicBezTo>
                    <a:pt x="13147" y="-856"/>
                    <a:pt x="7233" y="7529"/>
                    <a:pt x="7233" y="7529"/>
                  </a:cubicBezTo>
                  <a:cubicBezTo>
                    <a:pt x="2104" y="6928"/>
                    <a:pt x="2478" y="7929"/>
                    <a:pt x="137" y="13421"/>
                  </a:cubicBezTo>
                  <a:cubicBezTo>
                    <a:pt x="-311" y="14470"/>
                    <a:pt x="416" y="14829"/>
                    <a:pt x="1211" y="14536"/>
                  </a:cubicBezTo>
                  <a:cubicBezTo>
                    <a:pt x="2006" y="14242"/>
                    <a:pt x="3764" y="13593"/>
                    <a:pt x="3764" y="13593"/>
                  </a:cubicBezTo>
                  <a:lnTo>
                    <a:pt x="6840" y="16669"/>
                  </a:lnTo>
                  <a:cubicBezTo>
                    <a:pt x="6840" y="16669"/>
                    <a:pt x="6192" y="18426"/>
                    <a:pt x="5897" y="19222"/>
                  </a:cubicBezTo>
                  <a:cubicBezTo>
                    <a:pt x="5604" y="20018"/>
                    <a:pt x="5963" y="20744"/>
                    <a:pt x="7012" y="20297"/>
                  </a:cubicBezTo>
                  <a:cubicBezTo>
                    <a:pt x="12505" y="17955"/>
                    <a:pt x="13504" y="18328"/>
                    <a:pt x="12904" y="1319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íṧliďê"/>
            <p:cNvSpPr/>
            <p:nvPr/>
          </p:nvSpPr>
          <p:spPr>
            <a:xfrm>
              <a:off x="4189575" y="2366808"/>
              <a:ext cx="903403" cy="1702284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ïṣ1iḓe"/>
            <p:cNvSpPr/>
            <p:nvPr/>
          </p:nvSpPr>
          <p:spPr>
            <a:xfrm>
              <a:off x="4126194" y="3031306"/>
              <a:ext cx="1041274" cy="1041273"/>
            </a:xfrm>
            <a:prstGeom prst="ellipse">
              <a:avLst/>
            </a:prstGeom>
            <a:solidFill>
              <a:schemeClr val="accent2">
                <a:lumMod val="10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iṣḻîḓe"/>
            <p:cNvSpPr/>
            <p:nvPr/>
          </p:nvSpPr>
          <p:spPr>
            <a:xfrm>
              <a:off x="4399103" y="3341288"/>
              <a:ext cx="484349" cy="387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43" y="10800"/>
                  </a:moveTo>
                  <a:cubicBezTo>
                    <a:pt x="17065" y="10800"/>
                    <a:pt x="16800" y="11898"/>
                    <a:pt x="16709" y="12419"/>
                  </a:cubicBezTo>
                  <a:cubicBezTo>
                    <a:pt x="16115" y="15817"/>
                    <a:pt x="13696" y="18359"/>
                    <a:pt x="10800" y="18359"/>
                  </a:cubicBezTo>
                  <a:cubicBezTo>
                    <a:pt x="9130" y="18359"/>
                    <a:pt x="7618" y="17514"/>
                    <a:pt x="6524" y="16146"/>
                  </a:cubicBezTo>
                  <a:cubicBezTo>
                    <a:pt x="6018" y="15513"/>
                    <a:pt x="5198" y="15513"/>
                    <a:pt x="4691" y="16146"/>
                  </a:cubicBezTo>
                  <a:cubicBezTo>
                    <a:pt x="4185" y="16779"/>
                    <a:pt x="4185" y="17804"/>
                    <a:pt x="4691" y="18437"/>
                  </a:cubicBezTo>
                  <a:cubicBezTo>
                    <a:pt x="6255" y="20391"/>
                    <a:pt x="8415" y="21600"/>
                    <a:pt x="10800" y="21600"/>
                  </a:cubicBezTo>
                  <a:cubicBezTo>
                    <a:pt x="14669" y="21600"/>
                    <a:pt x="17943" y="18421"/>
                    <a:pt x="19043" y="14039"/>
                  </a:cubicBezTo>
                  <a:lnTo>
                    <a:pt x="21600" y="14039"/>
                  </a:lnTo>
                  <a:lnTo>
                    <a:pt x="21600" y="10800"/>
                  </a:lnTo>
                  <a:cubicBezTo>
                    <a:pt x="21600" y="10800"/>
                    <a:pt x="18143" y="10800"/>
                    <a:pt x="18143" y="10800"/>
                  </a:cubicBezTo>
                  <a:close/>
                  <a:moveTo>
                    <a:pt x="4891" y="9180"/>
                  </a:moveTo>
                  <a:cubicBezTo>
                    <a:pt x="5484" y="5783"/>
                    <a:pt x="7904" y="3240"/>
                    <a:pt x="10800" y="3240"/>
                  </a:cubicBezTo>
                  <a:cubicBezTo>
                    <a:pt x="12470" y="3240"/>
                    <a:pt x="13982" y="4086"/>
                    <a:pt x="15076" y="5454"/>
                  </a:cubicBezTo>
                  <a:cubicBezTo>
                    <a:pt x="15582" y="6086"/>
                    <a:pt x="16404" y="6086"/>
                    <a:pt x="16909" y="5454"/>
                  </a:cubicBezTo>
                  <a:cubicBezTo>
                    <a:pt x="17415" y="4821"/>
                    <a:pt x="17415" y="3796"/>
                    <a:pt x="16909" y="3163"/>
                  </a:cubicBezTo>
                  <a:cubicBezTo>
                    <a:pt x="15346" y="1209"/>
                    <a:pt x="13186" y="0"/>
                    <a:pt x="10800" y="0"/>
                  </a:cubicBezTo>
                  <a:cubicBezTo>
                    <a:pt x="6931" y="0"/>
                    <a:pt x="3658" y="3178"/>
                    <a:pt x="2557" y="7560"/>
                  </a:cubicBezTo>
                  <a:lnTo>
                    <a:pt x="0" y="7560"/>
                  </a:lnTo>
                  <a:lnTo>
                    <a:pt x="0" y="10800"/>
                  </a:lnTo>
                  <a:lnTo>
                    <a:pt x="3457" y="10800"/>
                  </a:lnTo>
                  <a:cubicBezTo>
                    <a:pt x="4535" y="10800"/>
                    <a:pt x="4800" y="9702"/>
                    <a:pt x="4891" y="9180"/>
                  </a:cubicBezTo>
                  <a:close/>
                  <a:moveTo>
                    <a:pt x="7343" y="10800"/>
                  </a:moveTo>
                  <a:cubicBezTo>
                    <a:pt x="7343" y="13185"/>
                    <a:pt x="8891" y="15120"/>
                    <a:pt x="10800" y="15120"/>
                  </a:cubicBezTo>
                  <a:cubicBezTo>
                    <a:pt x="12709" y="15120"/>
                    <a:pt x="14255" y="13185"/>
                    <a:pt x="14255" y="10800"/>
                  </a:cubicBezTo>
                  <a:cubicBezTo>
                    <a:pt x="14255" y="8415"/>
                    <a:pt x="12709" y="6480"/>
                    <a:pt x="10800" y="6480"/>
                  </a:cubicBezTo>
                  <a:cubicBezTo>
                    <a:pt x="8891" y="6480"/>
                    <a:pt x="7343" y="8415"/>
                    <a:pt x="7343" y="108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îṥļîḋe"/>
            <p:cNvSpPr/>
            <p:nvPr/>
          </p:nvSpPr>
          <p:spPr>
            <a:xfrm>
              <a:off x="7113241" y="1890701"/>
              <a:ext cx="903403" cy="2178391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ṣ1ïḍe"/>
            <p:cNvSpPr/>
            <p:nvPr/>
          </p:nvSpPr>
          <p:spPr>
            <a:xfrm>
              <a:off x="7055905" y="3074788"/>
              <a:ext cx="1041275" cy="1041273"/>
            </a:xfrm>
            <a:prstGeom prst="ellipse">
              <a:avLst/>
            </a:prstGeom>
            <a:solidFill>
              <a:srgbClr val="9BBB59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ṥḻiďê"/>
            <p:cNvSpPr/>
            <p:nvPr/>
          </p:nvSpPr>
          <p:spPr>
            <a:xfrm>
              <a:off x="7354917" y="3351940"/>
              <a:ext cx="443251" cy="453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35" y="3821"/>
                  </a:moveTo>
                  <a:lnTo>
                    <a:pt x="4745" y="3821"/>
                  </a:lnTo>
                  <a:cubicBezTo>
                    <a:pt x="4832" y="6659"/>
                    <a:pt x="5371" y="8569"/>
                    <a:pt x="6052" y="9978"/>
                  </a:cubicBezTo>
                  <a:cubicBezTo>
                    <a:pt x="3968" y="8590"/>
                    <a:pt x="2022" y="6988"/>
                    <a:pt x="1735" y="3821"/>
                  </a:cubicBezTo>
                  <a:close/>
                  <a:moveTo>
                    <a:pt x="10800" y="1439"/>
                  </a:moveTo>
                  <a:cubicBezTo>
                    <a:pt x="14079" y="1438"/>
                    <a:pt x="15359" y="2749"/>
                    <a:pt x="15358" y="3236"/>
                  </a:cubicBezTo>
                  <a:cubicBezTo>
                    <a:pt x="15358" y="3725"/>
                    <a:pt x="14080" y="5035"/>
                    <a:pt x="10800" y="5038"/>
                  </a:cubicBezTo>
                  <a:cubicBezTo>
                    <a:pt x="7521" y="5035"/>
                    <a:pt x="6242" y="3725"/>
                    <a:pt x="6242" y="3236"/>
                  </a:cubicBezTo>
                  <a:cubicBezTo>
                    <a:pt x="6241" y="2749"/>
                    <a:pt x="7521" y="1438"/>
                    <a:pt x="10800" y="1439"/>
                  </a:cubicBezTo>
                  <a:close/>
                  <a:moveTo>
                    <a:pt x="15548" y="9978"/>
                  </a:moveTo>
                  <a:cubicBezTo>
                    <a:pt x="16230" y="8569"/>
                    <a:pt x="16768" y="6659"/>
                    <a:pt x="16855" y="3821"/>
                  </a:cubicBezTo>
                  <a:lnTo>
                    <a:pt x="19866" y="3821"/>
                  </a:lnTo>
                  <a:cubicBezTo>
                    <a:pt x="19580" y="6988"/>
                    <a:pt x="17632" y="8590"/>
                    <a:pt x="15548" y="9978"/>
                  </a:cubicBezTo>
                  <a:close/>
                  <a:moveTo>
                    <a:pt x="12216" y="15911"/>
                  </a:moveTo>
                  <a:cubicBezTo>
                    <a:pt x="12216" y="14207"/>
                    <a:pt x="13537" y="13266"/>
                    <a:pt x="15690" y="11871"/>
                  </a:cubicBezTo>
                  <a:cubicBezTo>
                    <a:pt x="18323" y="10163"/>
                    <a:pt x="21600" y="8040"/>
                    <a:pt x="21600" y="2998"/>
                  </a:cubicBezTo>
                  <a:cubicBezTo>
                    <a:pt x="21600" y="2544"/>
                    <a:pt x="21220" y="2177"/>
                    <a:pt x="20750" y="2177"/>
                  </a:cubicBezTo>
                  <a:lnTo>
                    <a:pt x="16635" y="2177"/>
                  </a:lnTo>
                  <a:cubicBezTo>
                    <a:pt x="16053" y="1125"/>
                    <a:pt x="14320" y="0"/>
                    <a:pt x="10800" y="0"/>
                  </a:cubicBezTo>
                  <a:cubicBezTo>
                    <a:pt x="7281" y="0"/>
                    <a:pt x="5547" y="1125"/>
                    <a:pt x="4966" y="2177"/>
                  </a:cubicBezTo>
                  <a:lnTo>
                    <a:pt x="850" y="2177"/>
                  </a:lnTo>
                  <a:cubicBezTo>
                    <a:pt x="380" y="2177"/>
                    <a:pt x="0" y="2544"/>
                    <a:pt x="0" y="2998"/>
                  </a:cubicBezTo>
                  <a:cubicBezTo>
                    <a:pt x="0" y="8040"/>
                    <a:pt x="3277" y="10163"/>
                    <a:pt x="5912" y="11871"/>
                  </a:cubicBezTo>
                  <a:cubicBezTo>
                    <a:pt x="8065" y="13266"/>
                    <a:pt x="9384" y="14207"/>
                    <a:pt x="9384" y="15911"/>
                  </a:cubicBezTo>
                  <a:lnTo>
                    <a:pt x="9384" y="17450"/>
                  </a:lnTo>
                  <a:cubicBezTo>
                    <a:pt x="7122" y="17696"/>
                    <a:pt x="5461" y="18514"/>
                    <a:pt x="5461" y="19487"/>
                  </a:cubicBezTo>
                  <a:cubicBezTo>
                    <a:pt x="5461" y="20654"/>
                    <a:pt x="7851" y="21600"/>
                    <a:pt x="10800" y="21600"/>
                  </a:cubicBezTo>
                  <a:cubicBezTo>
                    <a:pt x="13749" y="21600"/>
                    <a:pt x="16139" y="20654"/>
                    <a:pt x="16139" y="19487"/>
                  </a:cubicBezTo>
                  <a:cubicBezTo>
                    <a:pt x="16139" y="18514"/>
                    <a:pt x="14478" y="17696"/>
                    <a:pt x="12216" y="17450"/>
                  </a:cubicBezTo>
                  <a:cubicBezTo>
                    <a:pt x="12216" y="17450"/>
                    <a:pt x="12216" y="15911"/>
                    <a:pt x="12216" y="15911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ŝľidé"/>
            <p:cNvSpPr/>
            <p:nvPr/>
          </p:nvSpPr>
          <p:spPr>
            <a:xfrm>
              <a:off x="2959734" y="2755887"/>
              <a:ext cx="461633" cy="482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6" h="21203" extrusionOk="0">
                  <a:moveTo>
                    <a:pt x="14324" y="3544"/>
                  </a:moveTo>
                  <a:cubicBezTo>
                    <a:pt x="15314" y="3202"/>
                    <a:pt x="15854" y="2173"/>
                    <a:pt x="15494" y="1230"/>
                  </a:cubicBezTo>
                  <a:cubicBezTo>
                    <a:pt x="15134" y="202"/>
                    <a:pt x="13964" y="-227"/>
                    <a:pt x="12974" y="116"/>
                  </a:cubicBezTo>
                  <a:cubicBezTo>
                    <a:pt x="11984" y="459"/>
                    <a:pt x="11534" y="1487"/>
                    <a:pt x="11894" y="2430"/>
                  </a:cubicBezTo>
                  <a:cubicBezTo>
                    <a:pt x="12254" y="3373"/>
                    <a:pt x="13334" y="3887"/>
                    <a:pt x="14324" y="3544"/>
                  </a:cubicBezTo>
                  <a:close/>
                  <a:moveTo>
                    <a:pt x="21074" y="4659"/>
                  </a:moveTo>
                  <a:cubicBezTo>
                    <a:pt x="20624" y="4230"/>
                    <a:pt x="19994" y="4144"/>
                    <a:pt x="19544" y="4487"/>
                  </a:cubicBezTo>
                  <a:cubicBezTo>
                    <a:pt x="16934" y="6544"/>
                    <a:pt x="16934" y="6544"/>
                    <a:pt x="16934" y="6544"/>
                  </a:cubicBezTo>
                  <a:cubicBezTo>
                    <a:pt x="13244" y="4402"/>
                    <a:pt x="13244" y="4402"/>
                    <a:pt x="13244" y="4402"/>
                  </a:cubicBezTo>
                  <a:cubicBezTo>
                    <a:pt x="13064" y="4230"/>
                    <a:pt x="12884" y="4144"/>
                    <a:pt x="12704" y="4059"/>
                  </a:cubicBezTo>
                  <a:cubicBezTo>
                    <a:pt x="12524" y="3973"/>
                    <a:pt x="12524" y="3973"/>
                    <a:pt x="12524" y="3973"/>
                  </a:cubicBezTo>
                  <a:cubicBezTo>
                    <a:pt x="12524" y="3973"/>
                    <a:pt x="12524" y="3973"/>
                    <a:pt x="12524" y="3973"/>
                  </a:cubicBezTo>
                  <a:cubicBezTo>
                    <a:pt x="12254" y="3887"/>
                    <a:pt x="11984" y="3887"/>
                    <a:pt x="11624" y="3973"/>
                  </a:cubicBezTo>
                  <a:cubicBezTo>
                    <a:pt x="11624" y="3887"/>
                    <a:pt x="11624" y="3887"/>
                    <a:pt x="11624" y="3887"/>
                  </a:cubicBezTo>
                  <a:cubicBezTo>
                    <a:pt x="6044" y="5687"/>
                    <a:pt x="6044" y="5687"/>
                    <a:pt x="6044" y="5687"/>
                  </a:cubicBezTo>
                  <a:cubicBezTo>
                    <a:pt x="5594" y="5773"/>
                    <a:pt x="5234" y="6202"/>
                    <a:pt x="5234" y="6716"/>
                  </a:cubicBezTo>
                  <a:cubicBezTo>
                    <a:pt x="5234" y="10659"/>
                    <a:pt x="5234" y="10659"/>
                    <a:pt x="5234" y="10659"/>
                  </a:cubicBezTo>
                  <a:cubicBezTo>
                    <a:pt x="5234" y="11173"/>
                    <a:pt x="5684" y="11687"/>
                    <a:pt x="6314" y="11687"/>
                  </a:cubicBezTo>
                  <a:cubicBezTo>
                    <a:pt x="6944" y="11687"/>
                    <a:pt x="7394" y="11173"/>
                    <a:pt x="7394" y="10659"/>
                  </a:cubicBezTo>
                  <a:cubicBezTo>
                    <a:pt x="7394" y="7487"/>
                    <a:pt x="7394" y="7487"/>
                    <a:pt x="7394" y="7487"/>
                  </a:cubicBezTo>
                  <a:cubicBezTo>
                    <a:pt x="9464" y="6802"/>
                    <a:pt x="9464" y="6802"/>
                    <a:pt x="9464" y="6802"/>
                  </a:cubicBezTo>
                  <a:cubicBezTo>
                    <a:pt x="7934" y="10573"/>
                    <a:pt x="7934" y="10573"/>
                    <a:pt x="7934" y="10573"/>
                  </a:cubicBezTo>
                  <a:cubicBezTo>
                    <a:pt x="7664" y="11087"/>
                    <a:pt x="7754" y="11602"/>
                    <a:pt x="8024" y="12116"/>
                  </a:cubicBezTo>
                  <a:cubicBezTo>
                    <a:pt x="7304" y="13659"/>
                    <a:pt x="7304" y="13659"/>
                    <a:pt x="7304" y="13659"/>
                  </a:cubicBezTo>
                  <a:cubicBezTo>
                    <a:pt x="1904" y="13573"/>
                    <a:pt x="1904" y="13573"/>
                    <a:pt x="1904" y="13573"/>
                  </a:cubicBezTo>
                  <a:cubicBezTo>
                    <a:pt x="1904" y="13573"/>
                    <a:pt x="1904" y="13573"/>
                    <a:pt x="1904" y="13573"/>
                  </a:cubicBezTo>
                  <a:cubicBezTo>
                    <a:pt x="1454" y="13573"/>
                    <a:pt x="1094" y="13830"/>
                    <a:pt x="914" y="14259"/>
                  </a:cubicBezTo>
                  <a:cubicBezTo>
                    <a:pt x="104" y="15887"/>
                    <a:pt x="104" y="15887"/>
                    <a:pt x="104" y="15887"/>
                  </a:cubicBezTo>
                  <a:cubicBezTo>
                    <a:pt x="-166" y="16487"/>
                    <a:pt x="104" y="17173"/>
                    <a:pt x="734" y="17430"/>
                  </a:cubicBezTo>
                  <a:cubicBezTo>
                    <a:pt x="1364" y="17687"/>
                    <a:pt x="2084" y="17430"/>
                    <a:pt x="2354" y="16830"/>
                  </a:cubicBezTo>
                  <a:cubicBezTo>
                    <a:pt x="2804" y="15887"/>
                    <a:pt x="2804" y="15887"/>
                    <a:pt x="2804" y="15887"/>
                  </a:cubicBezTo>
                  <a:cubicBezTo>
                    <a:pt x="7934" y="15973"/>
                    <a:pt x="7934" y="15973"/>
                    <a:pt x="7934" y="15973"/>
                  </a:cubicBezTo>
                  <a:cubicBezTo>
                    <a:pt x="8474" y="16059"/>
                    <a:pt x="8924" y="15802"/>
                    <a:pt x="9194" y="15287"/>
                  </a:cubicBezTo>
                  <a:cubicBezTo>
                    <a:pt x="10094" y="13402"/>
                    <a:pt x="10094" y="13402"/>
                    <a:pt x="10094" y="13402"/>
                  </a:cubicBezTo>
                  <a:cubicBezTo>
                    <a:pt x="12434" y="14344"/>
                    <a:pt x="12434" y="14344"/>
                    <a:pt x="12434" y="14344"/>
                  </a:cubicBezTo>
                  <a:cubicBezTo>
                    <a:pt x="12614" y="19573"/>
                    <a:pt x="12614" y="19573"/>
                    <a:pt x="12614" y="19573"/>
                  </a:cubicBezTo>
                  <a:cubicBezTo>
                    <a:pt x="12614" y="19573"/>
                    <a:pt x="12614" y="19573"/>
                    <a:pt x="12614" y="19573"/>
                  </a:cubicBezTo>
                  <a:cubicBezTo>
                    <a:pt x="12704" y="20002"/>
                    <a:pt x="12974" y="20344"/>
                    <a:pt x="13424" y="20516"/>
                  </a:cubicBezTo>
                  <a:cubicBezTo>
                    <a:pt x="15044" y="21116"/>
                    <a:pt x="15044" y="21116"/>
                    <a:pt x="15044" y="21116"/>
                  </a:cubicBezTo>
                  <a:cubicBezTo>
                    <a:pt x="15674" y="21373"/>
                    <a:pt x="16394" y="21030"/>
                    <a:pt x="16664" y="20430"/>
                  </a:cubicBezTo>
                  <a:cubicBezTo>
                    <a:pt x="16934" y="19830"/>
                    <a:pt x="16574" y="19144"/>
                    <a:pt x="15944" y="18887"/>
                  </a:cubicBezTo>
                  <a:cubicBezTo>
                    <a:pt x="15134" y="18544"/>
                    <a:pt x="15134" y="18544"/>
                    <a:pt x="15134" y="18544"/>
                  </a:cubicBezTo>
                  <a:cubicBezTo>
                    <a:pt x="14954" y="13487"/>
                    <a:pt x="14954" y="13487"/>
                    <a:pt x="14954" y="13487"/>
                  </a:cubicBezTo>
                  <a:cubicBezTo>
                    <a:pt x="14954" y="13487"/>
                    <a:pt x="14954" y="13402"/>
                    <a:pt x="14954" y="13402"/>
                  </a:cubicBezTo>
                  <a:cubicBezTo>
                    <a:pt x="14954" y="13402"/>
                    <a:pt x="14954" y="13402"/>
                    <a:pt x="14954" y="13402"/>
                  </a:cubicBezTo>
                  <a:cubicBezTo>
                    <a:pt x="14954" y="12973"/>
                    <a:pt x="14594" y="12544"/>
                    <a:pt x="14144" y="12373"/>
                  </a:cubicBezTo>
                  <a:cubicBezTo>
                    <a:pt x="11894" y="11002"/>
                    <a:pt x="11894" y="11002"/>
                    <a:pt x="11894" y="11002"/>
                  </a:cubicBezTo>
                  <a:cubicBezTo>
                    <a:pt x="13514" y="6973"/>
                    <a:pt x="13514" y="6973"/>
                    <a:pt x="13514" y="6973"/>
                  </a:cubicBezTo>
                  <a:cubicBezTo>
                    <a:pt x="16394" y="8687"/>
                    <a:pt x="16394" y="8687"/>
                    <a:pt x="16394" y="8687"/>
                  </a:cubicBezTo>
                  <a:cubicBezTo>
                    <a:pt x="16844" y="8944"/>
                    <a:pt x="17384" y="8944"/>
                    <a:pt x="17744" y="8602"/>
                  </a:cubicBezTo>
                  <a:cubicBezTo>
                    <a:pt x="20894" y="6116"/>
                    <a:pt x="20894" y="6116"/>
                    <a:pt x="20894" y="6116"/>
                  </a:cubicBezTo>
                  <a:cubicBezTo>
                    <a:pt x="21344" y="5687"/>
                    <a:pt x="21434" y="5087"/>
                    <a:pt x="21074" y="4659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îšḻídé"/>
            <p:cNvSpPr/>
            <p:nvPr/>
          </p:nvSpPr>
          <p:spPr>
            <a:xfrm rot="10800000" flipH="1">
              <a:off x="2184066" y="2374433"/>
              <a:ext cx="2020595" cy="501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0" y="0"/>
                  </a:moveTo>
                  <a:lnTo>
                    <a:pt x="0" y="21595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bg2">
                  <a:lumMod val="50000"/>
                </a:schemeClr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îšḷîde"/>
            <p:cNvSpPr/>
            <p:nvPr/>
          </p:nvSpPr>
          <p:spPr>
            <a:xfrm rot="10800000" flipH="1">
              <a:off x="5087232" y="1900727"/>
              <a:ext cx="2021658" cy="474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bg2">
                  <a:lumMod val="50000"/>
                </a:schemeClr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î$ḻídé"/>
            <p:cNvSpPr/>
            <p:nvPr/>
          </p:nvSpPr>
          <p:spPr>
            <a:xfrm>
              <a:off x="5872293" y="2282663"/>
              <a:ext cx="461634" cy="482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6" h="21203" extrusionOk="0">
                  <a:moveTo>
                    <a:pt x="14324" y="3544"/>
                  </a:moveTo>
                  <a:cubicBezTo>
                    <a:pt x="15314" y="3202"/>
                    <a:pt x="15854" y="2173"/>
                    <a:pt x="15494" y="1230"/>
                  </a:cubicBezTo>
                  <a:cubicBezTo>
                    <a:pt x="15134" y="202"/>
                    <a:pt x="13964" y="-227"/>
                    <a:pt x="12974" y="116"/>
                  </a:cubicBezTo>
                  <a:cubicBezTo>
                    <a:pt x="11984" y="459"/>
                    <a:pt x="11534" y="1487"/>
                    <a:pt x="11894" y="2430"/>
                  </a:cubicBezTo>
                  <a:cubicBezTo>
                    <a:pt x="12254" y="3373"/>
                    <a:pt x="13334" y="3887"/>
                    <a:pt x="14324" y="3544"/>
                  </a:cubicBezTo>
                  <a:close/>
                  <a:moveTo>
                    <a:pt x="21074" y="4659"/>
                  </a:moveTo>
                  <a:cubicBezTo>
                    <a:pt x="20624" y="4230"/>
                    <a:pt x="19994" y="4144"/>
                    <a:pt x="19544" y="4487"/>
                  </a:cubicBezTo>
                  <a:cubicBezTo>
                    <a:pt x="16934" y="6544"/>
                    <a:pt x="16934" y="6544"/>
                    <a:pt x="16934" y="6544"/>
                  </a:cubicBezTo>
                  <a:cubicBezTo>
                    <a:pt x="13244" y="4402"/>
                    <a:pt x="13244" y="4402"/>
                    <a:pt x="13244" y="4402"/>
                  </a:cubicBezTo>
                  <a:cubicBezTo>
                    <a:pt x="13064" y="4230"/>
                    <a:pt x="12884" y="4144"/>
                    <a:pt x="12704" y="4059"/>
                  </a:cubicBezTo>
                  <a:cubicBezTo>
                    <a:pt x="12524" y="3973"/>
                    <a:pt x="12524" y="3973"/>
                    <a:pt x="12524" y="3973"/>
                  </a:cubicBezTo>
                  <a:cubicBezTo>
                    <a:pt x="12524" y="3973"/>
                    <a:pt x="12524" y="3973"/>
                    <a:pt x="12524" y="3973"/>
                  </a:cubicBezTo>
                  <a:cubicBezTo>
                    <a:pt x="12254" y="3887"/>
                    <a:pt x="11984" y="3887"/>
                    <a:pt x="11624" y="3973"/>
                  </a:cubicBezTo>
                  <a:cubicBezTo>
                    <a:pt x="11624" y="3887"/>
                    <a:pt x="11624" y="3887"/>
                    <a:pt x="11624" y="3887"/>
                  </a:cubicBezTo>
                  <a:cubicBezTo>
                    <a:pt x="6044" y="5687"/>
                    <a:pt x="6044" y="5687"/>
                    <a:pt x="6044" y="5687"/>
                  </a:cubicBezTo>
                  <a:cubicBezTo>
                    <a:pt x="5594" y="5773"/>
                    <a:pt x="5234" y="6202"/>
                    <a:pt x="5234" y="6716"/>
                  </a:cubicBezTo>
                  <a:cubicBezTo>
                    <a:pt x="5234" y="10659"/>
                    <a:pt x="5234" y="10659"/>
                    <a:pt x="5234" y="10659"/>
                  </a:cubicBezTo>
                  <a:cubicBezTo>
                    <a:pt x="5234" y="11173"/>
                    <a:pt x="5684" y="11687"/>
                    <a:pt x="6314" y="11687"/>
                  </a:cubicBezTo>
                  <a:cubicBezTo>
                    <a:pt x="6944" y="11687"/>
                    <a:pt x="7394" y="11173"/>
                    <a:pt x="7394" y="10659"/>
                  </a:cubicBezTo>
                  <a:cubicBezTo>
                    <a:pt x="7394" y="7487"/>
                    <a:pt x="7394" y="7487"/>
                    <a:pt x="7394" y="7487"/>
                  </a:cubicBezTo>
                  <a:cubicBezTo>
                    <a:pt x="9464" y="6802"/>
                    <a:pt x="9464" y="6802"/>
                    <a:pt x="9464" y="6802"/>
                  </a:cubicBezTo>
                  <a:cubicBezTo>
                    <a:pt x="7934" y="10573"/>
                    <a:pt x="7934" y="10573"/>
                    <a:pt x="7934" y="10573"/>
                  </a:cubicBezTo>
                  <a:cubicBezTo>
                    <a:pt x="7664" y="11087"/>
                    <a:pt x="7754" y="11602"/>
                    <a:pt x="8024" y="12116"/>
                  </a:cubicBezTo>
                  <a:cubicBezTo>
                    <a:pt x="7304" y="13659"/>
                    <a:pt x="7304" y="13659"/>
                    <a:pt x="7304" y="13659"/>
                  </a:cubicBezTo>
                  <a:cubicBezTo>
                    <a:pt x="1904" y="13573"/>
                    <a:pt x="1904" y="13573"/>
                    <a:pt x="1904" y="13573"/>
                  </a:cubicBezTo>
                  <a:cubicBezTo>
                    <a:pt x="1904" y="13573"/>
                    <a:pt x="1904" y="13573"/>
                    <a:pt x="1904" y="13573"/>
                  </a:cubicBezTo>
                  <a:cubicBezTo>
                    <a:pt x="1454" y="13573"/>
                    <a:pt x="1094" y="13830"/>
                    <a:pt x="914" y="14259"/>
                  </a:cubicBezTo>
                  <a:cubicBezTo>
                    <a:pt x="104" y="15887"/>
                    <a:pt x="104" y="15887"/>
                    <a:pt x="104" y="15887"/>
                  </a:cubicBezTo>
                  <a:cubicBezTo>
                    <a:pt x="-166" y="16487"/>
                    <a:pt x="104" y="17173"/>
                    <a:pt x="734" y="17430"/>
                  </a:cubicBezTo>
                  <a:cubicBezTo>
                    <a:pt x="1364" y="17687"/>
                    <a:pt x="2084" y="17430"/>
                    <a:pt x="2354" y="16830"/>
                  </a:cubicBezTo>
                  <a:cubicBezTo>
                    <a:pt x="2804" y="15887"/>
                    <a:pt x="2804" y="15887"/>
                    <a:pt x="2804" y="15887"/>
                  </a:cubicBezTo>
                  <a:cubicBezTo>
                    <a:pt x="7934" y="15973"/>
                    <a:pt x="7934" y="15973"/>
                    <a:pt x="7934" y="15973"/>
                  </a:cubicBezTo>
                  <a:cubicBezTo>
                    <a:pt x="8474" y="16059"/>
                    <a:pt x="8924" y="15802"/>
                    <a:pt x="9194" y="15287"/>
                  </a:cubicBezTo>
                  <a:cubicBezTo>
                    <a:pt x="10094" y="13402"/>
                    <a:pt x="10094" y="13402"/>
                    <a:pt x="10094" y="13402"/>
                  </a:cubicBezTo>
                  <a:cubicBezTo>
                    <a:pt x="12434" y="14344"/>
                    <a:pt x="12434" y="14344"/>
                    <a:pt x="12434" y="14344"/>
                  </a:cubicBezTo>
                  <a:cubicBezTo>
                    <a:pt x="12614" y="19573"/>
                    <a:pt x="12614" y="19573"/>
                    <a:pt x="12614" y="19573"/>
                  </a:cubicBezTo>
                  <a:cubicBezTo>
                    <a:pt x="12614" y="19573"/>
                    <a:pt x="12614" y="19573"/>
                    <a:pt x="12614" y="19573"/>
                  </a:cubicBezTo>
                  <a:cubicBezTo>
                    <a:pt x="12704" y="20002"/>
                    <a:pt x="12974" y="20344"/>
                    <a:pt x="13424" y="20516"/>
                  </a:cubicBezTo>
                  <a:cubicBezTo>
                    <a:pt x="15044" y="21116"/>
                    <a:pt x="15044" y="21116"/>
                    <a:pt x="15044" y="21116"/>
                  </a:cubicBezTo>
                  <a:cubicBezTo>
                    <a:pt x="15674" y="21373"/>
                    <a:pt x="16394" y="21030"/>
                    <a:pt x="16664" y="20430"/>
                  </a:cubicBezTo>
                  <a:cubicBezTo>
                    <a:pt x="16934" y="19830"/>
                    <a:pt x="16574" y="19144"/>
                    <a:pt x="15944" y="18887"/>
                  </a:cubicBezTo>
                  <a:cubicBezTo>
                    <a:pt x="15134" y="18544"/>
                    <a:pt x="15134" y="18544"/>
                    <a:pt x="15134" y="18544"/>
                  </a:cubicBezTo>
                  <a:cubicBezTo>
                    <a:pt x="14954" y="13487"/>
                    <a:pt x="14954" y="13487"/>
                    <a:pt x="14954" y="13487"/>
                  </a:cubicBezTo>
                  <a:cubicBezTo>
                    <a:pt x="14954" y="13487"/>
                    <a:pt x="14954" y="13402"/>
                    <a:pt x="14954" y="13402"/>
                  </a:cubicBezTo>
                  <a:cubicBezTo>
                    <a:pt x="14954" y="13402"/>
                    <a:pt x="14954" y="13402"/>
                    <a:pt x="14954" y="13402"/>
                  </a:cubicBezTo>
                  <a:cubicBezTo>
                    <a:pt x="14954" y="12973"/>
                    <a:pt x="14594" y="12544"/>
                    <a:pt x="14144" y="12373"/>
                  </a:cubicBezTo>
                  <a:cubicBezTo>
                    <a:pt x="11894" y="11002"/>
                    <a:pt x="11894" y="11002"/>
                    <a:pt x="11894" y="11002"/>
                  </a:cubicBezTo>
                  <a:cubicBezTo>
                    <a:pt x="13514" y="6973"/>
                    <a:pt x="13514" y="6973"/>
                    <a:pt x="13514" y="6973"/>
                  </a:cubicBezTo>
                  <a:cubicBezTo>
                    <a:pt x="16394" y="8687"/>
                    <a:pt x="16394" y="8687"/>
                    <a:pt x="16394" y="8687"/>
                  </a:cubicBezTo>
                  <a:cubicBezTo>
                    <a:pt x="16844" y="8944"/>
                    <a:pt x="17384" y="8944"/>
                    <a:pt x="17744" y="8602"/>
                  </a:cubicBezTo>
                  <a:cubicBezTo>
                    <a:pt x="20894" y="6116"/>
                    <a:pt x="20894" y="6116"/>
                    <a:pt x="20894" y="6116"/>
                  </a:cubicBezTo>
                  <a:cubicBezTo>
                    <a:pt x="21344" y="5687"/>
                    <a:pt x="21434" y="5087"/>
                    <a:pt x="21074" y="4659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ísļîḋé"/>
            <p:cNvSpPr/>
            <p:nvPr/>
          </p:nvSpPr>
          <p:spPr>
            <a:xfrm>
              <a:off x="656623" y="4169415"/>
              <a:ext cx="2175519" cy="6827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p14="http://schemas.microsoft.com/office/powerpoint/2010/main" xmlns:ma14="http://schemas.microsoft.com/office/mac/drawingml/2011/main" xmlns:lc="http://schemas.openxmlformats.org/drawingml/2006/lockedCanvas" xmlns="" val="1"/>
              </a:ext>
            </a:extLst>
          </p:spPr>
          <p:txBody>
            <a:bodyPr wrap="none" lIns="25400" tIns="25400" rIns="25400" bIns="25400" anchor="ctr">
              <a:no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accent1">
                      <a:lumMod val="100000"/>
                    </a:schemeClr>
                  </a:solidFill>
                </a:rPr>
                <a:t>（对内）</a:t>
              </a:r>
              <a:endParaRPr lang="en-US" altLang="zh-CN" sz="1600" b="1" dirty="0" smtClean="0">
                <a:solidFill>
                  <a:schemeClr val="accent1">
                    <a:lumMod val="100000"/>
                  </a:schemeClr>
                </a:solidFill>
              </a:endParaRPr>
            </a:p>
            <a:p>
              <a:pPr algn="ctr"/>
              <a:r>
                <a:rPr lang="zh-CN" altLang="en-US" sz="1600" b="1" dirty="0" smtClean="0">
                  <a:solidFill>
                    <a:schemeClr val="accent1">
                      <a:lumMod val="100000"/>
                    </a:schemeClr>
                  </a:solidFill>
                </a:rPr>
                <a:t>插件平台化</a:t>
              </a:r>
              <a:endParaRPr lang="zh-CN" altLang="en-US" sz="16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  <p:sp>
          <p:nvSpPr>
            <p:cNvPr id="25" name="ïşļïďê"/>
            <p:cNvSpPr/>
            <p:nvPr/>
          </p:nvSpPr>
          <p:spPr>
            <a:xfrm>
              <a:off x="3558492" y="4354137"/>
              <a:ext cx="2175519" cy="3490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p14="http://schemas.microsoft.com/office/powerpoint/2010/main" xmlns:ma14="http://schemas.microsoft.com/office/mac/drawingml/2011/main" xmlns:lc="http://schemas.openxmlformats.org/drawingml/2006/lockedCanvas" xmlns="" val="1"/>
              </a:ext>
            </a:extLst>
          </p:spPr>
          <p:txBody>
            <a:bodyPr wrap="none" lIns="25400" tIns="25400" rIns="25400" bIns="25400" anchor="ctr">
              <a:no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accent2">
                      <a:lumMod val="100000"/>
                    </a:schemeClr>
                  </a:solidFill>
                </a:rPr>
                <a:t>（对外）</a:t>
              </a:r>
              <a:endParaRPr lang="en-US" altLang="zh-CN" sz="1600" b="1" dirty="0" smtClean="0">
                <a:solidFill>
                  <a:schemeClr val="accent2">
                    <a:lumMod val="100000"/>
                  </a:schemeClr>
                </a:solidFill>
              </a:endParaRPr>
            </a:p>
            <a:p>
              <a:pPr algn="ctr"/>
              <a:r>
                <a:rPr lang="zh-CN" altLang="en-US" sz="1600" b="1" dirty="0" smtClean="0">
                  <a:solidFill>
                    <a:schemeClr val="accent2">
                      <a:lumMod val="100000"/>
                    </a:schemeClr>
                  </a:solidFill>
                </a:rPr>
                <a:t>接入平台化</a:t>
              </a:r>
              <a:endParaRPr lang="zh-CN" altLang="en-US" sz="1600" b="1" dirty="0">
                <a:solidFill>
                  <a:schemeClr val="accent2">
                    <a:lumMod val="100000"/>
                  </a:schemeClr>
                </a:solidFill>
              </a:endParaRPr>
            </a:p>
          </p:txBody>
        </p:sp>
        <p:sp>
          <p:nvSpPr>
            <p:cNvPr id="27" name="i$1íḑé"/>
            <p:cNvSpPr/>
            <p:nvPr/>
          </p:nvSpPr>
          <p:spPr>
            <a:xfrm>
              <a:off x="6476605" y="4366452"/>
              <a:ext cx="2175519" cy="3490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p14="http://schemas.microsoft.com/office/powerpoint/2010/main" xmlns:ma14="http://schemas.microsoft.com/office/mac/drawingml/2011/main" xmlns:lc="http://schemas.openxmlformats.org/drawingml/2006/lockedCanvas" xmlns="" val="1"/>
              </a:ext>
            </a:extLst>
          </p:spPr>
          <p:txBody>
            <a:bodyPr wrap="none" lIns="25400" tIns="25400" rIns="25400" bIns="25400" anchor="ctr">
              <a:no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accent3">
                      <a:lumMod val="100000"/>
                    </a:schemeClr>
                  </a:solidFill>
                </a:rPr>
                <a:t>终端即服务</a:t>
              </a:r>
              <a:endParaRPr lang="zh-CN" altLang="en-US" sz="1600" b="1" dirty="0">
                <a:solidFill>
                  <a:schemeClr val="accent3">
                    <a:lumMod val="100000"/>
                  </a:schemeClr>
                </a:solidFill>
              </a:endParaRPr>
            </a:p>
          </p:txBody>
        </p:sp>
      </p:grpSp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569271" y="229912"/>
            <a:ext cx="6544963" cy="552908"/>
          </a:xfrm>
        </p:spPr>
        <p:txBody>
          <a:bodyPr/>
          <a:lstStyle/>
          <a:p>
            <a:r>
              <a:rPr lang="zh-CN" altLang="en-US" sz="3590" dirty="0">
                <a:latin typeface="黑体" panose="02010609060101010101" pitchFamily="49" charset="-122"/>
                <a:ea typeface="黑体" panose="02010609060101010101" pitchFamily="49" charset="-122"/>
              </a:rPr>
              <a:t>云店</a:t>
            </a:r>
            <a:r>
              <a:rPr lang="zh-CN" altLang="en-US" sz="359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助手</a:t>
            </a:r>
            <a:r>
              <a:rPr lang="zh-CN" altLang="en-US" sz="3590" dirty="0">
                <a:latin typeface="黑体" panose="02010609060101010101" pitchFamily="49" charset="-122"/>
                <a:ea typeface="黑体" panose="02010609060101010101" pitchFamily="49" charset="-122"/>
              </a:rPr>
              <a:t>平台</a:t>
            </a:r>
            <a:r>
              <a:rPr lang="zh-CN" altLang="en-US" sz="359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化进程</a:t>
            </a:r>
            <a:endParaRPr lang="zh-CN" altLang="en-US" sz="359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75076" y="250258"/>
            <a:ext cx="137390" cy="533513"/>
            <a:chOff x="415271" y="280404"/>
            <a:chExt cx="0" cy="1055597"/>
          </a:xfrm>
        </p:grpSpPr>
        <p:sp>
          <p:nvSpPr>
            <p:cNvPr id="32" name="object 12"/>
            <p:cNvSpPr/>
            <p:nvPr/>
          </p:nvSpPr>
          <p:spPr>
            <a:xfrm>
              <a:off x="415271" y="803236"/>
              <a:ext cx="0" cy="532765"/>
            </a:xfrm>
            <a:custGeom>
              <a:avLst/>
              <a:gdLst/>
              <a:ahLst/>
              <a:cxnLst/>
              <a:rect l="l" t="t" r="r" b="b"/>
              <a:pathLst>
                <a:path h="532764">
                  <a:moveTo>
                    <a:pt x="0" y="0"/>
                  </a:moveTo>
                  <a:lnTo>
                    <a:pt x="0" y="532224"/>
                  </a:lnTo>
                </a:path>
              </a:pathLst>
            </a:custGeom>
            <a:ln w="62170">
              <a:solidFill>
                <a:srgbClr val="FF7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13"/>
            <p:cNvSpPr/>
            <p:nvPr/>
          </p:nvSpPr>
          <p:spPr>
            <a:xfrm>
              <a:off x="415271" y="280404"/>
              <a:ext cx="0" cy="523240"/>
            </a:xfrm>
            <a:custGeom>
              <a:avLst/>
              <a:gdLst/>
              <a:ahLst/>
              <a:cxnLst/>
              <a:rect l="l" t="t" r="r" b="b"/>
              <a:pathLst>
                <a:path h="523240">
                  <a:moveTo>
                    <a:pt x="0" y="0"/>
                  </a:moveTo>
                  <a:lnTo>
                    <a:pt x="0" y="522832"/>
                  </a:lnTo>
                </a:path>
              </a:pathLst>
            </a:custGeom>
            <a:ln w="62170">
              <a:solidFill>
                <a:srgbClr val="00CC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上箭头 23"/>
          <p:cNvSpPr/>
          <p:nvPr/>
        </p:nvSpPr>
        <p:spPr>
          <a:xfrm>
            <a:off x="4034845" y="4036819"/>
            <a:ext cx="462404" cy="327992"/>
          </a:xfrm>
          <a:prstGeom prst="upArrow">
            <a:avLst/>
          </a:prstGeom>
          <a:solidFill>
            <a:srgbClr val="FF7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83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ee8d8e9-bd5d-4d6d-9e7c-f4bd12d160d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5ceac9b-fc84-4b57-85d1-de8c30fc4c2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ee8d8e9-bd5d-4d6d-9e7c-f4bd12d160d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5ceac9b-fc84-4b57-85d1-de8c30fc4c2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ee8d8e9-bd5d-4d6d-9e7c-f4bd12d160d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1e3b640-72c1-423b-896f-b4e4485b7dc7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EEACA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CD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8724</TotalTime>
  <Words>974</Words>
  <Application>Microsoft Office PowerPoint</Application>
  <PresentationFormat>全屏显示(16:9)</PresentationFormat>
  <Paragraphs>369</Paragraphs>
  <Slides>21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DejaVu Sans</vt:lpstr>
      <vt:lpstr>Helvetica Light</vt:lpstr>
      <vt:lpstr>Helvetica Neue</vt:lpstr>
      <vt:lpstr>黑体</vt:lpstr>
      <vt:lpstr>宋体</vt:lpstr>
      <vt:lpstr>Microsoft YaHei</vt:lpstr>
      <vt:lpstr>Microsoft YaHei</vt:lpstr>
      <vt:lpstr>Arial</vt:lpstr>
      <vt:lpstr>Calibri</vt:lpstr>
      <vt:lpstr>Helvetica</vt:lpstr>
      <vt:lpstr>Wingdings</vt:lpstr>
      <vt:lpstr>Office Theme</vt:lpstr>
      <vt:lpstr>云店助手平台化进程</vt:lpstr>
      <vt:lpstr>阶段Ⅰ——插件平台化</vt:lpstr>
      <vt:lpstr>如何解耦—插件化开发</vt:lpstr>
      <vt:lpstr>如何解耦—插件化部署</vt:lpstr>
      <vt:lpstr>PowerPoint 演示文稿</vt:lpstr>
      <vt:lpstr>PowerPoint 演示文稿</vt:lpstr>
      <vt:lpstr>PowerPoint 演示文稿</vt:lpstr>
      <vt:lpstr>阶段Ⅰ——成果</vt:lpstr>
      <vt:lpstr>云店助手平台化进程</vt:lpstr>
      <vt:lpstr>PowerPoint 演示文稿</vt:lpstr>
      <vt:lpstr>PowerPoint 演示文稿</vt:lpstr>
      <vt:lpstr>PowerPoint 演示文稿</vt:lpstr>
      <vt:lpstr>云店助手架构概览</vt:lpstr>
      <vt:lpstr>阶段Ⅱ——成果</vt:lpstr>
      <vt:lpstr>云店助手平台化进程</vt:lpstr>
      <vt:lpstr>PowerPoint 演示文稿</vt:lpstr>
      <vt:lpstr>PowerPoint 演示文稿</vt:lpstr>
      <vt:lpstr>PowerPoint 演示文稿</vt:lpstr>
      <vt:lpstr>PowerPoint 演示文稿</vt:lpstr>
      <vt:lpstr>云店助手架构概览</vt:lpstr>
      <vt:lpstr>广告时间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2017春季职级晋升申请 P3-2</dc:title>
  <cp:lastModifiedBy>Huan</cp:lastModifiedBy>
  <cp:revision>1443</cp:revision>
  <dcterms:modified xsi:type="dcterms:W3CDTF">2018-04-08T09:16:16Z</dcterms:modified>
</cp:coreProperties>
</file>