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9"/>
  </p:notesMasterIdLst>
  <p:sldIdLst>
    <p:sldId id="292" r:id="rId2"/>
    <p:sldId id="304" r:id="rId3"/>
    <p:sldId id="298" r:id="rId4"/>
    <p:sldId id="305" r:id="rId5"/>
    <p:sldId id="297" r:id="rId6"/>
    <p:sldId id="302" r:id="rId7"/>
    <p:sldId id="303" r:id="rId8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B73"/>
    <a:srgbClr val="B9CEFF"/>
    <a:srgbClr val="BDFFC3"/>
    <a:srgbClr val="BDFFFE"/>
    <a:srgbClr val="2990D0"/>
    <a:srgbClr val="1898B5"/>
    <a:srgbClr val="37A46A"/>
    <a:srgbClr val="EC2D3A"/>
    <a:srgbClr val="D64A01"/>
    <a:srgbClr val="6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EBF5E-59D1-445E-95FB-9EA814D26A44}" v="7" dt="2019-02-27T07:05:27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4" autoAdjust="0"/>
  </p:normalViewPr>
  <p:slideViewPr>
    <p:cSldViewPr>
      <p:cViewPr varScale="1">
        <p:scale>
          <a:sx n="106" d="100"/>
          <a:sy n="106" d="100"/>
        </p:scale>
        <p:origin x="186" y="114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7C7EBF5E-59D1-445E-95FB-9EA814D26A44}"/>
    <pc:docChg chg="custSel addSld delSld modSld delMainMaster">
      <pc:chgData name="xls315" userId="a3f91353-034b-4d73-b44a-fb5798c24f26" providerId="ADAL" clId="{7C7EBF5E-59D1-445E-95FB-9EA814D26A44}" dt="2019-03-07T08:37:23.421" v="66" actId="2696"/>
      <pc:docMkLst>
        <pc:docMk/>
      </pc:docMkLst>
      <pc:sldChg chg="modSp">
        <pc:chgData name="xls315" userId="a3f91353-034b-4d73-b44a-fb5798c24f26" providerId="ADAL" clId="{7C7EBF5E-59D1-445E-95FB-9EA814D26A44}" dt="2019-02-27T06:44:02.538" v="22" actId="1076"/>
        <pc:sldMkLst>
          <pc:docMk/>
          <pc:sldMk cId="3868068880" sldId="292"/>
        </pc:sldMkLst>
        <pc:spChg chg="mod">
          <ac:chgData name="xls315" userId="a3f91353-034b-4d73-b44a-fb5798c24f26" providerId="ADAL" clId="{7C7EBF5E-59D1-445E-95FB-9EA814D26A44}" dt="2019-02-27T06:44:02.538" v="22" actId="1076"/>
          <ac:spMkLst>
            <pc:docMk/>
            <pc:sldMk cId="3868068880" sldId="292"/>
            <ac:spMk id="9" creationId="{0E8F9D96-5D63-46DB-8E4C-AEF1A4FABDDF}"/>
          </ac:spMkLst>
        </pc:spChg>
        <pc:grpChg chg="mod">
          <ac:chgData name="xls315" userId="a3f91353-034b-4d73-b44a-fb5798c24f26" providerId="ADAL" clId="{7C7EBF5E-59D1-445E-95FB-9EA814D26A44}" dt="2019-02-27T06:44:02.538" v="22" actId="1076"/>
          <ac:grpSpMkLst>
            <pc:docMk/>
            <pc:sldMk cId="3868068880" sldId="292"/>
            <ac:grpSpMk id="7" creationId="{F77A253D-3ABF-47CA-A943-AB2BF6077E63}"/>
          </ac:grpSpMkLst>
        </pc:grpChg>
        <pc:grpChg chg="mod">
          <ac:chgData name="xls315" userId="a3f91353-034b-4d73-b44a-fb5798c24f26" providerId="ADAL" clId="{7C7EBF5E-59D1-445E-95FB-9EA814D26A44}" dt="2019-02-27T06:44:02.538" v="22" actId="1076"/>
          <ac:grpSpMkLst>
            <pc:docMk/>
            <pc:sldMk cId="3868068880" sldId="292"/>
            <ac:grpSpMk id="60" creationId="{2DFCC5F6-1C1E-4AB9-A30D-C9CE895AAE9E}"/>
          </ac:grpSpMkLst>
        </pc:grpChg>
        <pc:grpChg chg="mod">
          <ac:chgData name="xls315" userId="a3f91353-034b-4d73-b44a-fb5798c24f26" providerId="ADAL" clId="{7C7EBF5E-59D1-445E-95FB-9EA814D26A44}" dt="2019-02-27T06:44:02.538" v="22" actId="1076"/>
          <ac:grpSpMkLst>
            <pc:docMk/>
            <pc:sldMk cId="3868068880" sldId="292"/>
            <ac:grpSpMk id="72" creationId="{64C5A9D1-EB40-41CF-8737-067A02E909C5}"/>
          </ac:grpSpMkLst>
        </pc:grpChg>
        <pc:picChg chg="mod">
          <ac:chgData name="xls315" userId="a3f91353-034b-4d73-b44a-fb5798c24f26" providerId="ADAL" clId="{7C7EBF5E-59D1-445E-95FB-9EA814D26A44}" dt="2019-02-27T06:44:02.538" v="22" actId="1076"/>
          <ac:picMkLst>
            <pc:docMk/>
            <pc:sldMk cId="3868068880" sldId="292"/>
            <ac:picMk id="80" creationId="{0FE0CC67-2AAE-4F9C-88DA-5B9519B1A7D5}"/>
          </ac:picMkLst>
        </pc:picChg>
      </pc:sldChg>
      <pc:sldChg chg="del">
        <pc:chgData name="xls315" userId="a3f91353-034b-4d73-b44a-fb5798c24f26" providerId="ADAL" clId="{7C7EBF5E-59D1-445E-95FB-9EA814D26A44}" dt="2019-03-07T08:37:23.421" v="66" actId="2696"/>
        <pc:sldMkLst>
          <pc:docMk/>
          <pc:sldMk cId="1105713049" sldId="293"/>
        </pc:sldMkLst>
      </pc:sldChg>
      <pc:sldChg chg="addSp delSp modSp add">
        <pc:chgData name="xls315" userId="a3f91353-034b-4d73-b44a-fb5798c24f26" providerId="ADAL" clId="{7C7EBF5E-59D1-445E-95FB-9EA814D26A44}" dt="2019-02-27T06:48:52.234" v="52" actId="14100"/>
        <pc:sldMkLst>
          <pc:docMk/>
          <pc:sldMk cId="653302618" sldId="304"/>
        </pc:sldMkLst>
        <pc:spChg chg="del">
          <ac:chgData name="xls315" userId="a3f91353-034b-4d73-b44a-fb5798c24f26" providerId="ADAL" clId="{7C7EBF5E-59D1-445E-95FB-9EA814D26A44}" dt="2019-02-27T06:43:59.601" v="21" actId="478"/>
          <ac:spMkLst>
            <pc:docMk/>
            <pc:sldMk cId="653302618" sldId="304"/>
            <ac:spMk id="9" creationId="{0E8F9D96-5D63-46DB-8E4C-AEF1A4FABDDF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22" creationId="{5A610CE6-5122-4911-ACB1-0C72AE1FCE2E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23" creationId="{8B57B46F-9F4F-411F-A057-66C390E03157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24" creationId="{FEE82E73-FCEE-40D4-B792-012D04986442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25" creationId="{AF1E4954-BAB7-40BD-81F1-27D52EABA18E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26" creationId="{ACA93DE7-2799-469B-AA8D-9428F87EF32F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27" creationId="{01570F58-F1BF-4E99-A068-62F65266D4DB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32" creationId="{4B482C01-9355-4DBA-BEB5-58E8E6701115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35" creationId="{3D2CDD29-994A-4F4E-9129-1B258109D94F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38" creationId="{D7E2B0D6-DDD0-4F82-819D-B31C147A0281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39" creationId="{8976B434-9D94-47C9-AB82-A9FCD0C0A151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41" creationId="{047664C7-FDA4-4DD2-9402-313D4A4D6189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42" creationId="{32ACA694-463F-4A93-9428-5F31E1F31D95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44" creationId="{0809C212-1C91-4E14-BD93-8C7B13A9FDE8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45" creationId="{5F6ED789-D8F6-4137-9641-1826953AA360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46" creationId="{CC0113A0-084F-48F7-BB0F-E1980E0E3B22}"/>
          </ac:spMkLst>
        </pc:spChg>
        <pc:spChg chg="add mod">
          <ac:chgData name="xls315" userId="a3f91353-034b-4d73-b44a-fb5798c24f26" providerId="ADAL" clId="{7C7EBF5E-59D1-445E-95FB-9EA814D26A44}" dt="2019-02-27T06:48:36.484" v="49" actId="1076"/>
          <ac:spMkLst>
            <pc:docMk/>
            <pc:sldMk cId="653302618" sldId="304"/>
            <ac:spMk id="47" creationId="{80B32A77-64F5-402C-9792-B4D060B76999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48" creationId="{8CB7303C-0482-45B7-B027-AC30F21E0B6E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49" creationId="{EAB68648-1BC6-4B13-BC88-43F728A52B50}"/>
          </ac:spMkLst>
        </pc:spChg>
        <pc:spChg chg="add mod">
          <ac:chgData name="xls315" userId="a3f91353-034b-4d73-b44a-fb5798c24f26" providerId="ADAL" clId="{7C7EBF5E-59D1-445E-95FB-9EA814D26A44}" dt="2019-02-27T06:45:56.403" v="24" actId="1076"/>
          <ac:spMkLst>
            <pc:docMk/>
            <pc:sldMk cId="653302618" sldId="304"/>
            <ac:spMk id="50" creationId="{718428D1-0B52-4810-B27C-7DC0E6AB1F48}"/>
          </ac:spMkLst>
        </pc:spChg>
        <pc:spChg chg="add mod">
          <ac:chgData name="xls315" userId="a3f91353-034b-4d73-b44a-fb5798c24f26" providerId="ADAL" clId="{7C7EBF5E-59D1-445E-95FB-9EA814D26A44}" dt="2019-02-27T06:48:13.767" v="44" actId="1076"/>
          <ac:spMkLst>
            <pc:docMk/>
            <pc:sldMk cId="653302618" sldId="304"/>
            <ac:spMk id="51" creationId="{B5D557C6-F38D-497B-80BD-8E01539803F5}"/>
          </ac:spMkLst>
        </pc:spChg>
        <pc:spChg chg="add mod">
          <ac:chgData name="xls315" userId="a3f91353-034b-4d73-b44a-fb5798c24f26" providerId="ADAL" clId="{7C7EBF5E-59D1-445E-95FB-9EA814D26A44}" dt="2019-02-27T06:48:26.722" v="47" actId="1076"/>
          <ac:spMkLst>
            <pc:docMk/>
            <pc:sldMk cId="653302618" sldId="304"/>
            <ac:spMk id="52" creationId="{A496FCF0-1C75-475D-BE3A-1DF4939BCF56}"/>
          </ac:spMkLst>
        </pc:spChg>
        <pc:spChg chg="add mod">
          <ac:chgData name="xls315" userId="a3f91353-034b-4d73-b44a-fb5798c24f26" providerId="ADAL" clId="{7C7EBF5E-59D1-445E-95FB-9EA814D26A44}" dt="2019-02-27T06:48:48.491" v="51" actId="1076"/>
          <ac:spMkLst>
            <pc:docMk/>
            <pc:sldMk cId="653302618" sldId="304"/>
            <ac:spMk id="53" creationId="{9597087E-B1FF-4594-8A3A-F6D073D73B8E}"/>
          </ac:spMkLst>
        </pc:spChg>
        <pc:grpChg chg="del">
          <ac:chgData name="xls315" userId="a3f91353-034b-4d73-b44a-fb5798c24f26" providerId="ADAL" clId="{7C7EBF5E-59D1-445E-95FB-9EA814D26A44}" dt="2019-02-27T06:43:59.601" v="21" actId="478"/>
          <ac:grpSpMkLst>
            <pc:docMk/>
            <pc:sldMk cId="653302618" sldId="304"/>
            <ac:grpSpMk id="7" creationId="{F77A253D-3ABF-47CA-A943-AB2BF6077E63}"/>
          </ac:grpSpMkLst>
        </pc:grpChg>
        <pc:grpChg chg="del">
          <ac:chgData name="xls315" userId="a3f91353-034b-4d73-b44a-fb5798c24f26" providerId="ADAL" clId="{7C7EBF5E-59D1-445E-95FB-9EA814D26A44}" dt="2019-02-27T06:43:59.601" v="21" actId="478"/>
          <ac:grpSpMkLst>
            <pc:docMk/>
            <pc:sldMk cId="653302618" sldId="304"/>
            <ac:grpSpMk id="60" creationId="{2DFCC5F6-1C1E-4AB9-A30D-C9CE895AAE9E}"/>
          </ac:grpSpMkLst>
        </pc:grpChg>
        <pc:grpChg chg="del">
          <ac:chgData name="xls315" userId="a3f91353-034b-4d73-b44a-fb5798c24f26" providerId="ADAL" clId="{7C7EBF5E-59D1-445E-95FB-9EA814D26A44}" dt="2019-02-27T06:43:59.601" v="21" actId="478"/>
          <ac:grpSpMkLst>
            <pc:docMk/>
            <pc:sldMk cId="653302618" sldId="304"/>
            <ac:grpSpMk id="72" creationId="{64C5A9D1-EB40-41CF-8737-067A02E909C5}"/>
          </ac:grpSpMkLst>
        </pc:grpChg>
        <pc:picChg chg="add mod ord">
          <ac:chgData name="xls315" userId="a3f91353-034b-4d73-b44a-fb5798c24f26" providerId="ADAL" clId="{7C7EBF5E-59D1-445E-95FB-9EA814D26A44}" dt="2019-02-27T06:48:52.234" v="52" actId="14100"/>
          <ac:picMkLst>
            <pc:docMk/>
            <pc:sldMk cId="653302618" sldId="304"/>
            <ac:picMk id="54" creationId="{769C965C-FC0D-48C1-8343-B1F656B670C6}"/>
          </ac:picMkLst>
        </pc:picChg>
        <pc:picChg chg="del">
          <ac:chgData name="xls315" userId="a3f91353-034b-4d73-b44a-fb5798c24f26" providerId="ADAL" clId="{7C7EBF5E-59D1-445E-95FB-9EA814D26A44}" dt="2019-02-27T06:43:59.601" v="21" actId="478"/>
          <ac:picMkLst>
            <pc:docMk/>
            <pc:sldMk cId="653302618" sldId="304"/>
            <ac:picMk id="80" creationId="{0FE0CC67-2AAE-4F9C-88DA-5B9519B1A7D5}"/>
          </ac:picMkLst>
        </pc:picChg>
        <pc:cxnChg chg="mod">
          <ac:chgData name="xls315" userId="a3f91353-034b-4d73-b44a-fb5798c24f26" providerId="ADAL" clId="{7C7EBF5E-59D1-445E-95FB-9EA814D26A44}" dt="2019-02-27T06:43:59.601" v="21" actId="478"/>
          <ac:cxnSpMkLst>
            <pc:docMk/>
            <pc:sldMk cId="653302618" sldId="304"/>
            <ac:cxnSpMk id="4" creationId="{E5CDC24E-EDFD-44B7-83B3-134C5BFBA82E}"/>
          </ac:cxnSpMkLst>
        </pc:cxnChg>
        <pc:cxnChg chg="add mod">
          <ac:chgData name="xls315" userId="a3f91353-034b-4d73-b44a-fb5798c24f26" providerId="ADAL" clId="{7C7EBF5E-59D1-445E-95FB-9EA814D26A44}" dt="2019-02-27T06:45:56.403" v="24" actId="1076"/>
          <ac:cxnSpMkLst>
            <pc:docMk/>
            <pc:sldMk cId="653302618" sldId="304"/>
            <ac:cxnSpMk id="28" creationId="{DBDD9CEA-0D81-45FB-AC70-3EBBA437E45B}"/>
          </ac:cxnSpMkLst>
        </pc:cxnChg>
        <pc:cxnChg chg="add mod">
          <ac:chgData name="xls315" userId="a3f91353-034b-4d73-b44a-fb5798c24f26" providerId="ADAL" clId="{7C7EBF5E-59D1-445E-95FB-9EA814D26A44}" dt="2019-02-27T06:45:56.403" v="24" actId="1076"/>
          <ac:cxnSpMkLst>
            <pc:docMk/>
            <pc:sldMk cId="653302618" sldId="304"/>
            <ac:cxnSpMk id="33" creationId="{4DA624FC-4041-428B-BA86-79F1A42D02EF}"/>
          </ac:cxnSpMkLst>
        </pc:cxnChg>
        <pc:cxnChg chg="mod">
          <ac:chgData name="xls315" userId="a3f91353-034b-4d73-b44a-fb5798c24f26" providerId="ADAL" clId="{7C7EBF5E-59D1-445E-95FB-9EA814D26A44}" dt="2019-02-27T06:43:59.601" v="21" actId="478"/>
          <ac:cxnSpMkLst>
            <pc:docMk/>
            <pc:sldMk cId="653302618" sldId="304"/>
            <ac:cxnSpMk id="34" creationId="{C073D42E-9CB9-4A70-BCBB-CE0A07F60974}"/>
          </ac:cxnSpMkLst>
        </pc:cxnChg>
        <pc:cxnChg chg="add mod">
          <ac:chgData name="xls315" userId="a3f91353-034b-4d73-b44a-fb5798c24f26" providerId="ADAL" clId="{7C7EBF5E-59D1-445E-95FB-9EA814D26A44}" dt="2019-02-27T06:45:56.403" v="24" actId="1076"/>
          <ac:cxnSpMkLst>
            <pc:docMk/>
            <pc:sldMk cId="653302618" sldId="304"/>
            <ac:cxnSpMk id="36" creationId="{4A64DFAD-22D0-40DA-8F95-74DC1BD3B725}"/>
          </ac:cxnSpMkLst>
        </pc:cxnChg>
        <pc:cxnChg chg="add mod">
          <ac:chgData name="xls315" userId="a3f91353-034b-4d73-b44a-fb5798c24f26" providerId="ADAL" clId="{7C7EBF5E-59D1-445E-95FB-9EA814D26A44}" dt="2019-02-27T06:45:56.403" v="24" actId="1076"/>
          <ac:cxnSpMkLst>
            <pc:docMk/>
            <pc:sldMk cId="653302618" sldId="304"/>
            <ac:cxnSpMk id="37" creationId="{90DA301A-A62E-443A-89FF-27E4B6601114}"/>
          </ac:cxnSpMkLst>
        </pc:cxnChg>
        <pc:cxnChg chg="add mod">
          <ac:chgData name="xls315" userId="a3f91353-034b-4d73-b44a-fb5798c24f26" providerId="ADAL" clId="{7C7EBF5E-59D1-445E-95FB-9EA814D26A44}" dt="2019-02-27T06:45:56.403" v="24" actId="1076"/>
          <ac:cxnSpMkLst>
            <pc:docMk/>
            <pc:sldMk cId="653302618" sldId="304"/>
            <ac:cxnSpMk id="40" creationId="{DD45D5E7-7191-4865-8D7F-42E310C800BC}"/>
          </ac:cxnSpMkLst>
        </pc:cxnChg>
        <pc:cxnChg chg="add mod">
          <ac:chgData name="xls315" userId="a3f91353-034b-4d73-b44a-fb5798c24f26" providerId="ADAL" clId="{7C7EBF5E-59D1-445E-95FB-9EA814D26A44}" dt="2019-02-27T06:45:56.403" v="24" actId="1076"/>
          <ac:cxnSpMkLst>
            <pc:docMk/>
            <pc:sldMk cId="653302618" sldId="304"/>
            <ac:cxnSpMk id="43" creationId="{D2BA5C22-90A6-4CD6-8BB3-314EBFF554D1}"/>
          </ac:cxnSpMkLst>
        </pc:cxnChg>
        <pc:cxnChg chg="mod">
          <ac:chgData name="xls315" userId="a3f91353-034b-4d73-b44a-fb5798c24f26" providerId="ADAL" clId="{7C7EBF5E-59D1-445E-95FB-9EA814D26A44}" dt="2019-02-27T06:43:59.601" v="21" actId="478"/>
          <ac:cxnSpMkLst>
            <pc:docMk/>
            <pc:sldMk cId="653302618" sldId="304"/>
            <ac:cxnSpMk id="64" creationId="{795F37A2-F920-4D19-BF78-C6C5F0D54223}"/>
          </ac:cxnSpMkLst>
        </pc:cxnChg>
        <pc:cxnChg chg="mod">
          <ac:chgData name="xls315" userId="a3f91353-034b-4d73-b44a-fb5798c24f26" providerId="ADAL" clId="{7C7EBF5E-59D1-445E-95FB-9EA814D26A44}" dt="2019-02-27T06:43:59.601" v="21" actId="478"/>
          <ac:cxnSpMkLst>
            <pc:docMk/>
            <pc:sldMk cId="653302618" sldId="304"/>
            <ac:cxnSpMk id="65" creationId="{BC7E2022-8B89-4A42-B9CE-1D62BB2D9562}"/>
          </ac:cxnSpMkLst>
        </pc:cxnChg>
        <pc:cxnChg chg="mod">
          <ac:chgData name="xls315" userId="a3f91353-034b-4d73-b44a-fb5798c24f26" providerId="ADAL" clId="{7C7EBF5E-59D1-445E-95FB-9EA814D26A44}" dt="2019-02-27T06:43:59.601" v="21" actId="478"/>
          <ac:cxnSpMkLst>
            <pc:docMk/>
            <pc:sldMk cId="653302618" sldId="304"/>
            <ac:cxnSpMk id="76" creationId="{34950B04-2214-442C-AA50-F7CC893E949E}"/>
          </ac:cxnSpMkLst>
        </pc:cxnChg>
        <pc:cxnChg chg="mod">
          <ac:chgData name="xls315" userId="a3f91353-034b-4d73-b44a-fb5798c24f26" providerId="ADAL" clId="{7C7EBF5E-59D1-445E-95FB-9EA814D26A44}" dt="2019-02-27T06:43:59.601" v="21" actId="478"/>
          <ac:cxnSpMkLst>
            <pc:docMk/>
            <pc:sldMk cId="653302618" sldId="304"/>
            <ac:cxnSpMk id="77" creationId="{6AC98B0C-E346-4ECB-A004-B71231C4370C}"/>
          </ac:cxnSpMkLst>
        </pc:cxnChg>
      </pc:sldChg>
      <pc:sldChg chg="addSp delSp modSp add">
        <pc:chgData name="xls315" userId="a3f91353-034b-4d73-b44a-fb5798c24f26" providerId="ADAL" clId="{7C7EBF5E-59D1-445E-95FB-9EA814D26A44}" dt="2019-02-27T07:06:03.851" v="65" actId="1076"/>
        <pc:sldMkLst>
          <pc:docMk/>
          <pc:sldMk cId="1572934687" sldId="305"/>
        </pc:sldMkLst>
        <pc:spChg chg="add mod">
          <ac:chgData name="xls315" userId="a3f91353-034b-4d73-b44a-fb5798c24f26" providerId="ADAL" clId="{7C7EBF5E-59D1-445E-95FB-9EA814D26A44}" dt="2019-02-27T07:06:03.851" v="65" actId="1076"/>
          <ac:spMkLst>
            <pc:docMk/>
            <pc:sldMk cId="1572934687" sldId="305"/>
            <ac:spMk id="19" creationId="{D87882A4-11FA-456F-826C-F9C58CAEBC0F}"/>
          </ac:spMkLst>
        </pc:spChg>
        <pc:spChg chg="add mod">
          <ac:chgData name="xls315" userId="a3f91353-034b-4d73-b44a-fb5798c24f26" providerId="ADAL" clId="{7C7EBF5E-59D1-445E-95FB-9EA814D26A44}" dt="2019-02-27T07:06:03.851" v="65" actId="1076"/>
          <ac:spMkLst>
            <pc:docMk/>
            <pc:sldMk cId="1572934687" sldId="305"/>
            <ac:spMk id="20" creationId="{1EFE92F9-1E87-48D0-82D4-8FEB49B4DB6A}"/>
          </ac:spMkLst>
        </pc:spChg>
        <pc:spChg chg="del">
          <ac:chgData name="xls315" userId="a3f91353-034b-4d73-b44a-fb5798c24f26" providerId="ADAL" clId="{7C7EBF5E-59D1-445E-95FB-9EA814D26A44}" dt="2019-02-27T07:05:21.291" v="57" actId="478"/>
          <ac:spMkLst>
            <pc:docMk/>
            <pc:sldMk cId="1572934687" sldId="305"/>
            <ac:spMk id="21" creationId="{F122AC63-92AD-4957-8A2C-C4CCD34ADA9E}"/>
          </ac:spMkLst>
        </pc:spChg>
        <pc:spChg chg="add mod">
          <ac:chgData name="xls315" userId="a3f91353-034b-4d73-b44a-fb5798c24f26" providerId="ADAL" clId="{7C7EBF5E-59D1-445E-95FB-9EA814D26A44}" dt="2019-02-27T07:06:03.851" v="65" actId="1076"/>
          <ac:spMkLst>
            <pc:docMk/>
            <pc:sldMk cId="1572934687" sldId="305"/>
            <ac:spMk id="23" creationId="{0271E363-3E14-40F8-AC24-35874142F7BE}"/>
          </ac:spMkLst>
        </pc:spChg>
        <pc:spChg chg="add mod">
          <ac:chgData name="xls315" userId="a3f91353-034b-4d73-b44a-fb5798c24f26" providerId="ADAL" clId="{7C7EBF5E-59D1-445E-95FB-9EA814D26A44}" dt="2019-02-27T07:06:03.851" v="65" actId="1076"/>
          <ac:spMkLst>
            <pc:docMk/>
            <pc:sldMk cId="1572934687" sldId="305"/>
            <ac:spMk id="24" creationId="{03C41742-13F9-4CB5-8201-FCD3634814A5}"/>
          </ac:spMkLst>
        </pc:spChg>
        <pc:spChg chg="add mod">
          <ac:chgData name="xls315" userId="a3f91353-034b-4d73-b44a-fb5798c24f26" providerId="ADAL" clId="{7C7EBF5E-59D1-445E-95FB-9EA814D26A44}" dt="2019-02-27T07:06:03.851" v="65" actId="1076"/>
          <ac:spMkLst>
            <pc:docMk/>
            <pc:sldMk cId="1572934687" sldId="305"/>
            <ac:spMk id="27" creationId="{55DAF447-3443-44EE-9C68-92F35C037523}"/>
          </ac:spMkLst>
        </pc:spChg>
        <pc:spChg chg="del">
          <ac:chgData name="xls315" userId="a3f91353-034b-4d73-b44a-fb5798c24f26" providerId="ADAL" clId="{7C7EBF5E-59D1-445E-95FB-9EA814D26A44}" dt="2019-02-27T07:05:21.291" v="57" actId="478"/>
          <ac:spMkLst>
            <pc:docMk/>
            <pc:sldMk cId="1572934687" sldId="305"/>
            <ac:spMk id="29" creationId="{D2271DAB-8171-48AE-AE84-4DA5B57F3B1B}"/>
          </ac:spMkLst>
        </pc:spChg>
        <pc:spChg chg="del">
          <ac:chgData name="xls315" userId="a3f91353-034b-4d73-b44a-fb5798c24f26" providerId="ADAL" clId="{7C7EBF5E-59D1-445E-95FB-9EA814D26A44}" dt="2019-02-27T07:05:21.291" v="57" actId="478"/>
          <ac:spMkLst>
            <pc:docMk/>
            <pc:sldMk cId="1572934687" sldId="305"/>
            <ac:spMk id="30" creationId="{FEDDECDA-D550-46FD-A5A5-D9E6ED6AA767}"/>
          </ac:spMkLst>
        </pc:spChg>
        <pc:spChg chg="del">
          <ac:chgData name="xls315" userId="a3f91353-034b-4d73-b44a-fb5798c24f26" providerId="ADAL" clId="{7C7EBF5E-59D1-445E-95FB-9EA814D26A44}" dt="2019-02-27T07:05:21.291" v="57" actId="478"/>
          <ac:spMkLst>
            <pc:docMk/>
            <pc:sldMk cId="1572934687" sldId="305"/>
            <ac:spMk id="32" creationId="{BC0949D3-F194-46A5-8D28-95E3EAADF990}"/>
          </ac:spMkLst>
        </pc:spChg>
        <pc:spChg chg="add mod">
          <ac:chgData name="xls315" userId="a3f91353-034b-4d73-b44a-fb5798c24f26" providerId="ADAL" clId="{7C7EBF5E-59D1-445E-95FB-9EA814D26A44}" dt="2019-02-27T07:06:03.851" v="65" actId="1076"/>
          <ac:spMkLst>
            <pc:docMk/>
            <pc:sldMk cId="1572934687" sldId="305"/>
            <ac:spMk id="34" creationId="{88935B89-E8B4-4831-9AC8-BFF640811658}"/>
          </ac:spMkLst>
        </pc:spChg>
        <pc:spChg chg="add mod">
          <ac:chgData name="xls315" userId="a3f91353-034b-4d73-b44a-fb5798c24f26" providerId="ADAL" clId="{7C7EBF5E-59D1-445E-95FB-9EA814D26A44}" dt="2019-02-27T07:06:03.851" v="65" actId="1076"/>
          <ac:spMkLst>
            <pc:docMk/>
            <pc:sldMk cId="1572934687" sldId="305"/>
            <ac:spMk id="36" creationId="{9E247859-2AFF-49B0-806B-CC52A7FDCA87}"/>
          </ac:spMkLst>
        </pc:spChg>
        <pc:spChg chg="add mod">
          <ac:chgData name="xls315" userId="a3f91353-034b-4d73-b44a-fb5798c24f26" providerId="ADAL" clId="{7C7EBF5E-59D1-445E-95FB-9EA814D26A44}" dt="2019-02-27T07:06:03.851" v="65" actId="1076"/>
          <ac:spMkLst>
            <pc:docMk/>
            <pc:sldMk cId="1572934687" sldId="305"/>
            <ac:spMk id="56" creationId="{3A976DC5-4EE1-4A7E-A590-1963A89577F8}"/>
          </ac:spMkLst>
        </pc:spChg>
        <pc:spChg chg="add mod">
          <ac:chgData name="xls315" userId="a3f91353-034b-4d73-b44a-fb5798c24f26" providerId="ADAL" clId="{7C7EBF5E-59D1-445E-95FB-9EA814D26A44}" dt="2019-02-27T07:06:03.851" v="65" actId="1076"/>
          <ac:spMkLst>
            <pc:docMk/>
            <pc:sldMk cId="1572934687" sldId="305"/>
            <ac:spMk id="57" creationId="{7CE98F8D-C797-4A97-AC53-6F3791C53DD4}"/>
          </ac:spMkLst>
        </pc:spChg>
        <pc:spChg chg="del">
          <ac:chgData name="xls315" userId="a3f91353-034b-4d73-b44a-fb5798c24f26" providerId="ADAL" clId="{7C7EBF5E-59D1-445E-95FB-9EA814D26A44}" dt="2019-02-27T07:05:21.291" v="57" actId="478"/>
          <ac:spMkLst>
            <pc:docMk/>
            <pc:sldMk cId="1572934687" sldId="305"/>
            <ac:spMk id="61" creationId="{8EE6C56B-461A-40BA-AEAE-6ABA564F4AC5}"/>
          </ac:spMkLst>
        </pc:spChg>
        <pc:spChg chg="del">
          <ac:chgData name="xls315" userId="a3f91353-034b-4d73-b44a-fb5798c24f26" providerId="ADAL" clId="{7C7EBF5E-59D1-445E-95FB-9EA814D26A44}" dt="2019-02-27T07:05:21.291" v="57" actId="478"/>
          <ac:spMkLst>
            <pc:docMk/>
            <pc:sldMk cId="1572934687" sldId="305"/>
            <ac:spMk id="62" creationId="{E58F111E-1306-4CA3-BF8D-4B966632DCF6}"/>
          </ac:spMkLst>
        </pc:spChg>
        <pc:spChg chg="del">
          <ac:chgData name="xls315" userId="a3f91353-034b-4d73-b44a-fb5798c24f26" providerId="ADAL" clId="{7C7EBF5E-59D1-445E-95FB-9EA814D26A44}" dt="2019-02-27T07:05:21.291" v="57" actId="478"/>
          <ac:spMkLst>
            <pc:docMk/>
            <pc:sldMk cId="1572934687" sldId="305"/>
            <ac:spMk id="63" creationId="{8AD7C0E8-D553-4F9D-A252-7177898FDC28}"/>
          </ac:spMkLst>
        </pc:spChg>
        <pc:spChg chg="add mod">
          <ac:chgData name="xls315" userId="a3f91353-034b-4d73-b44a-fb5798c24f26" providerId="ADAL" clId="{7C7EBF5E-59D1-445E-95FB-9EA814D26A44}" dt="2019-02-27T07:06:03.851" v="65" actId="1076"/>
          <ac:spMkLst>
            <pc:docMk/>
            <pc:sldMk cId="1572934687" sldId="305"/>
            <ac:spMk id="66" creationId="{EAC85142-76F0-4195-932A-DA9C927F252E}"/>
          </ac:spMkLst>
        </pc:spChg>
        <pc:spChg chg="add mod">
          <ac:chgData name="xls315" userId="a3f91353-034b-4d73-b44a-fb5798c24f26" providerId="ADAL" clId="{7C7EBF5E-59D1-445E-95FB-9EA814D26A44}" dt="2019-02-27T07:06:03.851" v="65" actId="1076"/>
          <ac:spMkLst>
            <pc:docMk/>
            <pc:sldMk cId="1572934687" sldId="305"/>
            <ac:spMk id="67" creationId="{35FEA989-1381-4145-A3C8-16B7A12E0A4B}"/>
          </ac:spMkLst>
        </pc:spChg>
        <pc:spChg chg="add mod">
          <ac:chgData name="xls315" userId="a3f91353-034b-4d73-b44a-fb5798c24f26" providerId="ADAL" clId="{7C7EBF5E-59D1-445E-95FB-9EA814D26A44}" dt="2019-02-27T07:06:03.851" v="65" actId="1076"/>
          <ac:spMkLst>
            <pc:docMk/>
            <pc:sldMk cId="1572934687" sldId="305"/>
            <ac:spMk id="68" creationId="{20FC8C43-CD84-455F-8B33-CB53BBFF949E}"/>
          </ac:spMkLst>
        </pc:spChg>
        <pc:spChg chg="del">
          <ac:chgData name="xls315" userId="a3f91353-034b-4d73-b44a-fb5798c24f26" providerId="ADAL" clId="{7C7EBF5E-59D1-445E-95FB-9EA814D26A44}" dt="2019-02-27T07:05:21.291" v="57" actId="478"/>
          <ac:spMkLst>
            <pc:docMk/>
            <pc:sldMk cId="1572934687" sldId="305"/>
            <ac:spMk id="73" creationId="{AB2329AB-4E7B-4234-B96B-7E212B2C4233}"/>
          </ac:spMkLst>
        </pc:spChg>
        <pc:spChg chg="del">
          <ac:chgData name="xls315" userId="a3f91353-034b-4d73-b44a-fb5798c24f26" providerId="ADAL" clId="{7C7EBF5E-59D1-445E-95FB-9EA814D26A44}" dt="2019-02-27T07:05:21.291" v="57" actId="478"/>
          <ac:spMkLst>
            <pc:docMk/>
            <pc:sldMk cId="1572934687" sldId="305"/>
            <ac:spMk id="74" creationId="{31472472-82DF-4ABE-B2E4-AE5A33BFF6C7}"/>
          </ac:spMkLst>
        </pc:spChg>
        <pc:grpChg chg="add mod">
          <ac:chgData name="xls315" userId="a3f91353-034b-4d73-b44a-fb5798c24f26" providerId="ADAL" clId="{7C7EBF5E-59D1-445E-95FB-9EA814D26A44}" dt="2019-02-27T07:06:03.851" v="65" actId="1076"/>
          <ac:grpSpMkLst>
            <pc:docMk/>
            <pc:sldMk cId="1572934687" sldId="305"/>
            <ac:grpSpMk id="37" creationId="{9A38849A-22E0-4D1D-89D5-3C73F00C72D7}"/>
          </ac:grpSpMkLst>
        </pc:grpChg>
        <pc:grpChg chg="add mod">
          <ac:chgData name="xls315" userId="a3f91353-034b-4d73-b44a-fb5798c24f26" providerId="ADAL" clId="{7C7EBF5E-59D1-445E-95FB-9EA814D26A44}" dt="2019-02-27T07:06:03.851" v="65" actId="1076"/>
          <ac:grpSpMkLst>
            <pc:docMk/>
            <pc:sldMk cId="1572934687" sldId="305"/>
            <ac:grpSpMk id="42" creationId="{6402FC31-B575-4FC4-864E-9F433618B395}"/>
          </ac:grpSpMkLst>
        </pc:grpChg>
        <pc:grpChg chg="add mod">
          <ac:chgData name="xls315" userId="a3f91353-034b-4d73-b44a-fb5798c24f26" providerId="ADAL" clId="{7C7EBF5E-59D1-445E-95FB-9EA814D26A44}" dt="2019-02-27T07:06:03.851" v="65" actId="1076"/>
          <ac:grpSpMkLst>
            <pc:docMk/>
            <pc:sldMk cId="1572934687" sldId="305"/>
            <ac:grpSpMk id="46" creationId="{EC8DAAC8-71D9-4F3F-BB17-0F9B447E4245}"/>
          </ac:grpSpMkLst>
        </pc:grpChg>
        <pc:grpChg chg="add mod">
          <ac:chgData name="xls315" userId="a3f91353-034b-4d73-b44a-fb5798c24f26" providerId="ADAL" clId="{7C7EBF5E-59D1-445E-95FB-9EA814D26A44}" dt="2019-02-27T07:06:03.851" v="65" actId="1076"/>
          <ac:grpSpMkLst>
            <pc:docMk/>
            <pc:sldMk cId="1572934687" sldId="305"/>
            <ac:grpSpMk id="51" creationId="{EA098D5B-35E9-4339-A6C3-02D5E853F367}"/>
          </ac:grpSpMkLst>
        </pc:grpChg>
        <pc:grpChg chg="add mod">
          <ac:chgData name="xls315" userId="a3f91353-034b-4d73-b44a-fb5798c24f26" providerId="ADAL" clId="{7C7EBF5E-59D1-445E-95FB-9EA814D26A44}" dt="2019-02-27T07:06:03.851" v="65" actId="1076"/>
          <ac:grpSpMkLst>
            <pc:docMk/>
            <pc:sldMk cId="1572934687" sldId="305"/>
            <ac:grpSpMk id="69" creationId="{82CB43CC-4202-4EE4-96BA-045FD6F55CE0}"/>
          </ac:grpSpMkLst>
        </pc:grpChg>
        <pc:picChg chg="del">
          <ac:chgData name="xls315" userId="a3f91353-034b-4d73-b44a-fb5798c24f26" providerId="ADAL" clId="{7C7EBF5E-59D1-445E-95FB-9EA814D26A44}" dt="2019-02-27T07:05:21.291" v="57" actId="478"/>
          <ac:picMkLst>
            <pc:docMk/>
            <pc:sldMk cId="1572934687" sldId="305"/>
            <ac:picMk id="33" creationId="{3128496E-1665-4DF9-82FD-7697D33CD4FC}"/>
          </ac:picMkLst>
        </pc:picChg>
        <pc:picChg chg="add mod ord">
          <ac:chgData name="xls315" userId="a3f91353-034b-4d73-b44a-fb5798c24f26" providerId="ADAL" clId="{7C7EBF5E-59D1-445E-95FB-9EA814D26A44}" dt="2019-02-27T07:06:03.851" v="65" actId="1076"/>
          <ac:picMkLst>
            <pc:docMk/>
            <pc:sldMk cId="1572934687" sldId="305"/>
            <ac:picMk id="78" creationId="{182E7852-9F35-42C4-B36A-5A526F8B578B}"/>
          </ac:picMkLst>
        </pc:picChg>
        <pc:cxnChg chg="del mod">
          <ac:chgData name="xls315" userId="a3f91353-034b-4d73-b44a-fb5798c24f26" providerId="ADAL" clId="{7C7EBF5E-59D1-445E-95FB-9EA814D26A44}" dt="2019-02-27T07:05:21.291" v="57" actId="478"/>
          <ac:cxnSpMkLst>
            <pc:docMk/>
            <pc:sldMk cId="1572934687" sldId="305"/>
            <ac:cxnSpMk id="4" creationId="{E5CDC24E-EDFD-44B7-83B3-134C5BFBA82E}"/>
          </ac:cxnSpMkLst>
        </pc:cxnChg>
        <pc:cxnChg chg="del mod">
          <ac:chgData name="xls315" userId="a3f91353-034b-4d73-b44a-fb5798c24f26" providerId="ADAL" clId="{7C7EBF5E-59D1-445E-95FB-9EA814D26A44}" dt="2019-02-27T07:05:21.291" v="57" actId="478"/>
          <ac:cxnSpMkLst>
            <pc:docMk/>
            <pc:sldMk cId="1572934687" sldId="305"/>
            <ac:cxnSpMk id="22" creationId="{7C8E05AB-94FE-41A0-B928-C69FD79745FB}"/>
          </ac:cxnSpMkLst>
        </pc:cxnChg>
        <pc:cxnChg chg="del mod">
          <ac:chgData name="xls315" userId="a3f91353-034b-4d73-b44a-fb5798c24f26" providerId="ADAL" clId="{7C7EBF5E-59D1-445E-95FB-9EA814D26A44}" dt="2019-02-27T07:05:21.291" v="57" actId="478"/>
          <ac:cxnSpMkLst>
            <pc:docMk/>
            <pc:sldMk cId="1572934687" sldId="305"/>
            <ac:cxnSpMk id="25" creationId="{50896490-DCC1-4FDD-B86A-676FCB6C6D53}"/>
          </ac:cxnSpMkLst>
        </pc:cxnChg>
        <pc:cxnChg chg="add mod">
          <ac:chgData name="xls315" userId="a3f91353-034b-4d73-b44a-fb5798c24f26" providerId="ADAL" clId="{7C7EBF5E-59D1-445E-95FB-9EA814D26A44}" dt="2019-02-27T07:06:03.851" v="65" actId="1076"/>
          <ac:cxnSpMkLst>
            <pc:docMk/>
            <pc:sldMk cId="1572934687" sldId="305"/>
            <ac:cxnSpMk id="26" creationId="{84461FFD-EA11-43C1-98F3-0B499330691F}"/>
          </ac:cxnSpMkLst>
        </pc:cxnChg>
        <pc:cxnChg chg="del mod">
          <ac:chgData name="xls315" userId="a3f91353-034b-4d73-b44a-fb5798c24f26" providerId="ADAL" clId="{7C7EBF5E-59D1-445E-95FB-9EA814D26A44}" dt="2019-02-27T07:05:21.291" v="57" actId="478"/>
          <ac:cxnSpMkLst>
            <pc:docMk/>
            <pc:sldMk cId="1572934687" sldId="305"/>
            <ac:cxnSpMk id="28" creationId="{57EB29F3-AFED-4FCC-A126-41A338378148}"/>
          </ac:cxnSpMkLst>
        </pc:cxnChg>
        <pc:cxnChg chg="add mod">
          <ac:chgData name="xls315" userId="a3f91353-034b-4d73-b44a-fb5798c24f26" providerId="ADAL" clId="{7C7EBF5E-59D1-445E-95FB-9EA814D26A44}" dt="2019-02-27T07:06:03.851" v="65" actId="1076"/>
          <ac:cxnSpMkLst>
            <pc:docMk/>
            <pc:sldMk cId="1572934687" sldId="305"/>
            <ac:cxnSpMk id="31" creationId="{D6FD4717-9608-40B8-98E9-9D3DF5F5EF3D}"/>
          </ac:cxnSpMkLst>
        </pc:cxnChg>
        <pc:cxnChg chg="add mod">
          <ac:chgData name="xls315" userId="a3f91353-034b-4d73-b44a-fb5798c24f26" providerId="ADAL" clId="{7C7EBF5E-59D1-445E-95FB-9EA814D26A44}" dt="2019-02-27T07:06:03.851" v="65" actId="1076"/>
          <ac:cxnSpMkLst>
            <pc:docMk/>
            <pc:sldMk cId="1572934687" sldId="305"/>
            <ac:cxnSpMk id="35" creationId="{2E2041A6-C3FD-48FC-AB34-A9031146F507}"/>
          </ac:cxnSpMkLst>
        </pc:cxnChg>
        <pc:cxnChg chg="add mod">
          <ac:chgData name="xls315" userId="a3f91353-034b-4d73-b44a-fb5798c24f26" providerId="ADAL" clId="{7C7EBF5E-59D1-445E-95FB-9EA814D26A44}" dt="2019-02-27T07:06:03.851" v="65" actId="1076"/>
          <ac:cxnSpMkLst>
            <pc:docMk/>
            <pc:sldMk cId="1572934687" sldId="305"/>
            <ac:cxnSpMk id="58" creationId="{BF738682-ECEF-4F6F-A320-43B5534C48F2}"/>
          </ac:cxnSpMkLst>
        </pc:cxnChg>
        <pc:cxnChg chg="add mod">
          <ac:chgData name="xls315" userId="a3f91353-034b-4d73-b44a-fb5798c24f26" providerId="ADAL" clId="{7C7EBF5E-59D1-445E-95FB-9EA814D26A44}" dt="2019-02-27T07:06:03.851" v="65" actId="1076"/>
          <ac:cxnSpMkLst>
            <pc:docMk/>
            <pc:sldMk cId="1572934687" sldId="305"/>
            <ac:cxnSpMk id="59" creationId="{9771E426-A02D-4117-84C8-ADDA688E8A87}"/>
          </ac:cxnSpMkLst>
        </pc:cxnChg>
        <pc:cxnChg chg="add mod">
          <ac:chgData name="xls315" userId="a3f91353-034b-4d73-b44a-fb5798c24f26" providerId="ADAL" clId="{7C7EBF5E-59D1-445E-95FB-9EA814D26A44}" dt="2019-02-27T07:06:03.851" v="65" actId="1076"/>
          <ac:cxnSpMkLst>
            <pc:docMk/>
            <pc:sldMk cId="1572934687" sldId="305"/>
            <ac:cxnSpMk id="60" creationId="{597622EC-3C1F-45D0-A920-B515BA271982}"/>
          </ac:cxnSpMkLst>
        </pc:cxnChg>
        <pc:cxnChg chg="del mod">
          <ac:chgData name="xls315" userId="a3f91353-034b-4d73-b44a-fb5798c24f26" providerId="ADAL" clId="{7C7EBF5E-59D1-445E-95FB-9EA814D26A44}" dt="2019-02-27T07:05:21.291" v="57" actId="478"/>
          <ac:cxnSpMkLst>
            <pc:docMk/>
            <pc:sldMk cId="1572934687" sldId="305"/>
            <ac:cxnSpMk id="64" creationId="{795F37A2-F920-4D19-BF78-C6C5F0D54223}"/>
          </ac:cxnSpMkLst>
        </pc:cxnChg>
        <pc:cxnChg chg="del mod">
          <ac:chgData name="xls315" userId="a3f91353-034b-4d73-b44a-fb5798c24f26" providerId="ADAL" clId="{7C7EBF5E-59D1-445E-95FB-9EA814D26A44}" dt="2019-02-27T07:05:21.291" v="57" actId="478"/>
          <ac:cxnSpMkLst>
            <pc:docMk/>
            <pc:sldMk cId="1572934687" sldId="305"/>
            <ac:cxnSpMk id="65" creationId="{BC7E2022-8B89-4A42-B9CE-1D62BB2D9562}"/>
          </ac:cxnSpMkLst>
        </pc:cxnChg>
        <pc:cxnChg chg="del mod">
          <ac:chgData name="xls315" userId="a3f91353-034b-4d73-b44a-fb5798c24f26" providerId="ADAL" clId="{7C7EBF5E-59D1-445E-95FB-9EA814D26A44}" dt="2019-02-27T07:05:21.291" v="57" actId="478"/>
          <ac:cxnSpMkLst>
            <pc:docMk/>
            <pc:sldMk cId="1572934687" sldId="305"/>
            <ac:cxnSpMk id="76" creationId="{34950B04-2214-442C-AA50-F7CC893E949E}"/>
          </ac:cxnSpMkLst>
        </pc:cxnChg>
      </pc:sldChg>
    </pc:docChg>
  </pc:docChgLst>
  <pc:docChgLst>
    <pc:chgData name="xls 315" userId="a3f91353-034b-4d73-b44a-fb5798c24f26" providerId="ADAL" clId="{E69A715D-13FF-4719-A31B-057308C9D87F}"/>
  </pc:docChgLst>
  <pc:docChgLst>
    <pc:chgData name="xls315" userId="a3f91353-034b-4d73-b44a-fb5798c24f26" providerId="ADAL" clId="{8F972F40-A609-4ECA-901B-D3C000B2B20F}"/>
  </pc:docChgLst>
  <pc:docChgLst>
    <pc:chgData name="xls 315" userId="a3f91353-034b-4d73-b44a-fb5798c24f26" providerId="ADAL" clId="{51AB87E6-7E45-4909-913B-1C1E0B8D0F5B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>
            <a:extLst>
              <a:ext uri="{FF2B5EF4-FFF2-40B4-BE49-F238E27FC236}">
                <a16:creationId xmlns:a16="http://schemas.microsoft.com/office/drawing/2014/main" id="{0FE0CC67-2AAE-4F9C-88DA-5B9519B1A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196752"/>
            <a:ext cx="6552728" cy="4680519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77A253D-3ABF-47CA-A943-AB2BF6077E63}"/>
              </a:ext>
            </a:extLst>
          </p:cNvPr>
          <p:cNvGrpSpPr/>
          <p:nvPr/>
        </p:nvGrpSpPr>
        <p:grpSpPr>
          <a:xfrm>
            <a:off x="2808071" y="1584095"/>
            <a:ext cx="1440160" cy="3594042"/>
            <a:chOff x="2160000" y="733469"/>
            <a:chExt cx="1440160" cy="3594042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2271DAB-8171-48AE-AE84-4DA5B57F3B1B}"/>
                </a:ext>
              </a:extLst>
            </p:cNvPr>
            <p:cNvSpPr/>
            <p:nvPr/>
          </p:nvSpPr>
          <p:spPr bwMode="auto">
            <a:xfrm>
              <a:off x="2239960" y="733469"/>
              <a:ext cx="1231358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FEDDECDA-D550-46FD-A5A5-D9E6ED6AA767}"/>
                </a:ext>
              </a:extLst>
            </p:cNvPr>
            <p:cNvSpPr/>
            <p:nvPr/>
          </p:nvSpPr>
          <p:spPr bwMode="auto">
            <a:xfrm>
              <a:off x="2160000" y="2348880"/>
              <a:ext cx="1440160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 / write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7440D4E-E0D7-4B22-9ECC-2D16C51A676F}"/>
                </a:ext>
              </a:extLst>
            </p:cNvPr>
            <p:cNvSpPr/>
            <p:nvPr/>
          </p:nvSpPr>
          <p:spPr bwMode="auto">
            <a:xfrm>
              <a:off x="2335387" y="3964291"/>
              <a:ext cx="1040505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E5CDC24E-EDFD-44B7-83B3-134C5BFBA82E}"/>
                </a:ext>
              </a:extLst>
            </p:cNvPr>
            <p:cNvCxnSpPr>
              <a:stCxn id="30" idx="0"/>
              <a:endCxn id="29" idx="2"/>
            </p:cNvCxnSpPr>
            <p:nvPr/>
          </p:nvCxnSpPr>
          <p:spPr bwMode="auto">
            <a:xfrm flipH="1" flipV="1">
              <a:off x="2855639" y="1096689"/>
              <a:ext cx="24441" cy="1252191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oval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073D42E-9CB9-4A70-BCBB-CE0A07F60974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 bwMode="auto">
            <a:xfrm flipH="1">
              <a:off x="2855640" y="2712100"/>
              <a:ext cx="24440" cy="1252191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oval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DFCC5F6-1C1E-4AB9-A30D-C9CE895AAE9E}"/>
              </a:ext>
            </a:extLst>
          </p:cNvPr>
          <p:cNvGrpSpPr/>
          <p:nvPr/>
        </p:nvGrpSpPr>
        <p:grpSpPr>
          <a:xfrm>
            <a:off x="4968071" y="1584095"/>
            <a:ext cx="1440160" cy="3594042"/>
            <a:chOff x="2135560" y="733469"/>
            <a:chExt cx="1440160" cy="3594042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8EE6C56B-461A-40BA-AEAE-6ABA564F4AC5}"/>
                </a:ext>
              </a:extLst>
            </p:cNvPr>
            <p:cNvSpPr/>
            <p:nvPr/>
          </p:nvSpPr>
          <p:spPr bwMode="auto">
            <a:xfrm>
              <a:off x="2239960" y="733469"/>
              <a:ext cx="1231358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E58F111E-1306-4CA3-BF8D-4B966632DCF6}"/>
                </a:ext>
              </a:extLst>
            </p:cNvPr>
            <p:cNvSpPr/>
            <p:nvPr/>
          </p:nvSpPr>
          <p:spPr bwMode="auto">
            <a:xfrm>
              <a:off x="2135560" y="2348880"/>
              <a:ext cx="1440160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 / write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8AD7C0E8-D553-4F9D-A252-7177898FDC28}"/>
                </a:ext>
              </a:extLst>
            </p:cNvPr>
            <p:cNvSpPr/>
            <p:nvPr/>
          </p:nvSpPr>
          <p:spPr bwMode="auto">
            <a:xfrm>
              <a:off x="2335387" y="3964291"/>
              <a:ext cx="1040505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95F37A2-F920-4D19-BF78-C6C5F0D54223}"/>
                </a:ext>
              </a:extLst>
            </p:cNvPr>
            <p:cNvCxnSpPr>
              <a:stCxn id="62" idx="0"/>
              <a:endCxn id="61" idx="2"/>
            </p:cNvCxnSpPr>
            <p:nvPr/>
          </p:nvCxnSpPr>
          <p:spPr bwMode="auto">
            <a:xfrm flipH="1" flipV="1">
              <a:off x="2855639" y="1096689"/>
              <a:ext cx="1" cy="1252191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oval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C7E2022-8B89-4A42-B9CE-1D62BB2D9562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 bwMode="auto">
            <a:xfrm>
              <a:off x="2855640" y="2712100"/>
              <a:ext cx="0" cy="1252191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oval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4C5A9D1-EB40-41CF-8737-067A02E909C5}"/>
              </a:ext>
            </a:extLst>
          </p:cNvPr>
          <p:cNvGrpSpPr/>
          <p:nvPr/>
        </p:nvGrpSpPr>
        <p:grpSpPr>
          <a:xfrm>
            <a:off x="7128071" y="1584095"/>
            <a:ext cx="1440160" cy="3594042"/>
            <a:chOff x="2135560" y="733469"/>
            <a:chExt cx="1440160" cy="3594042"/>
          </a:xfrm>
        </p:grpSpPr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AB2329AB-4E7B-4234-B96B-7E212B2C4233}"/>
                </a:ext>
              </a:extLst>
            </p:cNvPr>
            <p:cNvSpPr/>
            <p:nvPr/>
          </p:nvSpPr>
          <p:spPr bwMode="auto">
            <a:xfrm>
              <a:off x="2239960" y="733469"/>
              <a:ext cx="1231358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1472472-82DF-4ABE-B2E4-AE5A33BFF6C7}"/>
                </a:ext>
              </a:extLst>
            </p:cNvPr>
            <p:cNvSpPr/>
            <p:nvPr/>
          </p:nvSpPr>
          <p:spPr bwMode="auto">
            <a:xfrm>
              <a:off x="2135560" y="2348880"/>
              <a:ext cx="1440160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 / write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B917A699-35B9-479C-9F26-B56AA664BDFD}"/>
                </a:ext>
              </a:extLst>
            </p:cNvPr>
            <p:cNvSpPr/>
            <p:nvPr/>
          </p:nvSpPr>
          <p:spPr bwMode="auto">
            <a:xfrm>
              <a:off x="2335387" y="3964291"/>
              <a:ext cx="1040505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34950B04-2214-442C-AA50-F7CC893E949E}"/>
                </a:ext>
              </a:extLst>
            </p:cNvPr>
            <p:cNvCxnSpPr>
              <a:stCxn id="74" idx="0"/>
              <a:endCxn id="73" idx="2"/>
            </p:cNvCxnSpPr>
            <p:nvPr/>
          </p:nvCxnSpPr>
          <p:spPr bwMode="auto">
            <a:xfrm flipH="1" flipV="1">
              <a:off x="2855639" y="1096689"/>
              <a:ext cx="1" cy="1252191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oval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6AC98B0C-E346-4ECB-A004-B71231C4370C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 bwMode="auto">
            <a:xfrm>
              <a:off x="2855640" y="2712100"/>
              <a:ext cx="0" cy="1252191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oval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0E8F9D96-5D63-46DB-8E4C-AEF1A4FABDDF}"/>
              </a:ext>
            </a:extLst>
          </p:cNvPr>
          <p:cNvSpPr/>
          <p:nvPr/>
        </p:nvSpPr>
        <p:spPr>
          <a:xfrm>
            <a:off x="4968071" y="5396203"/>
            <a:ext cx="1401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Blocking I/O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80688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769C965C-FC0D-48C1-8343-B1F656B67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3" y="280050"/>
            <a:ext cx="9865097" cy="615522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5A610CE6-5122-4911-ACB1-0C72AE1FCE2E}"/>
              </a:ext>
            </a:extLst>
          </p:cNvPr>
          <p:cNvSpPr/>
          <p:nvPr/>
        </p:nvSpPr>
        <p:spPr>
          <a:xfrm>
            <a:off x="2961243" y="317223"/>
            <a:ext cx="1128319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8B57B46F-9F4F-411F-A057-66C390E03157}"/>
              </a:ext>
            </a:extLst>
          </p:cNvPr>
          <p:cNvSpPr/>
          <p:nvPr/>
        </p:nvSpPr>
        <p:spPr>
          <a:xfrm>
            <a:off x="2961243" y="879561"/>
            <a:ext cx="1063134" cy="504056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FEE82E73-FCEE-40D4-B792-012D04986442}"/>
              </a:ext>
            </a:extLst>
          </p:cNvPr>
          <p:cNvSpPr/>
          <p:nvPr/>
        </p:nvSpPr>
        <p:spPr>
          <a:xfrm>
            <a:off x="6938964" y="866960"/>
            <a:ext cx="1656184" cy="504056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无数据报准备好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AF1E4954-BAB7-40BD-81F1-27D52EABA18E}"/>
              </a:ext>
            </a:extLst>
          </p:cNvPr>
          <p:cNvSpPr/>
          <p:nvPr/>
        </p:nvSpPr>
        <p:spPr>
          <a:xfrm>
            <a:off x="6870592" y="3176645"/>
            <a:ext cx="1813382" cy="633783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数据报准备好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复制数据报</a:t>
            </a: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ACA93DE7-2799-469B-AA8D-9428F87EF32F}"/>
              </a:ext>
            </a:extLst>
          </p:cNvPr>
          <p:cNvSpPr/>
          <p:nvPr/>
        </p:nvSpPr>
        <p:spPr>
          <a:xfrm>
            <a:off x="7206855" y="5229200"/>
            <a:ext cx="1161317" cy="500110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复制完成</a:t>
            </a: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01570F58-F1BF-4E99-A068-62F65266D4DB}"/>
              </a:ext>
            </a:extLst>
          </p:cNvPr>
          <p:cNvSpPr/>
          <p:nvPr/>
        </p:nvSpPr>
        <p:spPr>
          <a:xfrm>
            <a:off x="2855640" y="5229200"/>
            <a:ext cx="1269707" cy="504056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处理数据报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BDD9CEA-0D81-45FB-AC70-3EBBA437E45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 bwMode="auto">
          <a:xfrm flipV="1">
            <a:off x="4024377" y="1118988"/>
            <a:ext cx="2914587" cy="1260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4B482C01-9355-4DBA-BEB5-58E8E6701115}"/>
              </a:ext>
            </a:extLst>
          </p:cNvPr>
          <p:cNvSpPr/>
          <p:nvPr/>
        </p:nvSpPr>
        <p:spPr>
          <a:xfrm>
            <a:off x="4895337" y="696071"/>
            <a:ext cx="1128319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DA624FC-4041-428B-BA86-79F1A42D02EF}"/>
              </a:ext>
            </a:extLst>
          </p:cNvPr>
          <p:cNvCxnSpPr>
            <a:cxnSpLocks/>
          </p:cNvCxnSpPr>
          <p:nvPr/>
        </p:nvCxnSpPr>
        <p:spPr bwMode="auto">
          <a:xfrm flipH="1">
            <a:off x="4125347" y="5473499"/>
            <a:ext cx="3081508" cy="197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3D2CDD29-994A-4F4E-9129-1B258109D94F}"/>
              </a:ext>
            </a:extLst>
          </p:cNvPr>
          <p:cNvSpPr/>
          <p:nvPr/>
        </p:nvSpPr>
        <p:spPr>
          <a:xfrm>
            <a:off x="4669169" y="5003949"/>
            <a:ext cx="1536961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返回成功指示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A64DFAD-22D0-40DA-8F95-74DC1BD3B72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 bwMode="auto">
          <a:xfrm>
            <a:off x="7767056" y="1371016"/>
            <a:ext cx="10227" cy="180562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0DA301A-A62E-443A-89FF-27E4B6601114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>
            <a:off x="7787514" y="3994878"/>
            <a:ext cx="0" cy="123432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D7E2B0D6-DDD0-4F82-819D-B31C147A0281}"/>
              </a:ext>
            </a:extLst>
          </p:cNvPr>
          <p:cNvSpPr/>
          <p:nvPr/>
        </p:nvSpPr>
        <p:spPr>
          <a:xfrm>
            <a:off x="4728364" y="5844372"/>
            <a:ext cx="1601513" cy="504056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复用模型</a:t>
            </a: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976B434-9D94-47C9-AB82-A9FCD0C0A151}"/>
              </a:ext>
            </a:extLst>
          </p:cNvPr>
          <p:cNvSpPr/>
          <p:nvPr/>
        </p:nvSpPr>
        <p:spPr>
          <a:xfrm>
            <a:off x="7213124" y="317223"/>
            <a:ext cx="1128319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D45D5E7-7191-4865-8D7F-42E310C800BC}"/>
              </a:ext>
            </a:extLst>
          </p:cNvPr>
          <p:cNvCxnSpPr>
            <a:cxnSpLocks/>
          </p:cNvCxnSpPr>
          <p:nvPr/>
        </p:nvCxnSpPr>
        <p:spPr bwMode="auto">
          <a:xfrm flipH="1">
            <a:off x="3931727" y="3324478"/>
            <a:ext cx="2938865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047664C7-FDA4-4DD2-9402-313D4A4D6189}"/>
              </a:ext>
            </a:extLst>
          </p:cNvPr>
          <p:cNvSpPr/>
          <p:nvPr/>
        </p:nvSpPr>
        <p:spPr>
          <a:xfrm>
            <a:off x="4691017" y="2915945"/>
            <a:ext cx="1536961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返回可读条件</a:t>
            </a: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32ACA694-463F-4A93-9428-5F31E1F31D95}"/>
              </a:ext>
            </a:extLst>
          </p:cNvPr>
          <p:cNvSpPr/>
          <p:nvPr/>
        </p:nvSpPr>
        <p:spPr>
          <a:xfrm>
            <a:off x="2907905" y="3564919"/>
            <a:ext cx="1063134" cy="504056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recvfrom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2BA5C22-90A6-4CD6-8BB3-314EBFF554D1}"/>
              </a:ext>
            </a:extLst>
          </p:cNvPr>
          <p:cNvCxnSpPr>
            <a:cxnSpLocks/>
          </p:cNvCxnSpPr>
          <p:nvPr/>
        </p:nvCxnSpPr>
        <p:spPr bwMode="auto">
          <a:xfrm flipV="1">
            <a:off x="3979946" y="3789363"/>
            <a:ext cx="2914587" cy="1260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0809C212-1C91-4E14-BD93-8C7B13A9FDE8}"/>
              </a:ext>
            </a:extLst>
          </p:cNvPr>
          <p:cNvSpPr/>
          <p:nvPr/>
        </p:nvSpPr>
        <p:spPr>
          <a:xfrm>
            <a:off x="4869913" y="3391988"/>
            <a:ext cx="1128319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</a:p>
        </p:txBody>
      </p:sp>
      <p:sp>
        <p:nvSpPr>
          <p:cNvPr id="45" name="左大括号 3">
            <a:extLst>
              <a:ext uri="{FF2B5EF4-FFF2-40B4-BE49-F238E27FC236}">
                <a16:creationId xmlns:a16="http://schemas.microsoft.com/office/drawing/2014/main" id="{5F6ED789-D8F6-4137-9641-1826953AA360}"/>
              </a:ext>
            </a:extLst>
          </p:cNvPr>
          <p:cNvSpPr/>
          <p:nvPr/>
        </p:nvSpPr>
        <p:spPr bwMode="auto">
          <a:xfrm flipH="1">
            <a:off x="8670768" y="1146572"/>
            <a:ext cx="288000" cy="2378793"/>
          </a:xfrm>
          <a:custGeom>
            <a:avLst/>
            <a:gdLst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81740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81740 h 4760223"/>
              <a:gd name="connsiteX3" fmla="*/ 0 w 648072"/>
              <a:gd name="connsiteY3" fmla="*/ 2380111 h 4760223"/>
              <a:gd name="connsiteX4" fmla="*/ 324036 w 648072"/>
              <a:gd name="connsiteY4" fmla="*/ 22499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81740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81740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81740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65032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65032 h 4760223"/>
              <a:gd name="connsiteX3" fmla="*/ 180975 w 648072"/>
              <a:gd name="connsiteY3" fmla="*/ 2361061 h 4760223"/>
              <a:gd name="connsiteX4" fmla="*/ 331665 w 648072"/>
              <a:gd name="connsiteY4" fmla="*/ 2266616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48385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65032 h 4760223"/>
              <a:gd name="connsiteX3" fmla="*/ 180975 w 648072"/>
              <a:gd name="connsiteY3" fmla="*/ 2361061 h 4760223"/>
              <a:gd name="connsiteX4" fmla="*/ 331665 w 648072"/>
              <a:gd name="connsiteY4" fmla="*/ 2266616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96231 w 663328"/>
              <a:gd name="connsiteY3" fmla="*/ 2361061 h 4760223"/>
              <a:gd name="connsiteX4" fmla="*/ 346921 w 663328"/>
              <a:gd name="connsiteY4" fmla="*/ 2266616 h 4760223"/>
              <a:gd name="connsiteX5" fmla="*/ 339292 w 663328"/>
              <a:gd name="connsiteY5" fmla="*/ 187354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66616 h 4760223"/>
              <a:gd name="connsiteX5" fmla="*/ 339292 w 663328"/>
              <a:gd name="connsiteY5" fmla="*/ 187354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44338 h 4760223"/>
              <a:gd name="connsiteX5" fmla="*/ 339292 w 663328"/>
              <a:gd name="connsiteY5" fmla="*/ 187354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44338 h 4760223"/>
              <a:gd name="connsiteX5" fmla="*/ 339292 w 663328"/>
              <a:gd name="connsiteY5" fmla="*/ 133886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672123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44338 h 4760223"/>
              <a:gd name="connsiteX5" fmla="*/ 339292 w 663328"/>
              <a:gd name="connsiteY5" fmla="*/ 133886 h 4760223"/>
              <a:gd name="connsiteX6" fmla="*/ 663328 w 663328"/>
              <a:gd name="connsiteY6" fmla="*/ 0 h 476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3328" h="4760223" stroke="0" extrusionOk="0">
                <a:moveTo>
                  <a:pt x="663328" y="4760223"/>
                </a:moveTo>
                <a:cubicBezTo>
                  <a:pt x="484368" y="4760223"/>
                  <a:pt x="339292" y="4736045"/>
                  <a:pt x="339292" y="4706219"/>
                </a:cubicBezTo>
                <a:lnTo>
                  <a:pt x="339292" y="2434115"/>
                </a:lnTo>
                <a:cubicBezTo>
                  <a:pt x="339292" y="2404289"/>
                  <a:pt x="0" y="2394399"/>
                  <a:pt x="0" y="2380111"/>
                </a:cubicBezTo>
                <a:cubicBezTo>
                  <a:pt x="0" y="2365823"/>
                  <a:pt x="339292" y="2378211"/>
                  <a:pt x="339292" y="2348385"/>
                </a:cubicBezTo>
                <a:lnTo>
                  <a:pt x="339292" y="54004"/>
                </a:lnTo>
                <a:cubicBezTo>
                  <a:pt x="339292" y="24178"/>
                  <a:pt x="484368" y="0"/>
                  <a:pt x="663328" y="0"/>
                </a:cubicBezTo>
                <a:lnTo>
                  <a:pt x="663328" y="4760223"/>
                </a:lnTo>
                <a:close/>
              </a:path>
              <a:path w="663328" h="4760223" fill="none">
                <a:moveTo>
                  <a:pt x="663328" y="4760223"/>
                </a:moveTo>
                <a:cubicBezTo>
                  <a:pt x="484368" y="4760223"/>
                  <a:pt x="348817" y="4701949"/>
                  <a:pt x="348817" y="4672123"/>
                </a:cubicBezTo>
                <a:lnTo>
                  <a:pt x="339292" y="2465032"/>
                </a:lnTo>
                <a:cubicBezTo>
                  <a:pt x="339292" y="2435206"/>
                  <a:pt x="149191" y="2397843"/>
                  <a:pt x="150463" y="2361061"/>
                </a:cubicBezTo>
                <a:cubicBezTo>
                  <a:pt x="151735" y="2324279"/>
                  <a:pt x="346921" y="2274164"/>
                  <a:pt x="346921" y="2244338"/>
                </a:cubicBezTo>
                <a:lnTo>
                  <a:pt x="339292" y="133886"/>
                </a:lnTo>
                <a:cubicBezTo>
                  <a:pt x="339292" y="104060"/>
                  <a:pt x="484368" y="0"/>
                  <a:pt x="663328" y="0"/>
                </a:cubicBez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大括号 3">
            <a:extLst>
              <a:ext uri="{FF2B5EF4-FFF2-40B4-BE49-F238E27FC236}">
                <a16:creationId xmlns:a16="http://schemas.microsoft.com/office/drawing/2014/main" id="{CC0113A0-084F-48F7-BB0F-E1980E0E3B22}"/>
              </a:ext>
            </a:extLst>
          </p:cNvPr>
          <p:cNvSpPr/>
          <p:nvPr/>
        </p:nvSpPr>
        <p:spPr bwMode="auto">
          <a:xfrm flipH="1">
            <a:off x="8670768" y="3612124"/>
            <a:ext cx="260645" cy="1890304"/>
          </a:xfrm>
          <a:custGeom>
            <a:avLst/>
            <a:gdLst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81740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81740 h 4760223"/>
              <a:gd name="connsiteX3" fmla="*/ 0 w 648072"/>
              <a:gd name="connsiteY3" fmla="*/ 2380111 h 4760223"/>
              <a:gd name="connsiteX4" fmla="*/ 324036 w 648072"/>
              <a:gd name="connsiteY4" fmla="*/ 22499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81740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81740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81740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65032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65032 h 4760223"/>
              <a:gd name="connsiteX3" fmla="*/ 180975 w 648072"/>
              <a:gd name="connsiteY3" fmla="*/ 2361061 h 4760223"/>
              <a:gd name="connsiteX4" fmla="*/ 331665 w 648072"/>
              <a:gd name="connsiteY4" fmla="*/ 2266616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48385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65032 h 4760223"/>
              <a:gd name="connsiteX3" fmla="*/ 180975 w 648072"/>
              <a:gd name="connsiteY3" fmla="*/ 2361061 h 4760223"/>
              <a:gd name="connsiteX4" fmla="*/ 331665 w 648072"/>
              <a:gd name="connsiteY4" fmla="*/ 2266616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96231 w 663328"/>
              <a:gd name="connsiteY3" fmla="*/ 2361061 h 4760223"/>
              <a:gd name="connsiteX4" fmla="*/ 346921 w 663328"/>
              <a:gd name="connsiteY4" fmla="*/ 2266616 h 4760223"/>
              <a:gd name="connsiteX5" fmla="*/ 339292 w 663328"/>
              <a:gd name="connsiteY5" fmla="*/ 187354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66616 h 4760223"/>
              <a:gd name="connsiteX5" fmla="*/ 339292 w 663328"/>
              <a:gd name="connsiteY5" fmla="*/ 187354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44338 h 4760223"/>
              <a:gd name="connsiteX5" fmla="*/ 339292 w 663328"/>
              <a:gd name="connsiteY5" fmla="*/ 187354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44338 h 4760223"/>
              <a:gd name="connsiteX5" fmla="*/ 339292 w 663328"/>
              <a:gd name="connsiteY5" fmla="*/ 133886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672123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44338 h 4760223"/>
              <a:gd name="connsiteX5" fmla="*/ 339292 w 663328"/>
              <a:gd name="connsiteY5" fmla="*/ 133886 h 4760223"/>
              <a:gd name="connsiteX6" fmla="*/ 663328 w 663328"/>
              <a:gd name="connsiteY6" fmla="*/ 0 h 476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3328" h="4760223" stroke="0" extrusionOk="0">
                <a:moveTo>
                  <a:pt x="663328" y="4760223"/>
                </a:moveTo>
                <a:cubicBezTo>
                  <a:pt x="484368" y="4760223"/>
                  <a:pt x="339292" y="4736045"/>
                  <a:pt x="339292" y="4706219"/>
                </a:cubicBezTo>
                <a:lnTo>
                  <a:pt x="339292" y="2434115"/>
                </a:lnTo>
                <a:cubicBezTo>
                  <a:pt x="339292" y="2404289"/>
                  <a:pt x="0" y="2394399"/>
                  <a:pt x="0" y="2380111"/>
                </a:cubicBezTo>
                <a:cubicBezTo>
                  <a:pt x="0" y="2365823"/>
                  <a:pt x="339292" y="2378211"/>
                  <a:pt x="339292" y="2348385"/>
                </a:cubicBezTo>
                <a:lnTo>
                  <a:pt x="339292" y="54004"/>
                </a:lnTo>
                <a:cubicBezTo>
                  <a:pt x="339292" y="24178"/>
                  <a:pt x="484368" y="0"/>
                  <a:pt x="663328" y="0"/>
                </a:cubicBezTo>
                <a:lnTo>
                  <a:pt x="663328" y="4760223"/>
                </a:lnTo>
                <a:close/>
              </a:path>
              <a:path w="663328" h="4760223" fill="none">
                <a:moveTo>
                  <a:pt x="663328" y="4760223"/>
                </a:moveTo>
                <a:cubicBezTo>
                  <a:pt x="484368" y="4760223"/>
                  <a:pt x="348817" y="4701949"/>
                  <a:pt x="348817" y="4672123"/>
                </a:cubicBezTo>
                <a:lnTo>
                  <a:pt x="339292" y="2465032"/>
                </a:lnTo>
                <a:cubicBezTo>
                  <a:pt x="339292" y="2435206"/>
                  <a:pt x="149191" y="2397843"/>
                  <a:pt x="150463" y="2361061"/>
                </a:cubicBezTo>
                <a:cubicBezTo>
                  <a:pt x="151735" y="2324279"/>
                  <a:pt x="346921" y="2274164"/>
                  <a:pt x="346921" y="2244338"/>
                </a:cubicBezTo>
                <a:lnTo>
                  <a:pt x="339292" y="133886"/>
                </a:lnTo>
                <a:cubicBezTo>
                  <a:pt x="339292" y="104060"/>
                  <a:pt x="484368" y="0"/>
                  <a:pt x="663328" y="0"/>
                </a:cubicBez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80B32A77-64F5-402C-9792-B4D060B76999}"/>
              </a:ext>
            </a:extLst>
          </p:cNvPr>
          <p:cNvSpPr/>
          <p:nvPr/>
        </p:nvSpPr>
        <p:spPr>
          <a:xfrm>
            <a:off x="8926840" y="2110715"/>
            <a:ext cx="1128319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等待数据</a:t>
            </a: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8CB7303C-0482-45B7-B027-AC30F21E0B6E}"/>
              </a:ext>
            </a:extLst>
          </p:cNvPr>
          <p:cNvSpPr/>
          <p:nvPr/>
        </p:nvSpPr>
        <p:spPr>
          <a:xfrm>
            <a:off x="8958768" y="4289699"/>
            <a:ext cx="1304058" cy="531389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将数据从内核复制到用户空间</a:t>
            </a:r>
          </a:p>
        </p:txBody>
      </p:sp>
      <p:sp>
        <p:nvSpPr>
          <p:cNvPr id="49" name="左大括号 3">
            <a:extLst>
              <a:ext uri="{FF2B5EF4-FFF2-40B4-BE49-F238E27FC236}">
                <a16:creationId xmlns:a16="http://schemas.microsoft.com/office/drawing/2014/main" id="{EAB68648-1BC6-4B13-BC88-43F728A52B50}"/>
              </a:ext>
            </a:extLst>
          </p:cNvPr>
          <p:cNvSpPr/>
          <p:nvPr/>
        </p:nvSpPr>
        <p:spPr bwMode="auto">
          <a:xfrm>
            <a:off x="2504690" y="1146572"/>
            <a:ext cx="288000" cy="2378793"/>
          </a:xfrm>
          <a:custGeom>
            <a:avLst/>
            <a:gdLst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81740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81740 h 4760223"/>
              <a:gd name="connsiteX3" fmla="*/ 0 w 648072"/>
              <a:gd name="connsiteY3" fmla="*/ 2380111 h 4760223"/>
              <a:gd name="connsiteX4" fmla="*/ 324036 w 648072"/>
              <a:gd name="connsiteY4" fmla="*/ 22499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81740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81740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81740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65032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65032 h 4760223"/>
              <a:gd name="connsiteX3" fmla="*/ 180975 w 648072"/>
              <a:gd name="connsiteY3" fmla="*/ 2361061 h 4760223"/>
              <a:gd name="connsiteX4" fmla="*/ 331665 w 648072"/>
              <a:gd name="connsiteY4" fmla="*/ 2266616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48385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65032 h 4760223"/>
              <a:gd name="connsiteX3" fmla="*/ 180975 w 648072"/>
              <a:gd name="connsiteY3" fmla="*/ 2361061 h 4760223"/>
              <a:gd name="connsiteX4" fmla="*/ 331665 w 648072"/>
              <a:gd name="connsiteY4" fmla="*/ 2266616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96231 w 663328"/>
              <a:gd name="connsiteY3" fmla="*/ 2361061 h 4760223"/>
              <a:gd name="connsiteX4" fmla="*/ 346921 w 663328"/>
              <a:gd name="connsiteY4" fmla="*/ 2266616 h 4760223"/>
              <a:gd name="connsiteX5" fmla="*/ 339292 w 663328"/>
              <a:gd name="connsiteY5" fmla="*/ 187354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66616 h 4760223"/>
              <a:gd name="connsiteX5" fmla="*/ 339292 w 663328"/>
              <a:gd name="connsiteY5" fmla="*/ 187354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44338 h 4760223"/>
              <a:gd name="connsiteX5" fmla="*/ 339292 w 663328"/>
              <a:gd name="connsiteY5" fmla="*/ 187354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44338 h 4760223"/>
              <a:gd name="connsiteX5" fmla="*/ 339292 w 663328"/>
              <a:gd name="connsiteY5" fmla="*/ 133886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672123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44338 h 4760223"/>
              <a:gd name="connsiteX5" fmla="*/ 339292 w 663328"/>
              <a:gd name="connsiteY5" fmla="*/ 133886 h 4760223"/>
              <a:gd name="connsiteX6" fmla="*/ 663328 w 663328"/>
              <a:gd name="connsiteY6" fmla="*/ 0 h 476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3328" h="4760223" stroke="0" extrusionOk="0">
                <a:moveTo>
                  <a:pt x="663328" y="4760223"/>
                </a:moveTo>
                <a:cubicBezTo>
                  <a:pt x="484368" y="4760223"/>
                  <a:pt x="339292" y="4736045"/>
                  <a:pt x="339292" y="4706219"/>
                </a:cubicBezTo>
                <a:lnTo>
                  <a:pt x="339292" y="2434115"/>
                </a:lnTo>
                <a:cubicBezTo>
                  <a:pt x="339292" y="2404289"/>
                  <a:pt x="0" y="2394399"/>
                  <a:pt x="0" y="2380111"/>
                </a:cubicBezTo>
                <a:cubicBezTo>
                  <a:pt x="0" y="2365823"/>
                  <a:pt x="339292" y="2378211"/>
                  <a:pt x="339292" y="2348385"/>
                </a:cubicBezTo>
                <a:lnTo>
                  <a:pt x="339292" y="54004"/>
                </a:lnTo>
                <a:cubicBezTo>
                  <a:pt x="339292" y="24178"/>
                  <a:pt x="484368" y="0"/>
                  <a:pt x="663328" y="0"/>
                </a:cubicBezTo>
                <a:lnTo>
                  <a:pt x="663328" y="4760223"/>
                </a:lnTo>
                <a:close/>
              </a:path>
              <a:path w="663328" h="4760223" fill="none">
                <a:moveTo>
                  <a:pt x="663328" y="4760223"/>
                </a:moveTo>
                <a:cubicBezTo>
                  <a:pt x="484368" y="4760223"/>
                  <a:pt x="348817" y="4701949"/>
                  <a:pt x="348817" y="4672123"/>
                </a:cubicBezTo>
                <a:lnTo>
                  <a:pt x="339292" y="2465032"/>
                </a:lnTo>
                <a:cubicBezTo>
                  <a:pt x="339292" y="2435206"/>
                  <a:pt x="149191" y="2397843"/>
                  <a:pt x="150463" y="2361061"/>
                </a:cubicBezTo>
                <a:cubicBezTo>
                  <a:pt x="151735" y="2324279"/>
                  <a:pt x="346921" y="2274164"/>
                  <a:pt x="346921" y="2244338"/>
                </a:cubicBezTo>
                <a:lnTo>
                  <a:pt x="339292" y="133886"/>
                </a:lnTo>
                <a:cubicBezTo>
                  <a:pt x="339292" y="104060"/>
                  <a:pt x="484368" y="0"/>
                  <a:pt x="663328" y="0"/>
                </a:cubicBez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左大括号 3">
            <a:extLst>
              <a:ext uri="{FF2B5EF4-FFF2-40B4-BE49-F238E27FC236}">
                <a16:creationId xmlns:a16="http://schemas.microsoft.com/office/drawing/2014/main" id="{718428D1-0B52-4810-B27C-7DC0E6AB1F48}"/>
              </a:ext>
            </a:extLst>
          </p:cNvPr>
          <p:cNvSpPr/>
          <p:nvPr/>
        </p:nvSpPr>
        <p:spPr bwMode="auto">
          <a:xfrm>
            <a:off x="2540389" y="3612124"/>
            <a:ext cx="288000" cy="1890304"/>
          </a:xfrm>
          <a:custGeom>
            <a:avLst/>
            <a:gdLst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81740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81740 h 4760223"/>
              <a:gd name="connsiteX3" fmla="*/ 0 w 648072"/>
              <a:gd name="connsiteY3" fmla="*/ 2380111 h 4760223"/>
              <a:gd name="connsiteX4" fmla="*/ 324036 w 648072"/>
              <a:gd name="connsiteY4" fmla="*/ 22499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81740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81740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81740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65032 h 4760223"/>
              <a:gd name="connsiteX3" fmla="*/ 180975 w 648072"/>
              <a:gd name="connsiteY3" fmla="*/ 2361061 h 4760223"/>
              <a:gd name="connsiteX4" fmla="*/ 324036 w 648072"/>
              <a:gd name="connsiteY4" fmla="*/ 2249907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26107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65032 h 4760223"/>
              <a:gd name="connsiteX3" fmla="*/ 180975 w 648072"/>
              <a:gd name="connsiteY3" fmla="*/ 2361061 h 4760223"/>
              <a:gd name="connsiteX4" fmla="*/ 331665 w 648072"/>
              <a:gd name="connsiteY4" fmla="*/ 2266616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48072 w 648072"/>
              <a:gd name="connsiteY0" fmla="*/ 4760223 h 4760223"/>
              <a:gd name="connsiteX1" fmla="*/ 324036 w 648072"/>
              <a:gd name="connsiteY1" fmla="*/ 4706219 h 4760223"/>
              <a:gd name="connsiteX2" fmla="*/ 324036 w 648072"/>
              <a:gd name="connsiteY2" fmla="*/ 2434115 h 4760223"/>
              <a:gd name="connsiteX3" fmla="*/ 0 w 648072"/>
              <a:gd name="connsiteY3" fmla="*/ 2380111 h 4760223"/>
              <a:gd name="connsiteX4" fmla="*/ 324036 w 648072"/>
              <a:gd name="connsiteY4" fmla="*/ 2348385 h 4760223"/>
              <a:gd name="connsiteX5" fmla="*/ 324036 w 648072"/>
              <a:gd name="connsiteY5" fmla="*/ 54004 h 4760223"/>
              <a:gd name="connsiteX6" fmla="*/ 648072 w 648072"/>
              <a:gd name="connsiteY6" fmla="*/ 0 h 4760223"/>
              <a:gd name="connsiteX7" fmla="*/ 648072 w 648072"/>
              <a:gd name="connsiteY7" fmla="*/ 4760223 h 4760223"/>
              <a:gd name="connsiteX0" fmla="*/ 648072 w 648072"/>
              <a:gd name="connsiteY0" fmla="*/ 4760223 h 4760223"/>
              <a:gd name="connsiteX1" fmla="*/ 333561 w 648072"/>
              <a:gd name="connsiteY1" fmla="*/ 4591919 h 4760223"/>
              <a:gd name="connsiteX2" fmla="*/ 324036 w 648072"/>
              <a:gd name="connsiteY2" fmla="*/ 2465032 h 4760223"/>
              <a:gd name="connsiteX3" fmla="*/ 180975 w 648072"/>
              <a:gd name="connsiteY3" fmla="*/ 2361061 h 4760223"/>
              <a:gd name="connsiteX4" fmla="*/ 331665 w 648072"/>
              <a:gd name="connsiteY4" fmla="*/ 2266616 h 4760223"/>
              <a:gd name="connsiteX5" fmla="*/ 324036 w 648072"/>
              <a:gd name="connsiteY5" fmla="*/ 187354 h 4760223"/>
              <a:gd name="connsiteX6" fmla="*/ 648072 w 648072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96231 w 663328"/>
              <a:gd name="connsiteY3" fmla="*/ 2361061 h 4760223"/>
              <a:gd name="connsiteX4" fmla="*/ 346921 w 663328"/>
              <a:gd name="connsiteY4" fmla="*/ 2266616 h 4760223"/>
              <a:gd name="connsiteX5" fmla="*/ 339292 w 663328"/>
              <a:gd name="connsiteY5" fmla="*/ 187354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66616 h 4760223"/>
              <a:gd name="connsiteX5" fmla="*/ 339292 w 663328"/>
              <a:gd name="connsiteY5" fmla="*/ 187354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44338 h 4760223"/>
              <a:gd name="connsiteX5" fmla="*/ 339292 w 663328"/>
              <a:gd name="connsiteY5" fmla="*/ 187354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591919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44338 h 4760223"/>
              <a:gd name="connsiteX5" fmla="*/ 339292 w 663328"/>
              <a:gd name="connsiteY5" fmla="*/ 133886 h 4760223"/>
              <a:gd name="connsiteX6" fmla="*/ 663328 w 663328"/>
              <a:gd name="connsiteY6" fmla="*/ 0 h 4760223"/>
              <a:gd name="connsiteX0" fmla="*/ 663328 w 663328"/>
              <a:gd name="connsiteY0" fmla="*/ 4760223 h 4760223"/>
              <a:gd name="connsiteX1" fmla="*/ 339292 w 663328"/>
              <a:gd name="connsiteY1" fmla="*/ 4706219 h 4760223"/>
              <a:gd name="connsiteX2" fmla="*/ 339292 w 663328"/>
              <a:gd name="connsiteY2" fmla="*/ 2434115 h 4760223"/>
              <a:gd name="connsiteX3" fmla="*/ 0 w 663328"/>
              <a:gd name="connsiteY3" fmla="*/ 2380111 h 4760223"/>
              <a:gd name="connsiteX4" fmla="*/ 339292 w 663328"/>
              <a:gd name="connsiteY4" fmla="*/ 2348385 h 4760223"/>
              <a:gd name="connsiteX5" fmla="*/ 339292 w 663328"/>
              <a:gd name="connsiteY5" fmla="*/ 54004 h 4760223"/>
              <a:gd name="connsiteX6" fmla="*/ 663328 w 663328"/>
              <a:gd name="connsiteY6" fmla="*/ 0 h 4760223"/>
              <a:gd name="connsiteX7" fmla="*/ 663328 w 663328"/>
              <a:gd name="connsiteY7" fmla="*/ 4760223 h 4760223"/>
              <a:gd name="connsiteX0" fmla="*/ 663328 w 663328"/>
              <a:gd name="connsiteY0" fmla="*/ 4760223 h 4760223"/>
              <a:gd name="connsiteX1" fmla="*/ 348817 w 663328"/>
              <a:gd name="connsiteY1" fmla="*/ 4672123 h 4760223"/>
              <a:gd name="connsiteX2" fmla="*/ 339292 w 663328"/>
              <a:gd name="connsiteY2" fmla="*/ 2465032 h 4760223"/>
              <a:gd name="connsiteX3" fmla="*/ 150463 w 663328"/>
              <a:gd name="connsiteY3" fmla="*/ 2361061 h 4760223"/>
              <a:gd name="connsiteX4" fmla="*/ 346921 w 663328"/>
              <a:gd name="connsiteY4" fmla="*/ 2244338 h 4760223"/>
              <a:gd name="connsiteX5" fmla="*/ 339292 w 663328"/>
              <a:gd name="connsiteY5" fmla="*/ 133886 h 4760223"/>
              <a:gd name="connsiteX6" fmla="*/ 663328 w 663328"/>
              <a:gd name="connsiteY6" fmla="*/ 0 h 476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3328" h="4760223" stroke="0" extrusionOk="0">
                <a:moveTo>
                  <a:pt x="663328" y="4760223"/>
                </a:moveTo>
                <a:cubicBezTo>
                  <a:pt x="484368" y="4760223"/>
                  <a:pt x="339292" y="4736045"/>
                  <a:pt x="339292" y="4706219"/>
                </a:cubicBezTo>
                <a:lnTo>
                  <a:pt x="339292" y="2434115"/>
                </a:lnTo>
                <a:cubicBezTo>
                  <a:pt x="339292" y="2404289"/>
                  <a:pt x="0" y="2394399"/>
                  <a:pt x="0" y="2380111"/>
                </a:cubicBezTo>
                <a:cubicBezTo>
                  <a:pt x="0" y="2365823"/>
                  <a:pt x="339292" y="2378211"/>
                  <a:pt x="339292" y="2348385"/>
                </a:cubicBezTo>
                <a:lnTo>
                  <a:pt x="339292" y="54004"/>
                </a:lnTo>
                <a:cubicBezTo>
                  <a:pt x="339292" y="24178"/>
                  <a:pt x="484368" y="0"/>
                  <a:pt x="663328" y="0"/>
                </a:cubicBezTo>
                <a:lnTo>
                  <a:pt x="663328" y="4760223"/>
                </a:lnTo>
                <a:close/>
              </a:path>
              <a:path w="663328" h="4760223" fill="none">
                <a:moveTo>
                  <a:pt x="663328" y="4760223"/>
                </a:moveTo>
                <a:cubicBezTo>
                  <a:pt x="484368" y="4760223"/>
                  <a:pt x="348817" y="4701949"/>
                  <a:pt x="348817" y="4672123"/>
                </a:cubicBezTo>
                <a:lnTo>
                  <a:pt x="339292" y="2465032"/>
                </a:lnTo>
                <a:cubicBezTo>
                  <a:pt x="339292" y="2435206"/>
                  <a:pt x="149191" y="2397843"/>
                  <a:pt x="150463" y="2361061"/>
                </a:cubicBezTo>
                <a:cubicBezTo>
                  <a:pt x="151735" y="2324279"/>
                  <a:pt x="346921" y="2274164"/>
                  <a:pt x="346921" y="2244338"/>
                </a:cubicBezTo>
                <a:lnTo>
                  <a:pt x="339292" y="133886"/>
                </a:lnTo>
                <a:cubicBezTo>
                  <a:pt x="339292" y="104060"/>
                  <a:pt x="484368" y="0"/>
                  <a:pt x="663328" y="0"/>
                </a:cubicBez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B5D557C6-F38D-497B-80BD-8E01539803F5}"/>
              </a:ext>
            </a:extLst>
          </p:cNvPr>
          <p:cNvSpPr/>
          <p:nvPr/>
        </p:nvSpPr>
        <p:spPr>
          <a:xfrm>
            <a:off x="661618" y="1729085"/>
            <a:ext cx="1867682" cy="1213762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进程受阻于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调用，等待可能多个套接字子中任一个变为可读</a:t>
            </a: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A496FCF0-1C75-475D-BE3A-1DF4939BCF56}"/>
              </a:ext>
            </a:extLst>
          </p:cNvPr>
          <p:cNvSpPr/>
          <p:nvPr/>
        </p:nvSpPr>
        <p:spPr>
          <a:xfrm>
            <a:off x="805523" y="4142288"/>
            <a:ext cx="1823031" cy="826210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数据复制到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应用缓冲区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期间进程阻塞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9597087E-B1FF-4594-8A3A-F6D073D73B8E}"/>
              </a:ext>
            </a:extLst>
          </p:cNvPr>
          <p:cNvSpPr/>
          <p:nvPr/>
        </p:nvSpPr>
        <p:spPr>
          <a:xfrm>
            <a:off x="8913003" y="2534860"/>
            <a:ext cx="1431049" cy="915115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 dirty="0">
                <a:solidFill>
                  <a:srgbClr val="ECBB73"/>
                </a:solidFill>
              </a:rPr>
              <a:t>select</a:t>
            </a:r>
            <a:r>
              <a:rPr lang="zh-CN" altLang="en-US" sz="1400" dirty="0">
                <a:solidFill>
                  <a:srgbClr val="ECBB73"/>
                </a:solidFill>
              </a:rPr>
              <a:t>调用阻塞</a:t>
            </a:r>
            <a:endParaRPr lang="en-US" altLang="zh-CN" sz="1400" dirty="0">
              <a:solidFill>
                <a:srgbClr val="ECBB73"/>
              </a:solidFill>
            </a:endParaRPr>
          </a:p>
          <a:p>
            <a:pPr algn="l"/>
            <a:r>
              <a:rPr lang="zh-CN" altLang="en-US" sz="1400" dirty="0">
                <a:solidFill>
                  <a:srgbClr val="ECBB73"/>
                </a:solidFill>
              </a:rPr>
              <a:t>于多个文件描述</a:t>
            </a:r>
            <a:endParaRPr lang="en-US" altLang="zh-CN" sz="1400" dirty="0">
              <a:solidFill>
                <a:srgbClr val="ECBB73"/>
              </a:solidFill>
            </a:endParaRPr>
          </a:p>
          <a:p>
            <a:pPr algn="l"/>
            <a:r>
              <a:rPr lang="zh-CN" altLang="en-US" sz="1400" dirty="0">
                <a:solidFill>
                  <a:srgbClr val="ECBB73"/>
                </a:solidFill>
              </a:rPr>
              <a:t>符上，等待有数</a:t>
            </a:r>
            <a:endParaRPr lang="en-US" altLang="zh-CN" sz="1400" dirty="0">
              <a:solidFill>
                <a:srgbClr val="ECBB73"/>
              </a:solidFill>
            </a:endParaRPr>
          </a:p>
          <a:p>
            <a:pPr algn="l"/>
            <a:r>
              <a:rPr lang="zh-CN" altLang="en-US" sz="1400" dirty="0">
                <a:solidFill>
                  <a:srgbClr val="ECBB73"/>
                </a:solidFill>
              </a:rPr>
              <a:t>据报准备好</a:t>
            </a:r>
          </a:p>
        </p:txBody>
      </p:sp>
    </p:spTree>
    <p:extLst>
      <p:ext uri="{BB962C8B-B14F-4D97-AF65-F5344CB8AC3E}">
        <p14:creationId xmlns:p14="http://schemas.microsoft.com/office/powerpoint/2010/main" val="6533026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3128496E-1665-4DF9-82FD-7697D33C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476673"/>
            <a:ext cx="6192688" cy="612068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2239960" y="720000"/>
            <a:ext cx="1231358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EDDECDA-D550-46FD-A5A5-D9E6ED6AA767}"/>
              </a:ext>
            </a:extLst>
          </p:cNvPr>
          <p:cNvSpPr/>
          <p:nvPr/>
        </p:nvSpPr>
        <p:spPr bwMode="auto">
          <a:xfrm>
            <a:off x="2135560" y="2335411"/>
            <a:ext cx="1440160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/ write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5CDC24E-EDFD-44B7-83B3-134C5BFBA82E}"/>
              </a:ext>
            </a:extLst>
          </p:cNvPr>
          <p:cNvCxnSpPr>
            <a:stCxn id="30" idx="0"/>
            <a:endCxn id="29" idx="2"/>
          </p:cNvCxnSpPr>
          <p:nvPr/>
        </p:nvCxnSpPr>
        <p:spPr bwMode="auto">
          <a:xfrm flipH="1" flipV="1">
            <a:off x="2855639" y="1083220"/>
            <a:ext cx="1" cy="125219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oval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EE6C56B-461A-40BA-AEAE-6ABA564F4AC5}"/>
              </a:ext>
            </a:extLst>
          </p:cNvPr>
          <p:cNvSpPr/>
          <p:nvPr/>
        </p:nvSpPr>
        <p:spPr bwMode="auto">
          <a:xfrm>
            <a:off x="4424400" y="720000"/>
            <a:ext cx="1231358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58F111E-1306-4CA3-BF8D-4B966632DCF6}"/>
              </a:ext>
            </a:extLst>
          </p:cNvPr>
          <p:cNvSpPr/>
          <p:nvPr/>
        </p:nvSpPr>
        <p:spPr bwMode="auto">
          <a:xfrm>
            <a:off x="4320000" y="2335411"/>
            <a:ext cx="1440160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/ write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AD7C0E8-D553-4F9D-A252-7177898FDC28}"/>
              </a:ext>
            </a:extLst>
          </p:cNvPr>
          <p:cNvSpPr/>
          <p:nvPr/>
        </p:nvSpPr>
        <p:spPr bwMode="auto">
          <a:xfrm>
            <a:off x="4519827" y="3950822"/>
            <a:ext cx="1040505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95F37A2-F920-4D19-BF78-C6C5F0D54223}"/>
              </a:ext>
            </a:extLst>
          </p:cNvPr>
          <p:cNvCxnSpPr>
            <a:stCxn id="62" idx="0"/>
            <a:endCxn id="61" idx="2"/>
          </p:cNvCxnSpPr>
          <p:nvPr/>
        </p:nvCxnSpPr>
        <p:spPr bwMode="auto">
          <a:xfrm flipH="1" flipV="1">
            <a:off x="5040079" y="1083220"/>
            <a:ext cx="1" cy="125219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oval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C7E2022-8B89-4A42-B9CE-1D62BB2D9562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 bwMode="auto">
          <a:xfrm>
            <a:off x="5040080" y="2698631"/>
            <a:ext cx="0" cy="125219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oval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AB2329AB-4E7B-4234-B96B-7E212B2C4233}"/>
              </a:ext>
            </a:extLst>
          </p:cNvPr>
          <p:cNvSpPr/>
          <p:nvPr/>
        </p:nvSpPr>
        <p:spPr bwMode="auto">
          <a:xfrm>
            <a:off x="6584400" y="720000"/>
            <a:ext cx="1231358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1472472-82DF-4ABE-B2E4-AE5A33BFF6C7}"/>
              </a:ext>
            </a:extLst>
          </p:cNvPr>
          <p:cNvSpPr/>
          <p:nvPr/>
        </p:nvSpPr>
        <p:spPr bwMode="auto">
          <a:xfrm>
            <a:off x="6480000" y="2335411"/>
            <a:ext cx="1440160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/ write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4950B04-2214-442C-AA50-F7CC893E949E}"/>
              </a:ext>
            </a:extLst>
          </p:cNvPr>
          <p:cNvCxnSpPr>
            <a:stCxn id="74" idx="0"/>
            <a:endCxn id="73" idx="2"/>
          </p:cNvCxnSpPr>
          <p:nvPr/>
        </p:nvCxnSpPr>
        <p:spPr bwMode="auto">
          <a:xfrm flipH="1" flipV="1">
            <a:off x="7200079" y="1083220"/>
            <a:ext cx="1" cy="125219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oval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122AC63-92AD-4957-8A2C-C4CCD34ADA9E}"/>
              </a:ext>
            </a:extLst>
          </p:cNvPr>
          <p:cNvSpPr/>
          <p:nvPr/>
        </p:nvSpPr>
        <p:spPr bwMode="auto">
          <a:xfrm>
            <a:off x="4519827" y="5566233"/>
            <a:ext cx="1040505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C8E05AB-94FE-41A0-B928-C69FD79745FB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>
            <a:off x="2855640" y="2698631"/>
            <a:ext cx="1919776" cy="125219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oval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0896490-DCC1-4FDD-B86A-676FCB6C6D53}"/>
              </a:ext>
            </a:extLst>
          </p:cNvPr>
          <p:cNvCxnSpPr>
            <a:cxnSpLocks/>
            <a:stCxn id="74" idx="2"/>
          </p:cNvCxnSpPr>
          <p:nvPr/>
        </p:nvCxnSpPr>
        <p:spPr bwMode="auto">
          <a:xfrm flipH="1">
            <a:off x="5303912" y="2698631"/>
            <a:ext cx="1896168" cy="125219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oval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7EB29F3-AFED-4FCC-A126-41A338378148}"/>
              </a:ext>
            </a:extLst>
          </p:cNvPr>
          <p:cNvCxnSpPr>
            <a:cxnSpLocks/>
            <a:stCxn id="21" idx="0"/>
            <a:endCxn id="63" idx="2"/>
          </p:cNvCxnSpPr>
          <p:nvPr/>
        </p:nvCxnSpPr>
        <p:spPr bwMode="auto">
          <a:xfrm flipV="1">
            <a:off x="5040080" y="4314042"/>
            <a:ext cx="0" cy="125219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C0949D3-F194-46A5-8D28-95E3EAADF990}"/>
              </a:ext>
            </a:extLst>
          </p:cNvPr>
          <p:cNvSpPr/>
          <p:nvPr/>
        </p:nvSpPr>
        <p:spPr>
          <a:xfrm>
            <a:off x="4145616" y="6138000"/>
            <a:ext cx="1827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Nonblocking I/O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02859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>
            <a:extLst>
              <a:ext uri="{FF2B5EF4-FFF2-40B4-BE49-F238E27FC236}">
                <a16:creationId xmlns:a16="http://schemas.microsoft.com/office/drawing/2014/main" id="{182E7852-9F35-42C4-B36A-5A526F8B5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6" y="106136"/>
            <a:ext cx="10153128" cy="664572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87882A4-11FA-456F-826C-F9C58CAEBC0F}"/>
              </a:ext>
            </a:extLst>
          </p:cNvPr>
          <p:cNvSpPr/>
          <p:nvPr/>
        </p:nvSpPr>
        <p:spPr bwMode="auto">
          <a:xfrm>
            <a:off x="4121312" y="329468"/>
            <a:ext cx="6835228" cy="5694151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1EFE92F9-1E87-48D0-82D4-8FEB49B4DB6A}"/>
              </a:ext>
            </a:extLst>
          </p:cNvPr>
          <p:cNvSpPr/>
          <p:nvPr/>
        </p:nvSpPr>
        <p:spPr>
          <a:xfrm>
            <a:off x="4150151" y="411940"/>
            <a:ext cx="1580640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0271E363-3E14-40F8-AC24-35874142F7BE}"/>
              </a:ext>
            </a:extLst>
          </p:cNvPr>
          <p:cNvSpPr/>
          <p:nvPr/>
        </p:nvSpPr>
        <p:spPr>
          <a:xfrm>
            <a:off x="4163868" y="6206477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/>
              <a:t>Reactor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3C41742-13F9-4CB5-8201-FCD3634814A5}"/>
              </a:ext>
            </a:extLst>
          </p:cNvPr>
          <p:cNvSpPr/>
          <p:nvPr/>
        </p:nvSpPr>
        <p:spPr bwMode="auto">
          <a:xfrm>
            <a:off x="1263188" y="1279899"/>
            <a:ext cx="1124622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Client</a:t>
            </a:r>
            <a:endParaRPr lang="zh-CN" altLang="en-US" sz="18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4461FFD-EA11-43C1-98F3-0B499330691F}"/>
              </a:ext>
            </a:extLst>
          </p:cNvPr>
          <p:cNvCxnSpPr>
            <a:cxnSpLocks/>
            <a:stCxn id="24" idx="3"/>
          </p:cNvCxnSpPr>
          <p:nvPr/>
        </p:nvCxnSpPr>
        <p:spPr bwMode="auto">
          <a:xfrm>
            <a:off x="2387810" y="1461509"/>
            <a:ext cx="2205402" cy="171099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5DAF447-3443-44EE-9C68-92F35C037523}"/>
              </a:ext>
            </a:extLst>
          </p:cNvPr>
          <p:cNvSpPr/>
          <p:nvPr/>
        </p:nvSpPr>
        <p:spPr bwMode="auto">
          <a:xfrm>
            <a:off x="1263188" y="3135696"/>
            <a:ext cx="1124622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Client</a:t>
            </a:r>
            <a:endParaRPr lang="zh-CN" altLang="en-US" sz="18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6FD4717-9608-40B8-98E9-9D3DF5F5EF3D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 bwMode="auto">
          <a:xfrm flipV="1">
            <a:off x="2387810" y="3312853"/>
            <a:ext cx="2205402" cy="445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935B89-E8B4-4831-9AC8-BFF640811658}"/>
              </a:ext>
            </a:extLst>
          </p:cNvPr>
          <p:cNvSpPr/>
          <p:nvPr/>
        </p:nvSpPr>
        <p:spPr bwMode="auto">
          <a:xfrm>
            <a:off x="1263188" y="4991493"/>
            <a:ext cx="1124622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Client</a:t>
            </a:r>
            <a:endParaRPr lang="zh-CN" altLang="en-US" sz="18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E2041A6-C3FD-48FC-AB34-A9031146F507}"/>
              </a:ext>
            </a:extLst>
          </p:cNvPr>
          <p:cNvCxnSpPr>
            <a:cxnSpLocks/>
            <a:stCxn id="34" idx="3"/>
          </p:cNvCxnSpPr>
          <p:nvPr/>
        </p:nvCxnSpPr>
        <p:spPr bwMode="auto">
          <a:xfrm flipV="1">
            <a:off x="2387810" y="3419050"/>
            <a:ext cx="2194596" cy="175405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9E247859-2AFF-49B0-806B-CC52A7FDCA87}"/>
              </a:ext>
            </a:extLst>
          </p:cNvPr>
          <p:cNvSpPr/>
          <p:nvPr/>
        </p:nvSpPr>
        <p:spPr>
          <a:xfrm>
            <a:off x="2792664" y="4652991"/>
            <a:ext cx="1272408" cy="370035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(Event)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A38849A-22E0-4D1D-89D5-3C73F00C72D7}"/>
              </a:ext>
            </a:extLst>
          </p:cNvPr>
          <p:cNvGrpSpPr/>
          <p:nvPr/>
        </p:nvGrpSpPr>
        <p:grpSpPr>
          <a:xfrm>
            <a:off x="8427772" y="957629"/>
            <a:ext cx="2194412" cy="1028107"/>
            <a:chOff x="3947748" y="1198045"/>
            <a:chExt cx="2194412" cy="102810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84B47B1-6738-4EED-B0E8-E2EF408DDD17}"/>
                </a:ext>
              </a:extLst>
            </p:cNvPr>
            <p:cNvGrpSpPr/>
            <p:nvPr/>
          </p:nvGrpSpPr>
          <p:grpSpPr>
            <a:xfrm>
              <a:off x="3947748" y="1198045"/>
              <a:ext cx="2194412" cy="1028107"/>
              <a:chOff x="3947748" y="1198045"/>
              <a:chExt cx="2194412" cy="1028107"/>
            </a:xfrm>
          </p:grpSpPr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6B62323-A38A-4B13-B01B-575F7FA2F7C3}"/>
                  </a:ext>
                </a:extLst>
              </p:cNvPr>
              <p:cNvSpPr/>
              <p:nvPr/>
            </p:nvSpPr>
            <p:spPr bwMode="auto">
              <a:xfrm>
                <a:off x="3947748" y="1198045"/>
                <a:ext cx="2194412" cy="102810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ECBB7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" dist="12700" dir="5400000" algn="ctr" rotWithShape="0">
                  <a:srgbClr val="ECBB73">
                    <a:alpha val="50000"/>
                  </a:srgbClr>
                </a:outerShdw>
              </a:effectLst>
            </p:spPr>
            <p:txBody>
              <a:bodyPr vert="horz" wrap="square" lIns="25400" tIns="25400" rIns="25400" bIns="254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59EC4A42-B132-445F-9A57-1F6869D89C87}"/>
                  </a:ext>
                </a:extLst>
              </p:cNvPr>
              <p:cNvSpPr/>
              <p:nvPr/>
            </p:nvSpPr>
            <p:spPr bwMode="auto">
              <a:xfrm>
                <a:off x="4122714" y="1711342"/>
                <a:ext cx="1844480" cy="3632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vert="horz" wrap="square" lIns="25400" tIns="25400" rIns="25400" bIns="254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eventHandle</a:t>
                </a:r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流程图: 过程 38">
              <a:extLst>
                <a:ext uri="{FF2B5EF4-FFF2-40B4-BE49-F238E27FC236}">
                  <a16:creationId xmlns:a16="http://schemas.microsoft.com/office/drawing/2014/main" id="{14C6A355-750C-401E-9349-0EF5CF038DBB}"/>
                </a:ext>
              </a:extLst>
            </p:cNvPr>
            <p:cNvSpPr/>
            <p:nvPr/>
          </p:nvSpPr>
          <p:spPr>
            <a:xfrm>
              <a:off x="4216862" y="1297947"/>
              <a:ext cx="1656184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800" dirty="0" err="1">
                  <a:solidFill>
                    <a:srgbClr val="ECBB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EventHandler</a:t>
              </a:r>
              <a:endParaRPr lang="en-US" altLang="zh-CN" sz="1800" dirty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402FC31-B575-4FC4-864E-9F433618B395}"/>
              </a:ext>
            </a:extLst>
          </p:cNvPr>
          <p:cNvGrpSpPr/>
          <p:nvPr/>
        </p:nvGrpSpPr>
        <p:grpSpPr>
          <a:xfrm>
            <a:off x="4593212" y="2826683"/>
            <a:ext cx="2160240" cy="972340"/>
            <a:chOff x="4799856" y="2491955"/>
            <a:chExt cx="2160240" cy="972340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F7D17B67-E09C-4384-BEEA-E84A8B191F84}"/>
                </a:ext>
              </a:extLst>
            </p:cNvPr>
            <p:cNvSpPr/>
            <p:nvPr/>
          </p:nvSpPr>
          <p:spPr bwMode="auto">
            <a:xfrm>
              <a:off x="4799856" y="2491955"/>
              <a:ext cx="2160240" cy="972340"/>
            </a:xfrm>
            <a:prstGeom prst="roundRect">
              <a:avLst/>
            </a:prstGeom>
            <a:noFill/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599B6D0-9563-4333-9797-05B560E80231}"/>
                </a:ext>
              </a:extLst>
            </p:cNvPr>
            <p:cNvSpPr/>
            <p:nvPr/>
          </p:nvSpPr>
          <p:spPr bwMode="auto">
            <a:xfrm>
              <a:off x="5015880" y="2978125"/>
              <a:ext cx="1717386" cy="36322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eventDispatch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流程图: 过程 44">
              <a:extLst>
                <a:ext uri="{FF2B5EF4-FFF2-40B4-BE49-F238E27FC236}">
                  <a16:creationId xmlns:a16="http://schemas.microsoft.com/office/drawing/2014/main" id="{1BA81FDD-926A-4F97-A130-6D0E64229A3C}"/>
                </a:ext>
              </a:extLst>
            </p:cNvPr>
            <p:cNvSpPr/>
            <p:nvPr/>
          </p:nvSpPr>
          <p:spPr>
            <a:xfrm>
              <a:off x="5004228" y="2565237"/>
              <a:ext cx="1857236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800" dirty="0" err="1">
                  <a:solidFill>
                    <a:srgbClr val="ECBB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ServiceHandler</a:t>
              </a:r>
              <a:endParaRPr lang="en-US" altLang="zh-CN" sz="1800" dirty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C8DAAC8-71D9-4F3F-BB17-0F9B447E4245}"/>
              </a:ext>
            </a:extLst>
          </p:cNvPr>
          <p:cNvGrpSpPr/>
          <p:nvPr/>
        </p:nvGrpSpPr>
        <p:grpSpPr>
          <a:xfrm>
            <a:off x="8427772" y="2799556"/>
            <a:ext cx="2194412" cy="1028107"/>
            <a:chOff x="3947748" y="1198045"/>
            <a:chExt cx="2194412" cy="1028107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7713085-46AF-4867-86D4-21759655A315}"/>
                </a:ext>
              </a:extLst>
            </p:cNvPr>
            <p:cNvGrpSpPr/>
            <p:nvPr/>
          </p:nvGrpSpPr>
          <p:grpSpPr>
            <a:xfrm>
              <a:off x="3947748" y="1198045"/>
              <a:ext cx="2194412" cy="1028107"/>
              <a:chOff x="3947748" y="1198045"/>
              <a:chExt cx="2194412" cy="1028107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0483ADB4-367B-4472-9D73-8418FB1DE47F}"/>
                  </a:ext>
                </a:extLst>
              </p:cNvPr>
              <p:cNvSpPr/>
              <p:nvPr/>
            </p:nvSpPr>
            <p:spPr bwMode="auto">
              <a:xfrm>
                <a:off x="3947748" y="1198045"/>
                <a:ext cx="2194412" cy="102810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ECBB7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" dist="12700" dir="5400000" algn="ctr" rotWithShape="0">
                  <a:srgbClr val="ECBB73">
                    <a:alpha val="50000"/>
                  </a:srgbClr>
                </a:outerShdw>
              </a:effectLst>
            </p:spPr>
            <p:txBody>
              <a:bodyPr vert="horz" wrap="square" lIns="25400" tIns="25400" rIns="25400" bIns="254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83EF8A89-6E7D-49A1-8710-19081FA5AA03}"/>
                  </a:ext>
                </a:extLst>
              </p:cNvPr>
              <p:cNvSpPr/>
              <p:nvPr/>
            </p:nvSpPr>
            <p:spPr bwMode="auto">
              <a:xfrm>
                <a:off x="4122714" y="1711342"/>
                <a:ext cx="1844480" cy="3632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vert="horz" wrap="square" lIns="25400" tIns="25400" rIns="25400" bIns="254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eventHandle</a:t>
                </a:r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流程图: 过程 47">
              <a:extLst>
                <a:ext uri="{FF2B5EF4-FFF2-40B4-BE49-F238E27FC236}">
                  <a16:creationId xmlns:a16="http://schemas.microsoft.com/office/drawing/2014/main" id="{EAFE4EFB-B40E-4A5D-8161-CC980ADBC375}"/>
                </a:ext>
              </a:extLst>
            </p:cNvPr>
            <p:cNvSpPr/>
            <p:nvPr/>
          </p:nvSpPr>
          <p:spPr>
            <a:xfrm>
              <a:off x="4216862" y="1297947"/>
              <a:ext cx="1656184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800" dirty="0" err="1">
                  <a:solidFill>
                    <a:srgbClr val="ECBB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EventHandler</a:t>
              </a:r>
              <a:endParaRPr lang="en-US" altLang="zh-CN" sz="1800" dirty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A098D5B-35E9-4339-A6C3-02D5E853F367}"/>
              </a:ext>
            </a:extLst>
          </p:cNvPr>
          <p:cNvGrpSpPr/>
          <p:nvPr/>
        </p:nvGrpSpPr>
        <p:grpSpPr>
          <a:xfrm>
            <a:off x="8436260" y="4652991"/>
            <a:ext cx="2194412" cy="1028107"/>
            <a:chOff x="3947748" y="1198045"/>
            <a:chExt cx="2194412" cy="102810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8C3991E9-0FA7-4A24-BBD0-ED96421F5822}"/>
                </a:ext>
              </a:extLst>
            </p:cNvPr>
            <p:cNvGrpSpPr/>
            <p:nvPr/>
          </p:nvGrpSpPr>
          <p:grpSpPr>
            <a:xfrm>
              <a:off x="3947748" y="1198045"/>
              <a:ext cx="2194412" cy="1028107"/>
              <a:chOff x="3947748" y="1198045"/>
              <a:chExt cx="2194412" cy="1028107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83325EE3-B952-4693-8D97-DF27052FBE15}"/>
                  </a:ext>
                </a:extLst>
              </p:cNvPr>
              <p:cNvSpPr/>
              <p:nvPr/>
            </p:nvSpPr>
            <p:spPr bwMode="auto">
              <a:xfrm>
                <a:off x="3947748" y="1198045"/>
                <a:ext cx="2194412" cy="102810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ECBB7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" dist="12700" dir="5400000" algn="ctr" rotWithShape="0">
                  <a:srgbClr val="ECBB73">
                    <a:alpha val="50000"/>
                  </a:srgbClr>
                </a:outerShdw>
              </a:effectLst>
            </p:spPr>
            <p:txBody>
              <a:bodyPr vert="horz" wrap="square" lIns="25400" tIns="25400" rIns="25400" bIns="254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CD78BA6F-3AA2-453A-85D6-F1B177C0E746}"/>
                  </a:ext>
                </a:extLst>
              </p:cNvPr>
              <p:cNvSpPr/>
              <p:nvPr/>
            </p:nvSpPr>
            <p:spPr bwMode="auto">
              <a:xfrm>
                <a:off x="4122714" y="1711342"/>
                <a:ext cx="1844480" cy="3632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vert="horz" wrap="square" lIns="25400" tIns="25400" rIns="25400" bIns="254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eventHandle</a:t>
                </a:r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3" name="流程图: 过程 52">
              <a:extLst>
                <a:ext uri="{FF2B5EF4-FFF2-40B4-BE49-F238E27FC236}">
                  <a16:creationId xmlns:a16="http://schemas.microsoft.com/office/drawing/2014/main" id="{F9E7B062-87B0-449F-9A81-7019F5FC7FF0}"/>
                </a:ext>
              </a:extLst>
            </p:cNvPr>
            <p:cNvSpPr/>
            <p:nvPr/>
          </p:nvSpPr>
          <p:spPr>
            <a:xfrm>
              <a:off x="4216862" y="1297947"/>
              <a:ext cx="1656184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800" dirty="0" err="1">
                  <a:solidFill>
                    <a:srgbClr val="ECBB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EventHandler</a:t>
              </a:r>
              <a:endParaRPr lang="en-US" altLang="zh-CN" sz="1800" dirty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3A976DC5-4EE1-4A7E-A590-1963A89577F8}"/>
              </a:ext>
            </a:extLst>
          </p:cNvPr>
          <p:cNvSpPr/>
          <p:nvPr/>
        </p:nvSpPr>
        <p:spPr>
          <a:xfrm>
            <a:off x="2848904" y="2946225"/>
            <a:ext cx="1272408" cy="370035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(Event)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7CE98F8D-C797-4A97-AC53-6F3791C53DD4}"/>
              </a:ext>
            </a:extLst>
          </p:cNvPr>
          <p:cNvSpPr/>
          <p:nvPr/>
        </p:nvSpPr>
        <p:spPr>
          <a:xfrm>
            <a:off x="2795611" y="1507221"/>
            <a:ext cx="1272408" cy="370035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(Event)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F738682-ECEF-4F6F-A320-43B5534C48F2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 bwMode="auto">
          <a:xfrm flipV="1">
            <a:off x="6753452" y="1471683"/>
            <a:ext cx="1674320" cy="184117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771E426-A02D-4117-84C8-ADDA688E8A87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 bwMode="auto">
          <a:xfrm>
            <a:off x="6753452" y="3312853"/>
            <a:ext cx="1674320" cy="75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97622EC-3C1F-45D0-A920-B515BA271982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 bwMode="auto">
          <a:xfrm>
            <a:off x="6753452" y="3312853"/>
            <a:ext cx="1682808" cy="185419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EAC85142-76F0-4195-932A-DA9C927F252E}"/>
              </a:ext>
            </a:extLst>
          </p:cNvPr>
          <p:cNvSpPr/>
          <p:nvPr/>
        </p:nvSpPr>
        <p:spPr>
          <a:xfrm>
            <a:off x="7067881" y="1527595"/>
            <a:ext cx="1272408" cy="370035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35FEA989-1381-4145-A3C8-16B7A12E0A4B}"/>
              </a:ext>
            </a:extLst>
          </p:cNvPr>
          <p:cNvSpPr/>
          <p:nvPr/>
        </p:nvSpPr>
        <p:spPr>
          <a:xfrm>
            <a:off x="7083864" y="2998730"/>
            <a:ext cx="1272408" cy="370035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20FC8C43-CD84-455F-8B33-CB53BBFF949E}"/>
              </a:ext>
            </a:extLst>
          </p:cNvPr>
          <p:cNvSpPr/>
          <p:nvPr/>
        </p:nvSpPr>
        <p:spPr>
          <a:xfrm>
            <a:off x="7083864" y="4652991"/>
            <a:ext cx="1272408" cy="370035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2CB43CC-4202-4EE4-96BA-045FD6F55CE0}"/>
              </a:ext>
            </a:extLst>
          </p:cNvPr>
          <p:cNvGrpSpPr/>
          <p:nvPr/>
        </p:nvGrpSpPr>
        <p:grpSpPr>
          <a:xfrm>
            <a:off x="8047136" y="6150514"/>
            <a:ext cx="2157308" cy="370375"/>
            <a:chOff x="539016" y="2521084"/>
            <a:chExt cx="2157308" cy="370375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298E34D-0A2A-414C-ABE2-C610F989C6B0}"/>
                </a:ext>
              </a:extLst>
            </p:cNvPr>
            <p:cNvGrpSpPr/>
            <p:nvPr/>
          </p:nvGrpSpPr>
          <p:grpSpPr>
            <a:xfrm>
              <a:off x="539016" y="2521084"/>
              <a:ext cx="1217959" cy="363220"/>
              <a:chOff x="800711" y="2909138"/>
              <a:chExt cx="1217959" cy="363220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A781C818-61F8-4A0C-9A1C-97B4CC225939}"/>
                  </a:ext>
                </a:extLst>
              </p:cNvPr>
              <p:cNvSpPr/>
              <p:nvPr/>
            </p:nvSpPr>
            <p:spPr bwMode="auto">
              <a:xfrm>
                <a:off x="800711" y="3003711"/>
                <a:ext cx="360000" cy="18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ECBB7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vert="horz" wrap="square" lIns="25400" tIns="25400" rIns="25400" bIns="254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流程图: 过程 76">
                <a:extLst>
                  <a:ext uri="{FF2B5EF4-FFF2-40B4-BE49-F238E27FC236}">
                    <a16:creationId xmlns:a16="http://schemas.microsoft.com/office/drawing/2014/main" id="{B189FB98-0452-45DB-92B3-3CAD3E979677}"/>
                  </a:ext>
                </a:extLst>
              </p:cNvPr>
              <p:cNvSpPr/>
              <p:nvPr/>
            </p:nvSpPr>
            <p:spPr>
              <a:xfrm>
                <a:off x="894048" y="2909138"/>
                <a:ext cx="1124622" cy="363220"/>
              </a:xfrm>
              <a:prstGeom prst="flowChartProcess">
                <a:avLst/>
              </a:prstGeom>
              <a:noFill/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ECBB7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</p:grpSp>
        <p:sp>
          <p:nvSpPr>
            <p:cNvPr id="71" name="流程图: 过程 70">
              <a:extLst>
                <a:ext uri="{FF2B5EF4-FFF2-40B4-BE49-F238E27FC236}">
                  <a16:creationId xmlns:a16="http://schemas.microsoft.com/office/drawing/2014/main" id="{4EE0B4B9-0CFE-44A5-8280-2F32F2ED1C6F}"/>
                </a:ext>
              </a:extLst>
            </p:cNvPr>
            <p:cNvSpPr/>
            <p:nvPr/>
          </p:nvSpPr>
          <p:spPr>
            <a:xfrm>
              <a:off x="1571702" y="2528239"/>
              <a:ext cx="1124622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C40FAF2F-13A6-4EE8-ACD1-CE889815E6E0}"/>
                </a:ext>
              </a:extLst>
            </p:cNvPr>
            <p:cNvSpPr/>
            <p:nvPr/>
          </p:nvSpPr>
          <p:spPr bwMode="auto">
            <a:xfrm>
              <a:off x="1534873" y="2615657"/>
              <a:ext cx="360000" cy="18000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9346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32">
            <a:extLst>
              <a:ext uri="{FF2B5EF4-FFF2-40B4-BE49-F238E27FC236}">
                <a16:creationId xmlns:a16="http://schemas.microsoft.com/office/drawing/2014/main" id="{9C6C8F71-60CD-4935-A06E-FC768E544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8" y="120733"/>
            <a:ext cx="10908114" cy="62903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E2B806A8-E1F7-4CE1-9FD1-0C41AD7F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7" y="446965"/>
            <a:ext cx="10212957" cy="5375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4BF381A-F852-40FC-BB4A-6318350E0CAE}"/>
              </a:ext>
            </a:extLst>
          </p:cNvPr>
          <p:cNvSpPr/>
          <p:nvPr/>
        </p:nvSpPr>
        <p:spPr bwMode="auto">
          <a:xfrm>
            <a:off x="2669132" y="1035876"/>
            <a:ext cx="1512168" cy="576064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非阻塞 </a:t>
            </a:r>
            <a:r>
              <a:rPr lang="en-US" altLang="zh-CN" sz="1400" dirty="0">
                <a:solidFill>
                  <a:schemeClr val="bg1"/>
                </a:solidFill>
              </a:rPr>
              <a:t>NIO Socket</a:t>
            </a:r>
            <a:r>
              <a:rPr lang="zh-CN" altLang="en-US" sz="1400" dirty="0">
                <a:solidFill>
                  <a:schemeClr val="bg1"/>
                </a:solidFill>
              </a:rPr>
              <a:t>传输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7F79024-0D96-4587-A03C-1668144F95E8}"/>
              </a:ext>
            </a:extLst>
          </p:cNvPr>
          <p:cNvSpPr/>
          <p:nvPr/>
        </p:nvSpPr>
        <p:spPr bwMode="auto">
          <a:xfrm>
            <a:off x="1142334" y="1035876"/>
            <a:ext cx="1526798" cy="576064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传统阻塞 </a:t>
            </a:r>
            <a:r>
              <a:rPr lang="en-US" altLang="zh-CN" sz="1400" dirty="0">
                <a:solidFill>
                  <a:schemeClr val="bg1"/>
                </a:solidFill>
              </a:rPr>
              <a:t>BIO Socket</a:t>
            </a:r>
            <a:r>
              <a:rPr lang="zh-CN" altLang="en-US" sz="1400" dirty="0">
                <a:solidFill>
                  <a:schemeClr val="bg1"/>
                </a:solidFill>
              </a:rPr>
              <a:t>传输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3D82B2C-D27A-4A39-9EDC-44E68BC1E582}"/>
              </a:ext>
            </a:extLst>
          </p:cNvPr>
          <p:cNvSpPr/>
          <p:nvPr/>
        </p:nvSpPr>
        <p:spPr bwMode="auto">
          <a:xfrm>
            <a:off x="1928530" y="687633"/>
            <a:ext cx="1512168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传输服务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4688176-18E0-4652-8A7D-11C4C396C2EE}"/>
              </a:ext>
            </a:extLst>
          </p:cNvPr>
          <p:cNvSpPr/>
          <p:nvPr/>
        </p:nvSpPr>
        <p:spPr bwMode="auto">
          <a:xfrm>
            <a:off x="4973388" y="1054921"/>
            <a:ext cx="1800200" cy="576064"/>
          </a:xfrm>
          <a:prstGeom prst="rect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HTTP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0343475-AC20-4E4E-B4A2-641E38D93804}"/>
              </a:ext>
            </a:extLst>
          </p:cNvPr>
          <p:cNvSpPr/>
          <p:nvPr/>
        </p:nvSpPr>
        <p:spPr bwMode="auto">
          <a:xfrm>
            <a:off x="6773588" y="1060700"/>
            <a:ext cx="1800200" cy="576064"/>
          </a:xfrm>
          <a:prstGeom prst="rect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Google </a:t>
            </a:r>
            <a:r>
              <a:rPr lang="en-US" altLang="zh-CN" sz="1400" dirty="0" err="1">
                <a:solidFill>
                  <a:schemeClr val="bg1"/>
                </a:solidFill>
              </a:rPr>
              <a:t>Protobuf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83E26CB-3415-483A-8BAD-0E265F364A75}"/>
              </a:ext>
            </a:extLst>
          </p:cNvPr>
          <p:cNvSpPr/>
          <p:nvPr/>
        </p:nvSpPr>
        <p:spPr bwMode="auto">
          <a:xfrm>
            <a:off x="4973388" y="1627003"/>
            <a:ext cx="1800200" cy="576064"/>
          </a:xfrm>
          <a:prstGeom prst="rect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文本协议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E77680E-7F88-484D-AD94-0C80DAA9E64C}"/>
              </a:ext>
            </a:extLst>
          </p:cNvPr>
          <p:cNvSpPr/>
          <p:nvPr/>
        </p:nvSpPr>
        <p:spPr bwMode="auto">
          <a:xfrm>
            <a:off x="6773588" y="1632782"/>
            <a:ext cx="1800200" cy="576064"/>
          </a:xfrm>
          <a:prstGeom prst="rect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二进制协议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568FEC0-A008-4BEB-B2F8-4327F85F505F}"/>
              </a:ext>
            </a:extLst>
          </p:cNvPr>
          <p:cNvSpPr/>
          <p:nvPr/>
        </p:nvSpPr>
        <p:spPr bwMode="auto">
          <a:xfrm>
            <a:off x="4971570" y="2780928"/>
            <a:ext cx="5402418" cy="576064"/>
          </a:xfrm>
          <a:prstGeom prst="rect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自定义协议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8D024A3-73DF-410D-91CE-784FCFC9B057}"/>
              </a:ext>
            </a:extLst>
          </p:cNvPr>
          <p:cNvSpPr/>
          <p:nvPr/>
        </p:nvSpPr>
        <p:spPr bwMode="auto">
          <a:xfrm>
            <a:off x="8573788" y="1054921"/>
            <a:ext cx="1800200" cy="576064"/>
          </a:xfrm>
          <a:prstGeom prst="rect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SSL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 err="1">
                <a:solidFill>
                  <a:schemeClr val="bg1"/>
                </a:solidFill>
              </a:rPr>
              <a:t>StartTLS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73B8D2F-D2FB-41FD-A44D-1FB2E7BD72D3}"/>
              </a:ext>
            </a:extLst>
          </p:cNvPr>
          <p:cNvSpPr/>
          <p:nvPr/>
        </p:nvSpPr>
        <p:spPr bwMode="auto">
          <a:xfrm>
            <a:off x="8573788" y="1627003"/>
            <a:ext cx="1800200" cy="576064"/>
          </a:xfrm>
          <a:prstGeom prst="rect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</a:rPr>
              <a:t>zlib</a:t>
            </a:r>
            <a:r>
              <a:rPr lang="en-US" altLang="zh-CN" sz="1400" dirty="0">
                <a:solidFill>
                  <a:schemeClr val="bg1"/>
                </a:solidFill>
              </a:rPr>
              <a:t>/</a:t>
            </a:r>
            <a:r>
              <a:rPr lang="en-US" altLang="zh-CN" sz="1400" dirty="0" err="1">
                <a:solidFill>
                  <a:schemeClr val="bg1"/>
                </a:solidFill>
              </a:rPr>
              <a:t>gzip</a:t>
            </a:r>
            <a:r>
              <a:rPr lang="zh-CN" altLang="en-US" sz="1400" dirty="0">
                <a:solidFill>
                  <a:schemeClr val="bg1"/>
                </a:solidFill>
              </a:rPr>
              <a:t>压缩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8F72BF5-AF18-45BA-BA21-D78A6225AB0E}"/>
              </a:ext>
            </a:extLst>
          </p:cNvPr>
          <p:cNvSpPr/>
          <p:nvPr/>
        </p:nvSpPr>
        <p:spPr bwMode="auto">
          <a:xfrm>
            <a:off x="8573788" y="2203067"/>
            <a:ext cx="1800200" cy="576064"/>
          </a:xfrm>
          <a:prstGeom prst="rect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大文件传输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2484E8A-B377-45AF-B47F-00AA39B5EA6E}"/>
              </a:ext>
            </a:extLst>
          </p:cNvPr>
          <p:cNvSpPr/>
          <p:nvPr/>
        </p:nvSpPr>
        <p:spPr bwMode="auto">
          <a:xfrm>
            <a:off x="6773588" y="2200882"/>
            <a:ext cx="1800200" cy="576064"/>
          </a:xfrm>
          <a:prstGeom prst="rect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WebSocket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B6266EF-795F-4AC2-BB66-AC2CBB21C651}"/>
              </a:ext>
            </a:extLst>
          </p:cNvPr>
          <p:cNvSpPr/>
          <p:nvPr/>
        </p:nvSpPr>
        <p:spPr bwMode="auto">
          <a:xfrm>
            <a:off x="4973388" y="2199085"/>
            <a:ext cx="1800200" cy="576064"/>
          </a:xfrm>
          <a:prstGeom prst="rect">
            <a:avLst/>
          </a:prstGeom>
          <a:noFill/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RTSP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（实时流传输协议）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420D2E2-19EA-4045-8E66-18CD6CF41500}"/>
              </a:ext>
            </a:extLst>
          </p:cNvPr>
          <p:cNvSpPr/>
          <p:nvPr/>
        </p:nvSpPr>
        <p:spPr bwMode="auto">
          <a:xfrm>
            <a:off x="6916695" y="687633"/>
            <a:ext cx="1512168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协议支持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E8FFDB1-7186-474F-9E41-5AEB33FBFEEC}"/>
              </a:ext>
            </a:extLst>
          </p:cNvPr>
          <p:cNvSpPr/>
          <p:nvPr/>
        </p:nvSpPr>
        <p:spPr bwMode="auto">
          <a:xfrm>
            <a:off x="2674898" y="2204481"/>
            <a:ext cx="1512168" cy="576064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</a:rPr>
              <a:t>JBossMC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CEB300D-74E8-403C-A7C6-0F9A269B2617}"/>
              </a:ext>
            </a:extLst>
          </p:cNvPr>
          <p:cNvSpPr/>
          <p:nvPr/>
        </p:nvSpPr>
        <p:spPr bwMode="auto">
          <a:xfrm>
            <a:off x="1147727" y="2204864"/>
            <a:ext cx="1526798" cy="576064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OSGI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0E6016C-7A7A-4BF3-BCEF-E1F683D20335}"/>
              </a:ext>
            </a:extLst>
          </p:cNvPr>
          <p:cNvSpPr/>
          <p:nvPr/>
        </p:nvSpPr>
        <p:spPr bwMode="auto">
          <a:xfrm>
            <a:off x="1933923" y="1856621"/>
            <a:ext cx="1512168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容器集成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033EA11-499D-4B5B-BABA-399D2BDA3431}"/>
              </a:ext>
            </a:extLst>
          </p:cNvPr>
          <p:cNvSpPr/>
          <p:nvPr/>
        </p:nvSpPr>
        <p:spPr bwMode="auto">
          <a:xfrm>
            <a:off x="2676343" y="2780928"/>
            <a:ext cx="1512168" cy="576064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</a:rPr>
              <a:t>Guice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C2E18BB-74A0-4E9D-A0BD-05A381765BD3}"/>
              </a:ext>
            </a:extLst>
          </p:cNvPr>
          <p:cNvSpPr/>
          <p:nvPr/>
        </p:nvSpPr>
        <p:spPr bwMode="auto">
          <a:xfrm>
            <a:off x="1149545" y="2780928"/>
            <a:ext cx="1526798" cy="576064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Spring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66B2D11-0151-4BE0-8BF7-91B61F215C29}"/>
              </a:ext>
            </a:extLst>
          </p:cNvPr>
          <p:cNvSpPr/>
          <p:nvPr/>
        </p:nvSpPr>
        <p:spPr bwMode="auto">
          <a:xfrm>
            <a:off x="1127448" y="3789040"/>
            <a:ext cx="9246539" cy="576064"/>
          </a:xfrm>
          <a:prstGeom prst="rect">
            <a:avLst/>
          </a:prstGeom>
          <a:noFill/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可扩展事件模型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05EE372-EE89-4421-A357-016A9CE5C57B}"/>
              </a:ext>
            </a:extLst>
          </p:cNvPr>
          <p:cNvSpPr/>
          <p:nvPr/>
        </p:nvSpPr>
        <p:spPr bwMode="auto">
          <a:xfrm>
            <a:off x="1127447" y="4366901"/>
            <a:ext cx="9246539" cy="576064"/>
          </a:xfrm>
          <a:prstGeom prst="rect">
            <a:avLst/>
          </a:prstGeom>
          <a:noFill/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通用通信</a:t>
            </a:r>
            <a:r>
              <a:rPr lang="en-US" altLang="zh-CN" sz="1400" dirty="0">
                <a:solidFill>
                  <a:schemeClr val="bg1"/>
                </a:solidFill>
              </a:rPr>
              <a:t>API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FA8E42F-DD28-433B-9AF4-F999C5495FAF}"/>
              </a:ext>
            </a:extLst>
          </p:cNvPr>
          <p:cNvSpPr/>
          <p:nvPr/>
        </p:nvSpPr>
        <p:spPr bwMode="auto">
          <a:xfrm>
            <a:off x="1127447" y="4943502"/>
            <a:ext cx="9246539" cy="576064"/>
          </a:xfrm>
          <a:prstGeom prst="rect">
            <a:avLst/>
          </a:prstGeom>
          <a:noFill/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支持零拷贝字节缓冲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7B7AACC-1F07-4D09-9F52-CB8FC4DF5F5D}"/>
              </a:ext>
            </a:extLst>
          </p:cNvPr>
          <p:cNvSpPr/>
          <p:nvPr/>
        </p:nvSpPr>
        <p:spPr bwMode="auto">
          <a:xfrm rot="16200000">
            <a:off x="184600" y="4474913"/>
            <a:ext cx="1512168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Core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78031BF-4C95-4EC1-87C0-B5DA16447983}"/>
              </a:ext>
            </a:extLst>
          </p:cNvPr>
          <p:cNvSpPr/>
          <p:nvPr/>
        </p:nvSpPr>
        <p:spPr bwMode="auto">
          <a:xfrm rot="5400000">
            <a:off x="9828175" y="4365104"/>
            <a:ext cx="1512168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Core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73FA9781-09AF-41E3-B150-2D42505188FB}"/>
              </a:ext>
            </a:extLst>
          </p:cNvPr>
          <p:cNvSpPr/>
          <p:nvPr/>
        </p:nvSpPr>
        <p:spPr>
          <a:xfrm>
            <a:off x="4325316" y="5891973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bg1"/>
                </a:solidFill>
                <a:latin typeface="Helvetica Light" charset="0"/>
              </a:rPr>
              <a:t>Netty</a:t>
            </a:r>
            <a:r>
              <a:rPr lang="zh-CN" altLang="en-US" sz="1600" dirty="0">
                <a:solidFill>
                  <a:schemeClr val="bg1"/>
                </a:solidFill>
                <a:latin typeface="Helvetica Light" charset="0"/>
              </a:rPr>
              <a:t>功能特性图</a:t>
            </a:r>
          </a:p>
        </p:txBody>
      </p:sp>
    </p:spTree>
    <p:extLst>
      <p:ext uri="{BB962C8B-B14F-4D97-AF65-F5344CB8AC3E}">
        <p14:creationId xmlns:p14="http://schemas.microsoft.com/office/powerpoint/2010/main" val="1086587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>
            <a:extLst>
              <a:ext uri="{FF2B5EF4-FFF2-40B4-BE49-F238E27FC236}">
                <a16:creationId xmlns:a16="http://schemas.microsoft.com/office/drawing/2014/main" id="{62F9CAF7-F24F-4B06-9868-926D2049E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" y="1300633"/>
            <a:ext cx="12180881" cy="3856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95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270990" y="1628800"/>
            <a:ext cx="11657658" cy="3168352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6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551384" y="2132856"/>
            <a:ext cx="11107366" cy="2344503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 bwMode="auto">
          <a:xfrm>
            <a:off x="821282" y="2873060"/>
            <a:ext cx="1908300" cy="864096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7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5341498" y="1717502"/>
            <a:ext cx="999044" cy="329168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4940920" y="2264450"/>
            <a:ext cx="1800200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ChannelPipeline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983432" y="3067508"/>
            <a:ext cx="1584000" cy="4752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ChannelHandler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551384" y="3843548"/>
            <a:ext cx="2466406" cy="329168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ChannelHandlerContext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3701602" y="2873060"/>
            <a:ext cx="1908300" cy="864096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8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3863752" y="3067508"/>
            <a:ext cx="1584000" cy="4752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ChannelHandler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3431704" y="3843548"/>
            <a:ext cx="2466406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ChannelHandlerContext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729582" y="3067508"/>
            <a:ext cx="972020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0" name="直接箭头连接符 79"/>
          <p:cNvCxnSpPr/>
          <p:nvPr/>
        </p:nvCxnSpPr>
        <p:spPr bwMode="auto">
          <a:xfrm>
            <a:off x="2729582" y="3532232"/>
            <a:ext cx="972020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81" name="圆角矩形 80"/>
          <p:cNvSpPr/>
          <p:nvPr/>
        </p:nvSpPr>
        <p:spPr bwMode="auto">
          <a:xfrm>
            <a:off x="6581922" y="2873060"/>
            <a:ext cx="1908300" cy="864096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4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6744072" y="3067508"/>
            <a:ext cx="1584000" cy="4752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ChannelHandler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6312024" y="3843548"/>
            <a:ext cx="2466406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ChannelHandlerContext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9462242" y="2873060"/>
            <a:ext cx="1908300" cy="864096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9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9624392" y="3067508"/>
            <a:ext cx="1584000" cy="4752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ChannelHandler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9192344" y="3843548"/>
            <a:ext cx="2466406" cy="329168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ChannelHandlerContext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>
            <a:off x="8490222" y="3067508"/>
            <a:ext cx="972020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2" name="直接箭头连接符 91"/>
          <p:cNvCxnSpPr/>
          <p:nvPr/>
        </p:nvCxnSpPr>
        <p:spPr bwMode="auto">
          <a:xfrm>
            <a:off x="8490222" y="3532232"/>
            <a:ext cx="972020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3" name="直接箭头连接符 92"/>
          <p:cNvCxnSpPr/>
          <p:nvPr/>
        </p:nvCxnSpPr>
        <p:spPr bwMode="auto">
          <a:xfrm>
            <a:off x="5609902" y="3067508"/>
            <a:ext cx="972020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4" name="直接箭头连接符 93"/>
          <p:cNvCxnSpPr/>
          <p:nvPr/>
        </p:nvCxnSpPr>
        <p:spPr bwMode="auto">
          <a:xfrm>
            <a:off x="5609902" y="3532232"/>
            <a:ext cx="972020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28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1251823" y="2433697"/>
            <a:ext cx="1047217" cy="329168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859475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 159">
            <a:extLst>
              <a:ext uri="{FF2B5EF4-FFF2-40B4-BE49-F238E27FC236}">
                <a16:creationId xmlns:a16="http://schemas.microsoft.com/office/drawing/2014/main" id="{62F9CAF7-F24F-4B06-9868-926D2049E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5" y="-83400"/>
            <a:ext cx="11103270" cy="9293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6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611773" y="825021"/>
            <a:ext cx="936104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6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611773" y="1576726"/>
            <a:ext cx="936104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6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611773" y="2310110"/>
            <a:ext cx="936104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6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711624" y="197620"/>
            <a:ext cx="3094066" cy="1583970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3555320" y="306009"/>
            <a:ext cx="1368152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 Group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2927647" y="725381"/>
            <a:ext cx="2670959" cy="87399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NioEventLoop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3087268" y="1163697"/>
            <a:ext cx="936104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endParaRPr lang="zh-CN" altLang="en-US" sz="16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>
            <a:stCxn id="6" idx="3"/>
            <a:endCxn id="5" idx="1"/>
          </p:cNvCxnSpPr>
          <p:nvPr/>
        </p:nvCxnSpPr>
        <p:spPr bwMode="auto">
          <a:xfrm>
            <a:off x="1547877" y="989605"/>
            <a:ext cx="1163747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6" name="直接连接符 25"/>
          <p:cNvCxnSpPr>
            <a:stCxn id="7" idx="3"/>
            <a:endCxn id="5" idx="1"/>
          </p:cNvCxnSpPr>
          <p:nvPr/>
        </p:nvCxnSpPr>
        <p:spPr bwMode="auto">
          <a:xfrm flipV="1">
            <a:off x="1547877" y="989605"/>
            <a:ext cx="1163747" cy="75170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9" name="直接连接符 28"/>
          <p:cNvCxnSpPr>
            <a:stCxn id="8" idx="3"/>
            <a:endCxn id="5" idx="1"/>
          </p:cNvCxnSpPr>
          <p:nvPr/>
        </p:nvCxnSpPr>
        <p:spPr bwMode="auto">
          <a:xfrm flipV="1">
            <a:off x="1547877" y="989605"/>
            <a:ext cx="1163747" cy="1485089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4" name="圆角矩形 33"/>
          <p:cNvSpPr/>
          <p:nvPr/>
        </p:nvSpPr>
        <p:spPr bwMode="auto">
          <a:xfrm>
            <a:off x="7663230" y="197620"/>
            <a:ext cx="3096000" cy="3025832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8076030" y="301546"/>
            <a:ext cx="2270400" cy="344514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 Group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8230830" y="1664911"/>
            <a:ext cx="1960800" cy="344514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7602930" y="3852519"/>
            <a:ext cx="3461619" cy="2361160"/>
            <a:chOff x="7314899" y="4428583"/>
            <a:chExt cx="3581110" cy="2361160"/>
          </a:xfrm>
        </p:grpSpPr>
        <p:sp>
          <p:nvSpPr>
            <p:cNvPr id="52" name="椭圆 51"/>
            <p:cNvSpPr/>
            <p:nvPr/>
          </p:nvSpPr>
          <p:spPr bwMode="auto">
            <a:xfrm>
              <a:off x="7862463" y="4629743"/>
              <a:ext cx="2160000" cy="2160000"/>
            </a:xfrm>
            <a:prstGeom prst="ellipse">
              <a:avLst/>
            </a:prstGeom>
            <a:noFill/>
            <a:ln w="254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arrow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28">
              <a:extLst>
                <a:ext uri="{FF2B5EF4-FFF2-40B4-BE49-F238E27FC236}">
                  <a16:creationId xmlns:a16="http://schemas.microsoft.com/office/drawing/2014/main" id="{D2271DAB-8171-48AE-AE84-4DA5B57F3B1B}"/>
                </a:ext>
              </a:extLst>
            </p:cNvPr>
            <p:cNvSpPr/>
            <p:nvPr/>
          </p:nvSpPr>
          <p:spPr bwMode="auto">
            <a:xfrm>
              <a:off x="8474411" y="4428583"/>
              <a:ext cx="936104" cy="499428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 1:</a:t>
              </a:r>
            </a:p>
            <a:p>
              <a:r>
                <a:rPr lang="en-US" altLang="zh-CN" sz="1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: 圆角 28">
              <a:extLst>
                <a:ext uri="{FF2B5EF4-FFF2-40B4-BE49-F238E27FC236}">
                  <a16:creationId xmlns:a16="http://schemas.microsoft.com/office/drawing/2014/main" id="{D2271DAB-8171-48AE-AE84-4DA5B57F3B1B}"/>
                </a:ext>
              </a:extLst>
            </p:cNvPr>
            <p:cNvSpPr/>
            <p:nvPr/>
          </p:nvSpPr>
          <p:spPr bwMode="auto">
            <a:xfrm>
              <a:off x="9070633" y="5609384"/>
              <a:ext cx="1825376" cy="499428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 2:</a:t>
              </a:r>
            </a:p>
            <a:p>
              <a:r>
                <a:rPr lang="en-US" altLang="zh-CN" sz="13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processSelectedKeys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: 圆角 28">
              <a:extLst>
                <a:ext uri="{FF2B5EF4-FFF2-40B4-BE49-F238E27FC236}">
                  <a16:creationId xmlns:a16="http://schemas.microsoft.com/office/drawing/2014/main" id="{D2271DAB-8171-48AE-AE84-4DA5B57F3B1B}"/>
                </a:ext>
              </a:extLst>
            </p:cNvPr>
            <p:cNvSpPr/>
            <p:nvPr/>
          </p:nvSpPr>
          <p:spPr bwMode="auto">
            <a:xfrm>
              <a:off x="7314899" y="5609384"/>
              <a:ext cx="1095128" cy="499428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 3:</a:t>
              </a:r>
            </a:p>
            <a:p>
              <a:r>
                <a:rPr lang="en-US" altLang="zh-CN" sz="13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runAllTasks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: 圆角 28">
              <a:extLst>
                <a:ext uri="{FF2B5EF4-FFF2-40B4-BE49-F238E27FC236}">
                  <a16:creationId xmlns:a16="http://schemas.microsoft.com/office/drawing/2014/main" id="{D2271DAB-8171-48AE-AE84-4DA5B57F3B1B}"/>
                </a:ext>
              </a:extLst>
            </p:cNvPr>
            <p:cNvSpPr/>
            <p:nvPr/>
          </p:nvSpPr>
          <p:spPr bwMode="auto">
            <a:xfrm>
              <a:off x="8276509" y="5087753"/>
              <a:ext cx="1368152" cy="295116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NioEventLoop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弧形 57"/>
            <p:cNvSpPr/>
            <p:nvPr/>
          </p:nvSpPr>
          <p:spPr bwMode="auto">
            <a:xfrm rot="632003">
              <a:off x="9235700" y="4805382"/>
              <a:ext cx="881858" cy="883137"/>
            </a:xfrm>
            <a:prstGeom prst="arc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椭圆 58"/>
          <p:cNvSpPr/>
          <p:nvPr/>
        </p:nvSpPr>
        <p:spPr bwMode="auto">
          <a:xfrm>
            <a:off x="3170975" y="4105543"/>
            <a:ext cx="2160000" cy="2160000"/>
          </a:xfrm>
          <a:prstGeom prst="ellipse">
            <a:avLst/>
          </a:prstGeom>
          <a:noFill/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3782923" y="3904383"/>
            <a:ext cx="936104" cy="49942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1:</a:t>
            </a:r>
          </a:p>
          <a:p>
            <a:r>
              <a:rPr lang="en-US" altLang="zh-CN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4407146" y="5052911"/>
            <a:ext cx="1782318" cy="49942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2:</a:t>
            </a:r>
          </a:p>
          <a:p>
            <a:r>
              <a:rPr lang="en-US" altLang="zh-CN" sz="1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processSelectedKeys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2623411" y="5085184"/>
            <a:ext cx="1095128" cy="49942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3:</a:t>
            </a:r>
          </a:p>
          <a:p>
            <a:r>
              <a:rPr lang="en-US" altLang="zh-CN" sz="1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runAllTasks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3585021" y="4563553"/>
            <a:ext cx="1368152" cy="295116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NioEventLoop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弧形 63"/>
          <p:cNvSpPr/>
          <p:nvPr/>
        </p:nvSpPr>
        <p:spPr bwMode="auto">
          <a:xfrm rot="632003">
            <a:off x="4544212" y="4281182"/>
            <a:ext cx="881858" cy="883137"/>
          </a:xfrm>
          <a:prstGeom prst="arc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>
            <a:stCxn id="9" idx="2"/>
            <a:endCxn id="60" idx="0"/>
          </p:cNvCxnSpPr>
          <p:nvPr/>
        </p:nvCxnSpPr>
        <p:spPr bwMode="auto">
          <a:xfrm flipH="1">
            <a:off x="4250975" y="1599379"/>
            <a:ext cx="12152" cy="2305004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9" name="直接连接符 68"/>
          <p:cNvCxnSpPr>
            <a:stCxn id="115" idx="2"/>
            <a:endCxn id="53" idx="0"/>
          </p:cNvCxnSpPr>
          <p:nvPr/>
        </p:nvCxnSpPr>
        <p:spPr bwMode="auto">
          <a:xfrm flipH="1">
            <a:off x="9176189" y="3028252"/>
            <a:ext cx="14821" cy="824267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98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4204985" y="1165516"/>
            <a:ext cx="1279080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err="1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TaskQueue</a:t>
            </a:r>
            <a:endParaRPr lang="zh-CN" altLang="en-US" sz="16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7855530" y="694743"/>
            <a:ext cx="2670959" cy="87399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NioEventLoop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8015151" y="1133059"/>
            <a:ext cx="936104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endParaRPr lang="zh-CN" altLang="en-US" sz="16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9132868" y="1134878"/>
            <a:ext cx="1279080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err="1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TaskQueue</a:t>
            </a:r>
            <a:endParaRPr lang="zh-CN" altLang="en-US" sz="16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7855530" y="2154254"/>
            <a:ext cx="2670959" cy="87399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NioEventLoop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8015151" y="2592570"/>
            <a:ext cx="936104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endParaRPr lang="zh-CN" altLang="en-US" sz="16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9132868" y="2594389"/>
            <a:ext cx="1279080" cy="3291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err="1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TaskQueue</a:t>
            </a:r>
            <a:endParaRPr lang="zh-CN" altLang="en-US" sz="16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8285207" y="7014301"/>
            <a:ext cx="1781958" cy="1526777"/>
            <a:chOff x="2945890" y="4133981"/>
            <a:chExt cx="1781958" cy="1526777"/>
          </a:xfrm>
        </p:grpSpPr>
        <p:grpSp>
          <p:nvGrpSpPr>
            <p:cNvPr id="132" name="组合 131"/>
            <p:cNvGrpSpPr/>
            <p:nvPr/>
          </p:nvGrpSpPr>
          <p:grpSpPr>
            <a:xfrm>
              <a:off x="2945890" y="4133981"/>
              <a:ext cx="1781958" cy="1526777"/>
              <a:chOff x="4007768" y="3936852"/>
              <a:chExt cx="1781958" cy="1526777"/>
            </a:xfrm>
          </p:grpSpPr>
          <p:sp>
            <p:nvSpPr>
              <p:cNvPr id="134" name="圆角矩形 133"/>
              <p:cNvSpPr/>
              <p:nvPr/>
            </p:nvSpPr>
            <p:spPr bwMode="auto">
              <a:xfrm>
                <a:off x="4007768" y="3936852"/>
                <a:ext cx="1781958" cy="1526777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ECBB73"/>
                </a:solidFill>
                <a:prstDash val="solid"/>
                <a:round/>
                <a:headEnd type="none" w="med" len="med"/>
                <a:tailEnd type="none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5" name="矩形: 圆角 28">
                <a:extLst>
                  <a:ext uri="{FF2B5EF4-FFF2-40B4-BE49-F238E27FC236}">
                    <a16:creationId xmlns:a16="http://schemas.microsoft.com/office/drawing/2014/main" id="{D2271DAB-8171-48AE-AE84-4DA5B57F3B1B}"/>
                  </a:ext>
                </a:extLst>
              </p:cNvPr>
              <p:cNvSpPr/>
              <p:nvPr/>
            </p:nvSpPr>
            <p:spPr bwMode="auto">
              <a:xfrm>
                <a:off x="4161006" y="4392983"/>
                <a:ext cx="1475842" cy="27809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 algn="ctr">
                <a:solidFill>
                  <a:srgbClr val="ECBB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5400" tIns="25400" rIns="25400" bIns="254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300" dirty="0" err="1">
                    <a:solidFill>
                      <a:srgbClr val="ECBB7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ChannelHandler</a:t>
                </a:r>
                <a:endParaRPr lang="zh-CN" altLang="en-US" sz="1300" dirty="0">
                  <a:solidFill>
                    <a:srgbClr val="ECBB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矩形: 圆角 28">
                <a:extLst>
                  <a:ext uri="{FF2B5EF4-FFF2-40B4-BE49-F238E27FC236}">
                    <a16:creationId xmlns:a16="http://schemas.microsoft.com/office/drawing/2014/main" id="{D2271DAB-8171-48AE-AE84-4DA5B57F3B1B}"/>
                  </a:ext>
                </a:extLst>
              </p:cNvPr>
              <p:cNvSpPr/>
              <p:nvPr/>
            </p:nvSpPr>
            <p:spPr bwMode="auto">
              <a:xfrm>
                <a:off x="4185150" y="5071083"/>
                <a:ext cx="1475842" cy="27809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 algn="ctr">
                <a:solidFill>
                  <a:srgbClr val="ECBB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5400" tIns="25400" rIns="25400" bIns="254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300" dirty="0" err="1">
                    <a:solidFill>
                      <a:srgbClr val="ECBB7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ChannelHandler</a:t>
                </a:r>
                <a:endParaRPr lang="zh-CN" altLang="en-US" sz="1300" dirty="0">
                  <a:solidFill>
                    <a:srgbClr val="ECBB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矩形: 圆角 28">
                <a:extLst>
                  <a:ext uri="{FF2B5EF4-FFF2-40B4-BE49-F238E27FC236}">
                    <a16:creationId xmlns:a16="http://schemas.microsoft.com/office/drawing/2014/main" id="{D2271DAB-8171-48AE-AE84-4DA5B57F3B1B}"/>
                  </a:ext>
                </a:extLst>
              </p:cNvPr>
              <p:cNvSpPr/>
              <p:nvPr/>
            </p:nvSpPr>
            <p:spPr bwMode="auto">
              <a:xfrm>
                <a:off x="4214851" y="4035061"/>
                <a:ext cx="1368152" cy="278090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25400" tIns="25400" rIns="25400" bIns="254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300" dirty="0">
                    <a:solidFill>
                      <a:srgbClr val="ECBB7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Pipeline</a:t>
                </a:r>
                <a:endParaRPr lang="zh-CN" altLang="en-US" sz="1300" dirty="0">
                  <a:solidFill>
                    <a:srgbClr val="ECBB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3" name="矩形: 圆角 28">
              <a:extLst>
                <a:ext uri="{FF2B5EF4-FFF2-40B4-BE49-F238E27FC236}">
                  <a16:creationId xmlns:a16="http://schemas.microsoft.com/office/drawing/2014/main" id="{D2271DAB-8171-48AE-AE84-4DA5B57F3B1B}"/>
                </a:ext>
              </a:extLst>
            </p:cNvPr>
            <p:cNvSpPr/>
            <p:nvPr/>
          </p:nvSpPr>
          <p:spPr bwMode="auto">
            <a:xfrm>
              <a:off x="3286491" y="4875578"/>
              <a:ext cx="1120140" cy="329168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9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6418415" y="3660451"/>
            <a:ext cx="1327430" cy="533479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4098132" y="3504720"/>
            <a:ext cx="1368152" cy="295116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: 圆角 28">
            <a:extLst>
              <a:ext uri="{FF2B5EF4-FFF2-40B4-BE49-F238E27FC236}">
                <a16:creationId xmlns:a16="http://schemas.microsoft.com/office/drawing/2014/main" id="{D2271DAB-8171-48AE-AE84-4DA5B57F3B1B}"/>
              </a:ext>
            </a:extLst>
          </p:cNvPr>
          <p:cNvSpPr/>
          <p:nvPr/>
        </p:nvSpPr>
        <p:spPr bwMode="auto">
          <a:xfrm>
            <a:off x="9320133" y="3584131"/>
            <a:ext cx="1368152" cy="295116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/ Write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4" name="曲线连接符 173"/>
          <p:cNvCxnSpPr>
            <a:stCxn id="61" idx="3"/>
            <a:endCxn id="115" idx="1"/>
          </p:cNvCxnSpPr>
          <p:nvPr/>
        </p:nvCxnSpPr>
        <p:spPr bwMode="auto">
          <a:xfrm flipV="1">
            <a:off x="6189464" y="2591253"/>
            <a:ext cx="1666066" cy="2711372"/>
          </a:xfrm>
          <a:prstGeom prst="curvedConnector3">
            <a:avLst>
              <a:gd name="adj1" fmla="val 12656"/>
            </a:avLst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82" name="曲线连接符 181"/>
          <p:cNvCxnSpPr/>
          <p:nvPr/>
        </p:nvCxnSpPr>
        <p:spPr bwMode="auto">
          <a:xfrm rot="5400000">
            <a:off x="8916581" y="5746460"/>
            <a:ext cx="1461962" cy="1029388"/>
          </a:xfrm>
          <a:prstGeom prst="curvedConnector3">
            <a:avLst>
              <a:gd name="adj1" fmla="val 53159"/>
            </a:avLst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87" name="流程图: 过程 186">
            <a:extLst>
              <a:ext uri="{FF2B5EF4-FFF2-40B4-BE49-F238E27FC236}">
                <a16:creationId xmlns:a16="http://schemas.microsoft.com/office/drawing/2014/main" id="{73FA9781-09AF-41E3-B150-2D42505188FB}"/>
              </a:ext>
            </a:extLst>
          </p:cNvPr>
          <p:cNvSpPr/>
          <p:nvPr/>
        </p:nvSpPr>
        <p:spPr>
          <a:xfrm>
            <a:off x="4568469" y="8712105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bg1"/>
                </a:solidFill>
                <a:latin typeface="Helvetica Light" charset="0"/>
              </a:rPr>
              <a:t>Netty</a:t>
            </a:r>
            <a:r>
              <a:rPr lang="en-US" altLang="zh-CN" sz="1600" dirty="0">
                <a:solidFill>
                  <a:schemeClr val="bg1"/>
                </a:solidFill>
                <a:latin typeface="Helvetica Light" charset="0"/>
              </a:rPr>
              <a:t> Reactor</a:t>
            </a:r>
            <a:r>
              <a:rPr lang="zh-CN" altLang="en-US" sz="1600" dirty="0">
                <a:solidFill>
                  <a:schemeClr val="bg1"/>
                </a:solidFill>
                <a:latin typeface="Helvetica Light" charset="0"/>
              </a:rPr>
              <a:t>工作架构图</a:t>
            </a:r>
          </a:p>
        </p:txBody>
      </p:sp>
    </p:spTree>
    <p:extLst>
      <p:ext uri="{BB962C8B-B14F-4D97-AF65-F5344CB8AC3E}">
        <p14:creationId xmlns:p14="http://schemas.microsoft.com/office/powerpoint/2010/main" val="32685129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9766</TotalTime>
  <Words>291</Words>
  <Application>Microsoft Office PowerPoint</Application>
  <PresentationFormat>宽屏</PresentationFormat>
  <Paragraphs>138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彩华 陈</cp:lastModifiedBy>
  <cp:revision>48</cp:revision>
  <dcterms:modified xsi:type="dcterms:W3CDTF">2019-03-07T08:37:26Z</dcterms:modified>
</cp:coreProperties>
</file>