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65A636"/>
    <a:srgbClr val="EC2D3A"/>
    <a:srgbClr val="B9CEFF"/>
    <a:srgbClr val="37A46A"/>
    <a:srgbClr val="BDFFC3"/>
    <a:srgbClr val="BDFFFE"/>
    <a:srgbClr val="2990D0"/>
    <a:srgbClr val="1898B5"/>
    <a:srgbClr val="D64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69" d="100"/>
          <a:sy n="69" d="100"/>
        </p:scale>
        <p:origin x="744" y="6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0" y="685799"/>
            <a:ext cx="10308108" cy="5792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195ED93-FD63-4B9C-9C2C-F611F766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9618"/>
              </p:ext>
            </p:extLst>
          </p:nvPr>
        </p:nvGraphicFramePr>
        <p:xfrm>
          <a:off x="1055440" y="908720"/>
          <a:ext cx="10009112" cy="5040560"/>
        </p:xfrm>
        <a:graphic>
          <a:graphicData uri="http://schemas.openxmlformats.org/drawingml/2006/table">
            <a:tbl>
              <a:tblPr/>
              <a:tblGrid>
                <a:gridCol w="397711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2546144">
                  <a:extLst>
                    <a:ext uri="{9D8B030D-6E8A-4147-A177-3AD203B41FA5}">
                      <a16:colId xmlns:a16="http://schemas.microsoft.com/office/drawing/2014/main" xmlns="" val="165423803"/>
                    </a:ext>
                  </a:extLst>
                </a:gridCol>
                <a:gridCol w="3637476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3427781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41355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问题场景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先写缓存，再写数据库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缓存写成功，数据库写失败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缓存写成功，但写数据库失败或响应延迟，则下次读取（并发读）缓存时，就出现脏读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这个写缓存的方式，本身就是错误的，需要改为先</a:t>
                      </a:r>
                      <a:r>
                        <a:rPr lang="zh-CN" alt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写数据库，把旧缓存置为失效；读取数据的时候，如果缓存不存在，则读取数据库再写缓存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5340493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先写数据库，再写缓存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数据库写成功，缓存写失败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写数据库成功，但写缓存失败，则下次读取（并发读）缓存时，则读不到数据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缓存使用时，假如读缓存失败，先读数据库，再回写缓存的方式实现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754328"/>
                  </a:ext>
                </a:extLst>
              </a:tr>
              <a:tr h="160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需要缓存异步刷新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指数据库操作和写缓存不在一个操作步骤中，比如在分布式场景下，无法做到同时写缓存或需要异步刷新（补救措施）时候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确定哪些数据适合此类场景</a:t>
                      </a:r>
                      <a:endParaRPr lang="en-US" altLang="zh-CN" sz="1600" b="0" i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根据经验值确定合理的数据不一致时间，用户数据刷新的时间间隔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405501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7F096BC-B9D9-4FFC-B634-94DFF613F2AD}"/>
              </a:ext>
            </a:extLst>
          </p:cNvPr>
          <p:cNvSpPr txBox="1"/>
          <p:nvPr/>
        </p:nvSpPr>
        <p:spPr>
          <a:xfrm>
            <a:off x="5015880" y="6059843"/>
            <a:ext cx="226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常见场景</a:t>
            </a:r>
          </a:p>
        </p:txBody>
      </p:sp>
    </p:spTree>
    <p:extLst>
      <p:ext uri="{BB962C8B-B14F-4D97-AF65-F5344CB8AC3E}">
        <p14:creationId xmlns:p14="http://schemas.microsoft.com/office/powerpoint/2010/main" val="27219088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207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48</cp:revision>
  <dcterms:modified xsi:type="dcterms:W3CDTF">2019-01-15T16:00:05Z</dcterms:modified>
</cp:coreProperties>
</file>