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5"/>
  </p:notesMasterIdLst>
  <p:sldIdLst>
    <p:sldId id="293" r:id="rId2"/>
    <p:sldId id="300" r:id="rId3"/>
    <p:sldId id="302" r:id="rId4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ECBB73"/>
    <a:srgbClr val="BDFFFE"/>
    <a:srgbClr val="BDFFC3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4" autoAdjust="0"/>
  </p:normalViewPr>
  <p:slideViewPr>
    <p:cSldViewPr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97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1277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7017"/>
              </p:ext>
            </p:extLst>
          </p:nvPr>
        </p:nvGraphicFramePr>
        <p:xfrm>
          <a:off x="1808222" y="162880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  <a:gridCol w="1937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968462" y="551650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2" y="2564904"/>
            <a:ext cx="385961" cy="3821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2564904"/>
            <a:ext cx="385961" cy="382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2564904"/>
            <a:ext cx="385961" cy="3821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3356992"/>
            <a:ext cx="385961" cy="38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3356992"/>
            <a:ext cx="385961" cy="382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2" y="4149080"/>
            <a:ext cx="385961" cy="382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3356992"/>
            <a:ext cx="335042" cy="3350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4148689"/>
            <a:ext cx="335042" cy="3350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35" y="4934440"/>
            <a:ext cx="335042" cy="3350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85" y="4148689"/>
            <a:ext cx="335042" cy="3350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63" y="4934440"/>
            <a:ext cx="335042" cy="335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51" y="4871572"/>
            <a:ext cx="335042" cy="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>
            <a:extLst>
              <a:ext uri="{FF2B5EF4-FFF2-40B4-BE49-F238E27FC236}">
                <a16:creationId xmlns:a16="http://schemas.microsoft.com/office/drawing/2014/main" xmlns="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20688"/>
            <a:ext cx="4536504" cy="46085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4583832" y="949121"/>
            <a:ext cx="3744416" cy="355318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假设有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两个数据，值分别为</a:t>
            </a:r>
            <a:r>
              <a:rPr lang="en-US" altLang="zh-CN" sz="1400" dirty="0">
                <a:solidFill>
                  <a:schemeClr val="bg1"/>
                </a:solidFill>
              </a:rPr>
              <a:t>1,2.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</a:rPr>
              <a:t>事务开始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A=1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 </a:t>
            </a:r>
            <a:r>
              <a:rPr lang="zh-CN" altLang="en-US" sz="1400" dirty="0" smtClean="0">
                <a:solidFill>
                  <a:schemeClr val="bg1"/>
                </a:solidFill>
              </a:rPr>
              <a:t>内存中修改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A=3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redo </a:t>
            </a:r>
            <a:r>
              <a:rPr lang="en-US" altLang="zh-CN" sz="1400" dirty="0" smtClean="0">
                <a:solidFill>
                  <a:schemeClr val="bg1"/>
                </a:solidFill>
              </a:rPr>
              <a:t>log</a:t>
            </a:r>
            <a:r>
              <a:rPr lang="zh-CN" altLang="en-US" sz="1400" dirty="0" smtClean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5.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B=2</a:t>
            </a:r>
            <a:r>
              <a:rPr lang="zh-CN" altLang="en-US" sz="1400" dirty="0">
                <a:solidFill>
                  <a:schemeClr val="bg1"/>
                </a:solidFill>
              </a:rPr>
              <a:t>到 </a:t>
            </a:r>
            <a:r>
              <a:rPr lang="en-US" altLang="zh-CN" sz="1400" dirty="0">
                <a:solidFill>
                  <a:schemeClr val="bg1"/>
                </a:solidFill>
              </a:rPr>
              <a:t>undo log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6. </a:t>
            </a:r>
            <a:r>
              <a:rPr lang="zh-CN" altLang="en-US" sz="1400" dirty="0">
                <a:solidFill>
                  <a:schemeClr val="bg1"/>
                </a:solidFill>
              </a:rPr>
              <a:t>修改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7. </a:t>
            </a:r>
            <a:r>
              <a:rPr lang="zh-CN" altLang="en-US" sz="1400" dirty="0">
                <a:solidFill>
                  <a:schemeClr val="bg1"/>
                </a:solidFill>
              </a:rPr>
              <a:t>记录</a:t>
            </a:r>
            <a:r>
              <a:rPr lang="en-US" altLang="zh-CN" sz="1400" dirty="0">
                <a:solidFill>
                  <a:schemeClr val="bg1"/>
                </a:solidFill>
              </a:rPr>
              <a:t>B=4</a:t>
            </a:r>
            <a:r>
              <a:rPr lang="zh-CN" altLang="en-US" sz="1400" dirty="0">
                <a:solidFill>
                  <a:schemeClr val="bg1"/>
                </a:solidFill>
              </a:rPr>
              <a:t>到</a:t>
            </a:r>
            <a:r>
              <a:rPr lang="en-US" altLang="zh-CN" sz="1400" dirty="0">
                <a:solidFill>
                  <a:schemeClr val="bg1"/>
                </a:solidFill>
              </a:rPr>
              <a:t>redo </a:t>
            </a:r>
            <a:r>
              <a:rPr lang="en-US" altLang="zh-CN" sz="1400" dirty="0" smtClean="0">
                <a:solidFill>
                  <a:schemeClr val="bg1"/>
                </a:solidFill>
              </a:rPr>
              <a:t>log</a:t>
            </a:r>
            <a:r>
              <a:rPr lang="zh-CN" altLang="en-US" sz="1400" dirty="0" smtClean="0">
                <a:solidFill>
                  <a:schemeClr val="bg1"/>
                </a:solidFill>
              </a:rPr>
              <a:t>到内存中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8. </a:t>
            </a:r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redo log</a:t>
            </a:r>
            <a:r>
              <a:rPr lang="zh-CN" altLang="en-US" sz="1400" dirty="0">
                <a:solidFill>
                  <a:schemeClr val="bg1"/>
                </a:solidFill>
              </a:rPr>
              <a:t>写入磁盘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9. </a:t>
            </a:r>
            <a:r>
              <a:rPr lang="zh-CN" altLang="en-US" sz="1400" dirty="0">
                <a:solidFill>
                  <a:schemeClr val="bg1"/>
                </a:solidFill>
              </a:rPr>
              <a:t>事务</a:t>
            </a:r>
            <a:r>
              <a:rPr lang="zh-CN" altLang="en-US" sz="1400" dirty="0" smtClean="0">
                <a:solidFill>
                  <a:schemeClr val="bg1"/>
                </a:solidFill>
              </a:rPr>
              <a:t>提交，把内存中的数据保存到磁盘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FCF1CD20-F034-4BEF-8565-6060DAD94853}"/>
              </a:ext>
            </a:extLst>
          </p:cNvPr>
          <p:cNvSpPr/>
          <p:nvPr/>
        </p:nvSpPr>
        <p:spPr bwMode="auto">
          <a:xfrm>
            <a:off x="4902899" y="4610316"/>
            <a:ext cx="310628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事务执行流程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30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764704"/>
            <a:ext cx="6733321" cy="559827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4295801" y="1250408"/>
            <a:ext cx="3456384" cy="360040"/>
            <a:chOff x="3359696" y="1196752"/>
            <a:chExt cx="2556000" cy="2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A18C985-9AB9-4EBA-9EB1-362363B137D1}"/>
                </a:ext>
              </a:extLst>
            </p:cNvPr>
            <p:cNvSpPr/>
            <p:nvPr/>
          </p:nvSpPr>
          <p:spPr bwMode="auto">
            <a:xfrm>
              <a:off x="38708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A87C972-9CCD-4CE9-931B-D0EC29B1BCD7}"/>
                </a:ext>
              </a:extLst>
            </p:cNvPr>
            <p:cNvSpPr/>
            <p:nvPr/>
          </p:nvSpPr>
          <p:spPr bwMode="auto">
            <a:xfrm>
              <a:off x="43820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张三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33596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48932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200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54044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E7E878F-B0F2-438A-8DF9-914FAAB4EAA6}"/>
              </a:ext>
            </a:extLst>
          </p:cNvPr>
          <p:cNvSpPr/>
          <p:nvPr/>
        </p:nvSpPr>
        <p:spPr bwMode="auto">
          <a:xfrm>
            <a:off x="4276369" y="890368"/>
            <a:ext cx="3619832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000" dirty="0" smtClean="0">
                <a:solidFill>
                  <a:schemeClr val="bg1"/>
                </a:solidFill>
              </a:rPr>
              <a:t>   主键</a:t>
            </a:r>
            <a:r>
              <a:rPr lang="en-US" altLang="zh-CN" sz="1000" dirty="0" smtClean="0">
                <a:solidFill>
                  <a:schemeClr val="bg1"/>
                </a:solidFill>
              </a:rPr>
              <a:t>id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列</a:t>
            </a:r>
            <a:r>
              <a:rPr lang="en-US" altLang="zh-CN" sz="1000" dirty="0" smtClean="0">
                <a:solidFill>
                  <a:schemeClr val="bg1"/>
                </a:solidFill>
              </a:rPr>
              <a:t>1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列</a:t>
            </a:r>
            <a:r>
              <a:rPr lang="en-US" altLang="zh-CN" sz="1000" dirty="0" smtClean="0">
                <a:solidFill>
                  <a:schemeClr val="bg1"/>
                </a:solidFill>
              </a:rPr>
              <a:t>2        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trx_id</a:t>
            </a:r>
            <a:r>
              <a:rPr lang="en-US" altLang="zh-CN" sz="10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roll_pointer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95801" y="2274739"/>
            <a:ext cx="3456384" cy="360040"/>
            <a:chOff x="3359696" y="1196752"/>
            <a:chExt cx="2556000" cy="28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A18C985-9AB9-4EBA-9EB1-362363B137D1}"/>
                </a:ext>
              </a:extLst>
            </p:cNvPr>
            <p:cNvSpPr/>
            <p:nvPr/>
          </p:nvSpPr>
          <p:spPr bwMode="auto">
            <a:xfrm>
              <a:off x="38708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A87C972-9CCD-4CE9-931B-D0EC29B1BCD7}"/>
                </a:ext>
              </a:extLst>
            </p:cNvPr>
            <p:cNvSpPr/>
            <p:nvPr/>
          </p:nvSpPr>
          <p:spPr bwMode="auto">
            <a:xfrm>
              <a:off x="43820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张三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33596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48932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200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54044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95801" y="3299070"/>
            <a:ext cx="3456384" cy="360040"/>
            <a:chOff x="3359696" y="1196752"/>
            <a:chExt cx="2556000" cy="288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A18C985-9AB9-4EBA-9EB1-362363B137D1}"/>
                </a:ext>
              </a:extLst>
            </p:cNvPr>
            <p:cNvSpPr/>
            <p:nvPr/>
          </p:nvSpPr>
          <p:spPr bwMode="auto">
            <a:xfrm>
              <a:off x="38708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0A87C972-9CCD-4CE9-931B-D0EC29B1BCD7}"/>
                </a:ext>
              </a:extLst>
            </p:cNvPr>
            <p:cNvSpPr/>
            <p:nvPr/>
          </p:nvSpPr>
          <p:spPr bwMode="auto">
            <a:xfrm>
              <a:off x="43820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张三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33596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48932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200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54044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76369" y="4323401"/>
            <a:ext cx="3456384" cy="360040"/>
            <a:chOff x="3359696" y="1196752"/>
            <a:chExt cx="2556000" cy="288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DA18C985-9AB9-4EBA-9EB1-362363B137D1}"/>
                </a:ext>
              </a:extLst>
            </p:cNvPr>
            <p:cNvSpPr/>
            <p:nvPr/>
          </p:nvSpPr>
          <p:spPr bwMode="auto">
            <a:xfrm>
              <a:off x="38708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0A87C972-9CCD-4CE9-931B-D0EC29B1BCD7}"/>
                </a:ext>
              </a:extLst>
            </p:cNvPr>
            <p:cNvSpPr/>
            <p:nvPr/>
          </p:nvSpPr>
          <p:spPr bwMode="auto">
            <a:xfrm>
              <a:off x="43820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张三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33596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48932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200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54044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271825" y="5347732"/>
            <a:ext cx="3456384" cy="360040"/>
            <a:chOff x="3359696" y="1196752"/>
            <a:chExt cx="2556000" cy="2880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DA18C985-9AB9-4EBA-9EB1-362363B137D1}"/>
                </a:ext>
              </a:extLst>
            </p:cNvPr>
            <p:cNvSpPr/>
            <p:nvPr/>
          </p:nvSpPr>
          <p:spPr bwMode="auto">
            <a:xfrm>
              <a:off x="38708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0A87C972-9CCD-4CE9-931B-D0EC29B1BCD7}"/>
                </a:ext>
              </a:extLst>
            </p:cNvPr>
            <p:cNvSpPr/>
            <p:nvPr/>
          </p:nvSpPr>
          <p:spPr bwMode="auto">
            <a:xfrm>
              <a:off x="4382096" y="1196752"/>
              <a:ext cx="511200" cy="288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张三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33596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48932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200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97AC42A3-0EB5-46C4-A2FA-39124F668C21}"/>
                </a:ext>
              </a:extLst>
            </p:cNvPr>
            <p:cNvSpPr/>
            <p:nvPr/>
          </p:nvSpPr>
          <p:spPr bwMode="auto">
            <a:xfrm>
              <a:off x="5404496" y="1196752"/>
              <a:ext cx="511200" cy="288000"/>
            </a:xfrm>
            <a:prstGeom prst="rect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任意多边形 36"/>
          <p:cNvSpPr/>
          <p:nvPr/>
        </p:nvSpPr>
        <p:spPr bwMode="auto">
          <a:xfrm>
            <a:off x="3920897" y="1608884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>
            <a:off x="3914373" y="2633030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>
            <a:off x="3908916" y="3661244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>
            <a:off x="3895249" y="4676245"/>
            <a:ext cx="3471248" cy="846842"/>
          </a:xfrm>
          <a:custGeom>
            <a:avLst/>
            <a:gdLst>
              <a:gd name="connsiteX0" fmla="*/ 2759306 w 2875553"/>
              <a:gd name="connsiteY0" fmla="*/ 0 h 879296"/>
              <a:gd name="connsiteX1" fmla="*/ 2568806 w 2875553"/>
              <a:gd name="connsiteY1" fmla="*/ 320040 h 879296"/>
              <a:gd name="connsiteX2" fmla="*/ 130406 w 2875553"/>
              <a:gd name="connsiteY2" fmla="*/ 480060 h 879296"/>
              <a:gd name="connsiteX3" fmla="*/ 336146 w 2875553"/>
              <a:gd name="connsiteY3" fmla="*/ 853440 h 879296"/>
              <a:gd name="connsiteX4" fmla="*/ 366626 w 2875553"/>
              <a:gd name="connsiteY4" fmla="*/ 868680 h 879296"/>
              <a:gd name="connsiteX0" fmla="*/ 2759306 w 2875553"/>
              <a:gd name="connsiteY0" fmla="*/ 0 h 853440"/>
              <a:gd name="connsiteX1" fmla="*/ 2568806 w 2875553"/>
              <a:gd name="connsiteY1" fmla="*/ 320040 h 853440"/>
              <a:gd name="connsiteX2" fmla="*/ 130406 w 2875553"/>
              <a:gd name="connsiteY2" fmla="*/ 480060 h 853440"/>
              <a:gd name="connsiteX3" fmla="*/ 336146 w 2875553"/>
              <a:gd name="connsiteY3" fmla="*/ 853440 h 853440"/>
              <a:gd name="connsiteX0" fmla="*/ 2728369 w 2755386"/>
              <a:gd name="connsiteY0" fmla="*/ 0 h 853440"/>
              <a:gd name="connsiteX1" fmla="*/ 2096544 w 2755386"/>
              <a:gd name="connsiteY1" fmla="*/ 351790 h 853440"/>
              <a:gd name="connsiteX2" fmla="*/ 99469 w 2755386"/>
              <a:gd name="connsiteY2" fmla="*/ 480060 h 853440"/>
              <a:gd name="connsiteX3" fmla="*/ 305209 w 2755386"/>
              <a:gd name="connsiteY3" fmla="*/ 853440 h 853440"/>
              <a:gd name="connsiteX0" fmla="*/ 2732560 w 2759577"/>
              <a:gd name="connsiteY0" fmla="*/ 0 h 834390"/>
              <a:gd name="connsiteX1" fmla="*/ 2100735 w 2759577"/>
              <a:gd name="connsiteY1" fmla="*/ 351790 h 834390"/>
              <a:gd name="connsiteX2" fmla="*/ 103660 w 2759577"/>
              <a:gd name="connsiteY2" fmla="*/ 480060 h 834390"/>
              <a:gd name="connsiteX3" fmla="*/ 290350 w 2759577"/>
              <a:gd name="connsiteY3" fmla="*/ 834390 h 834390"/>
              <a:gd name="connsiteX0" fmla="*/ 2725866 w 2752883"/>
              <a:gd name="connsiteY0" fmla="*/ 0 h 834390"/>
              <a:gd name="connsiteX1" fmla="*/ 2094041 w 2752883"/>
              <a:gd name="connsiteY1" fmla="*/ 351790 h 834390"/>
              <a:gd name="connsiteX2" fmla="*/ 96966 w 2752883"/>
              <a:gd name="connsiteY2" fmla="*/ 480060 h 834390"/>
              <a:gd name="connsiteX3" fmla="*/ 283656 w 2752883"/>
              <a:gd name="connsiteY3" fmla="*/ 834390 h 834390"/>
              <a:gd name="connsiteX0" fmla="*/ 2742601 w 2769618"/>
              <a:gd name="connsiteY0" fmla="*/ 0 h 834399"/>
              <a:gd name="connsiteX1" fmla="*/ 2110776 w 2769618"/>
              <a:gd name="connsiteY1" fmla="*/ 351790 h 834399"/>
              <a:gd name="connsiteX2" fmla="*/ 113701 w 2769618"/>
              <a:gd name="connsiteY2" fmla="*/ 480060 h 834399"/>
              <a:gd name="connsiteX3" fmla="*/ 300391 w 2769618"/>
              <a:gd name="connsiteY3" fmla="*/ 834390 h 834399"/>
              <a:gd name="connsiteX0" fmla="*/ 2744733 w 2773618"/>
              <a:gd name="connsiteY0" fmla="*/ 0 h 834399"/>
              <a:gd name="connsiteX1" fmla="*/ 2142461 w 2773618"/>
              <a:gd name="connsiteY1" fmla="*/ 389890 h 834399"/>
              <a:gd name="connsiteX2" fmla="*/ 115833 w 2773618"/>
              <a:gd name="connsiteY2" fmla="*/ 480060 h 834399"/>
              <a:gd name="connsiteX3" fmla="*/ 302523 w 2773618"/>
              <a:gd name="connsiteY3" fmla="*/ 834390 h 834399"/>
              <a:gd name="connsiteX0" fmla="*/ 2744733 w 2774581"/>
              <a:gd name="connsiteY0" fmla="*/ 0 h 834399"/>
              <a:gd name="connsiteX1" fmla="*/ 2142461 w 2774581"/>
              <a:gd name="connsiteY1" fmla="*/ 389890 h 834399"/>
              <a:gd name="connsiteX2" fmla="*/ 115833 w 2774581"/>
              <a:gd name="connsiteY2" fmla="*/ 480060 h 834399"/>
              <a:gd name="connsiteX3" fmla="*/ 302523 w 2774581"/>
              <a:gd name="connsiteY3" fmla="*/ 834390 h 834399"/>
              <a:gd name="connsiteX0" fmla="*/ 2744733 w 2773619"/>
              <a:gd name="connsiteY0" fmla="*/ 0 h 834399"/>
              <a:gd name="connsiteX1" fmla="*/ 2142461 w 2773619"/>
              <a:gd name="connsiteY1" fmla="*/ 389890 h 834399"/>
              <a:gd name="connsiteX2" fmla="*/ 115833 w 2773619"/>
              <a:gd name="connsiteY2" fmla="*/ 475297 h 834399"/>
              <a:gd name="connsiteX3" fmla="*/ 302523 w 2773619"/>
              <a:gd name="connsiteY3" fmla="*/ 834390 h 834399"/>
              <a:gd name="connsiteX0" fmla="*/ 2759697 w 2788583"/>
              <a:gd name="connsiteY0" fmla="*/ 0 h 834398"/>
              <a:gd name="connsiteX1" fmla="*/ 2157425 w 2788583"/>
              <a:gd name="connsiteY1" fmla="*/ 389890 h 834398"/>
              <a:gd name="connsiteX2" fmla="*/ 130797 w 2788583"/>
              <a:gd name="connsiteY2" fmla="*/ 475297 h 834398"/>
              <a:gd name="connsiteX3" fmla="*/ 317487 w 2788583"/>
              <a:gd name="connsiteY3" fmla="*/ 834390 h 834398"/>
              <a:gd name="connsiteX0" fmla="*/ 2745801 w 2775713"/>
              <a:gd name="connsiteY0" fmla="*/ 0 h 834399"/>
              <a:gd name="connsiteX1" fmla="*/ 2158305 w 2775713"/>
              <a:gd name="connsiteY1" fmla="*/ 404177 h 834399"/>
              <a:gd name="connsiteX2" fmla="*/ 116901 w 2775713"/>
              <a:gd name="connsiteY2" fmla="*/ 475297 h 834399"/>
              <a:gd name="connsiteX3" fmla="*/ 303591 w 2775713"/>
              <a:gd name="connsiteY3" fmla="*/ 834390 h 834399"/>
              <a:gd name="connsiteX0" fmla="*/ 2745801 w 2778193"/>
              <a:gd name="connsiteY0" fmla="*/ 0 h 834399"/>
              <a:gd name="connsiteX1" fmla="*/ 2158305 w 2778193"/>
              <a:gd name="connsiteY1" fmla="*/ 404177 h 834399"/>
              <a:gd name="connsiteX2" fmla="*/ 116901 w 2778193"/>
              <a:gd name="connsiteY2" fmla="*/ 475297 h 834399"/>
              <a:gd name="connsiteX3" fmla="*/ 303591 w 2778193"/>
              <a:gd name="connsiteY3" fmla="*/ 834390 h 834399"/>
              <a:gd name="connsiteX0" fmla="*/ 2746420 w 2778812"/>
              <a:gd name="connsiteY0" fmla="*/ 0 h 841498"/>
              <a:gd name="connsiteX1" fmla="*/ 2158924 w 2778812"/>
              <a:gd name="connsiteY1" fmla="*/ 404177 h 841498"/>
              <a:gd name="connsiteX2" fmla="*/ 117520 w 2778812"/>
              <a:gd name="connsiteY2" fmla="*/ 475297 h 841498"/>
              <a:gd name="connsiteX3" fmla="*/ 301796 w 2778812"/>
              <a:gd name="connsiteY3" fmla="*/ 841489 h 841498"/>
              <a:gd name="connsiteX0" fmla="*/ 2742930 w 2775322"/>
              <a:gd name="connsiteY0" fmla="*/ 0 h 848057"/>
              <a:gd name="connsiteX1" fmla="*/ 2155434 w 2775322"/>
              <a:gd name="connsiteY1" fmla="*/ 404177 h 848057"/>
              <a:gd name="connsiteX2" fmla="*/ 114030 w 2775322"/>
              <a:gd name="connsiteY2" fmla="*/ 475297 h 848057"/>
              <a:gd name="connsiteX3" fmla="*/ 298306 w 2775322"/>
              <a:gd name="connsiteY3" fmla="*/ 841489 h 848057"/>
              <a:gd name="connsiteX0" fmla="*/ 2747622 w 2780014"/>
              <a:gd name="connsiteY0" fmla="*/ 0 h 841489"/>
              <a:gd name="connsiteX1" fmla="*/ 2160126 w 2780014"/>
              <a:gd name="connsiteY1" fmla="*/ 404177 h 841489"/>
              <a:gd name="connsiteX2" fmla="*/ 118722 w 2780014"/>
              <a:gd name="connsiteY2" fmla="*/ 475297 h 841489"/>
              <a:gd name="connsiteX3" fmla="*/ 302998 w 2780014"/>
              <a:gd name="connsiteY3" fmla="*/ 841489 h 841489"/>
              <a:gd name="connsiteX0" fmla="*/ 2748027 w 2780419"/>
              <a:gd name="connsiteY0" fmla="*/ 0 h 841489"/>
              <a:gd name="connsiteX1" fmla="*/ 2160531 w 2780419"/>
              <a:gd name="connsiteY1" fmla="*/ 404177 h 841489"/>
              <a:gd name="connsiteX2" fmla="*/ 119127 w 2780419"/>
              <a:gd name="connsiteY2" fmla="*/ 475297 h 841489"/>
              <a:gd name="connsiteX3" fmla="*/ 303403 w 2780419"/>
              <a:gd name="connsiteY3" fmla="*/ 841489 h 8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0419" h="841489">
                <a:moveTo>
                  <a:pt x="2748027" y="0"/>
                </a:moveTo>
                <a:cubicBezTo>
                  <a:pt x="2871852" y="120015"/>
                  <a:pt x="2633160" y="367824"/>
                  <a:pt x="2160531" y="404177"/>
                </a:cubicBezTo>
                <a:cubicBezTo>
                  <a:pt x="1687902" y="440530"/>
                  <a:pt x="428648" y="402412"/>
                  <a:pt x="119127" y="475297"/>
                </a:cubicBezTo>
                <a:cubicBezTo>
                  <a:pt x="-190394" y="548182"/>
                  <a:pt x="187699" y="812634"/>
                  <a:pt x="303403" y="841489"/>
                </a:cubicBez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E7E878F-B0F2-438A-8DF9-914FAAB4EAA6}"/>
              </a:ext>
            </a:extLst>
          </p:cNvPr>
          <p:cNvSpPr/>
          <p:nvPr/>
        </p:nvSpPr>
        <p:spPr bwMode="auto">
          <a:xfrm>
            <a:off x="2567609" y="1274504"/>
            <a:ext cx="1481360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000" dirty="0" smtClean="0">
                <a:solidFill>
                  <a:schemeClr val="bg1"/>
                </a:solidFill>
              </a:rPr>
              <a:t>当前页面最新记录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3399828" y="2299668"/>
            <a:ext cx="381078" cy="3359773"/>
          </a:xfrm>
          <a:custGeom>
            <a:avLst/>
            <a:gdLst>
              <a:gd name="connsiteX0" fmla="*/ 381205 w 381205"/>
              <a:gd name="connsiteY0" fmla="*/ 37228 h 3370064"/>
              <a:gd name="connsiteX1" fmla="*/ 133555 w 381205"/>
              <a:gd name="connsiteY1" fmla="*/ 215028 h 3370064"/>
              <a:gd name="connsiteX2" fmla="*/ 152605 w 381205"/>
              <a:gd name="connsiteY2" fmla="*/ 1681878 h 3370064"/>
              <a:gd name="connsiteX3" fmla="*/ 205 w 381205"/>
              <a:gd name="connsiteY3" fmla="*/ 1853328 h 3370064"/>
              <a:gd name="connsiteX4" fmla="*/ 120855 w 381205"/>
              <a:gd name="connsiteY4" fmla="*/ 1973978 h 3370064"/>
              <a:gd name="connsiteX5" fmla="*/ 165305 w 381205"/>
              <a:gd name="connsiteY5" fmla="*/ 3275728 h 3370064"/>
              <a:gd name="connsiteX6" fmla="*/ 292305 w 381205"/>
              <a:gd name="connsiteY6" fmla="*/ 3269378 h 3370064"/>
              <a:gd name="connsiteX7" fmla="*/ 292305 w 381205"/>
              <a:gd name="connsiteY7" fmla="*/ 3269378 h 3370064"/>
              <a:gd name="connsiteX8" fmla="*/ 292305 w 381205"/>
              <a:gd name="connsiteY8" fmla="*/ 3263028 h 3370064"/>
              <a:gd name="connsiteX0" fmla="*/ 381371 w 381371"/>
              <a:gd name="connsiteY0" fmla="*/ 37228 h 3364421"/>
              <a:gd name="connsiteX1" fmla="*/ 133721 w 381371"/>
              <a:gd name="connsiteY1" fmla="*/ 215028 h 3364421"/>
              <a:gd name="connsiteX2" fmla="*/ 152771 w 381371"/>
              <a:gd name="connsiteY2" fmla="*/ 1681878 h 3364421"/>
              <a:gd name="connsiteX3" fmla="*/ 371 w 381371"/>
              <a:gd name="connsiteY3" fmla="*/ 1853328 h 3364421"/>
              <a:gd name="connsiteX4" fmla="*/ 111496 w 381371"/>
              <a:gd name="connsiteY4" fmla="*/ 2050178 h 3364421"/>
              <a:gd name="connsiteX5" fmla="*/ 165471 w 381371"/>
              <a:gd name="connsiteY5" fmla="*/ 3275728 h 3364421"/>
              <a:gd name="connsiteX6" fmla="*/ 292471 w 381371"/>
              <a:gd name="connsiteY6" fmla="*/ 3269378 h 3364421"/>
              <a:gd name="connsiteX7" fmla="*/ 292471 w 381371"/>
              <a:gd name="connsiteY7" fmla="*/ 3269378 h 3364421"/>
              <a:gd name="connsiteX8" fmla="*/ 292471 w 381371"/>
              <a:gd name="connsiteY8" fmla="*/ 3263028 h 3364421"/>
              <a:gd name="connsiteX0" fmla="*/ 381371 w 381371"/>
              <a:gd name="connsiteY0" fmla="*/ 35087 h 3362280"/>
              <a:gd name="connsiteX1" fmla="*/ 133721 w 381371"/>
              <a:gd name="connsiteY1" fmla="*/ 212887 h 3362280"/>
              <a:gd name="connsiteX2" fmla="*/ 152771 w 381371"/>
              <a:gd name="connsiteY2" fmla="*/ 1632112 h 3362280"/>
              <a:gd name="connsiteX3" fmla="*/ 371 w 381371"/>
              <a:gd name="connsiteY3" fmla="*/ 1851187 h 3362280"/>
              <a:gd name="connsiteX4" fmla="*/ 111496 w 381371"/>
              <a:gd name="connsiteY4" fmla="*/ 2048037 h 3362280"/>
              <a:gd name="connsiteX5" fmla="*/ 165471 w 381371"/>
              <a:gd name="connsiteY5" fmla="*/ 3273587 h 3362280"/>
              <a:gd name="connsiteX6" fmla="*/ 292471 w 381371"/>
              <a:gd name="connsiteY6" fmla="*/ 3267237 h 3362280"/>
              <a:gd name="connsiteX7" fmla="*/ 292471 w 381371"/>
              <a:gd name="connsiteY7" fmla="*/ 3267237 h 3362280"/>
              <a:gd name="connsiteX8" fmla="*/ 292471 w 381371"/>
              <a:gd name="connsiteY8" fmla="*/ 3260887 h 3362280"/>
              <a:gd name="connsiteX0" fmla="*/ 381456 w 381456"/>
              <a:gd name="connsiteY0" fmla="*/ 33638 h 3360831"/>
              <a:gd name="connsiteX1" fmla="*/ 133806 w 381456"/>
              <a:gd name="connsiteY1" fmla="*/ 211438 h 3360831"/>
              <a:gd name="connsiteX2" fmla="*/ 157619 w 381456"/>
              <a:gd name="connsiteY2" fmla="*/ 1597325 h 3360831"/>
              <a:gd name="connsiteX3" fmla="*/ 456 w 381456"/>
              <a:gd name="connsiteY3" fmla="*/ 1849738 h 3360831"/>
              <a:gd name="connsiteX4" fmla="*/ 111581 w 381456"/>
              <a:gd name="connsiteY4" fmla="*/ 2046588 h 3360831"/>
              <a:gd name="connsiteX5" fmla="*/ 165556 w 381456"/>
              <a:gd name="connsiteY5" fmla="*/ 3272138 h 3360831"/>
              <a:gd name="connsiteX6" fmla="*/ 292556 w 381456"/>
              <a:gd name="connsiteY6" fmla="*/ 3265788 h 3360831"/>
              <a:gd name="connsiteX7" fmla="*/ 292556 w 381456"/>
              <a:gd name="connsiteY7" fmla="*/ 3265788 h 3360831"/>
              <a:gd name="connsiteX8" fmla="*/ 292556 w 381456"/>
              <a:gd name="connsiteY8" fmla="*/ 3259438 h 3360831"/>
              <a:gd name="connsiteX0" fmla="*/ 381091 w 381091"/>
              <a:gd name="connsiteY0" fmla="*/ 33638 h 3359773"/>
              <a:gd name="connsiteX1" fmla="*/ 133441 w 381091"/>
              <a:gd name="connsiteY1" fmla="*/ 211438 h 3359773"/>
              <a:gd name="connsiteX2" fmla="*/ 157254 w 381091"/>
              <a:gd name="connsiteY2" fmla="*/ 1597325 h 3359773"/>
              <a:gd name="connsiteX3" fmla="*/ 91 w 381091"/>
              <a:gd name="connsiteY3" fmla="*/ 1849738 h 3359773"/>
              <a:gd name="connsiteX4" fmla="*/ 135028 w 381091"/>
              <a:gd name="connsiteY4" fmla="*/ 2060875 h 3359773"/>
              <a:gd name="connsiteX5" fmla="*/ 165191 w 381091"/>
              <a:gd name="connsiteY5" fmla="*/ 3272138 h 3359773"/>
              <a:gd name="connsiteX6" fmla="*/ 292191 w 381091"/>
              <a:gd name="connsiteY6" fmla="*/ 3265788 h 3359773"/>
              <a:gd name="connsiteX7" fmla="*/ 292191 w 381091"/>
              <a:gd name="connsiteY7" fmla="*/ 3265788 h 3359773"/>
              <a:gd name="connsiteX8" fmla="*/ 292191 w 381091"/>
              <a:gd name="connsiteY8" fmla="*/ 3259438 h 3359773"/>
              <a:gd name="connsiteX0" fmla="*/ 381078 w 381078"/>
              <a:gd name="connsiteY0" fmla="*/ 33638 h 3359773"/>
              <a:gd name="connsiteX1" fmla="*/ 133428 w 381078"/>
              <a:gd name="connsiteY1" fmla="*/ 211438 h 3359773"/>
              <a:gd name="connsiteX2" fmla="*/ 157241 w 381078"/>
              <a:gd name="connsiteY2" fmla="*/ 1597325 h 3359773"/>
              <a:gd name="connsiteX3" fmla="*/ 78 w 381078"/>
              <a:gd name="connsiteY3" fmla="*/ 1849738 h 3359773"/>
              <a:gd name="connsiteX4" fmla="*/ 135015 w 381078"/>
              <a:gd name="connsiteY4" fmla="*/ 2060875 h 3359773"/>
              <a:gd name="connsiteX5" fmla="*/ 165178 w 381078"/>
              <a:gd name="connsiteY5" fmla="*/ 3272138 h 3359773"/>
              <a:gd name="connsiteX6" fmla="*/ 292178 w 381078"/>
              <a:gd name="connsiteY6" fmla="*/ 3265788 h 3359773"/>
              <a:gd name="connsiteX7" fmla="*/ 292178 w 381078"/>
              <a:gd name="connsiteY7" fmla="*/ 3265788 h 3359773"/>
              <a:gd name="connsiteX8" fmla="*/ 292178 w 381078"/>
              <a:gd name="connsiteY8" fmla="*/ 3259438 h 335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78" h="3359773">
                <a:moveTo>
                  <a:pt x="381078" y="33638"/>
                </a:moveTo>
                <a:cubicBezTo>
                  <a:pt x="276303" y="-14516"/>
                  <a:pt x="170734" y="-49176"/>
                  <a:pt x="133428" y="211438"/>
                </a:cubicBezTo>
                <a:cubicBezTo>
                  <a:pt x="96122" y="472052"/>
                  <a:pt x="179466" y="1324275"/>
                  <a:pt x="157241" y="1597325"/>
                </a:cubicBezTo>
                <a:cubicBezTo>
                  <a:pt x="135016" y="1870375"/>
                  <a:pt x="3782" y="1772480"/>
                  <a:pt x="78" y="1849738"/>
                </a:cubicBezTo>
                <a:cubicBezTo>
                  <a:pt x="-3626" y="1926996"/>
                  <a:pt x="126548" y="1819045"/>
                  <a:pt x="135015" y="2060875"/>
                </a:cubicBezTo>
                <a:cubicBezTo>
                  <a:pt x="143482" y="2302705"/>
                  <a:pt x="138984" y="3071319"/>
                  <a:pt x="165178" y="3272138"/>
                </a:cubicBezTo>
                <a:cubicBezTo>
                  <a:pt x="191372" y="3472957"/>
                  <a:pt x="292178" y="3265788"/>
                  <a:pt x="292178" y="3265788"/>
                </a:cubicBezTo>
                <a:lnTo>
                  <a:pt x="292178" y="3265788"/>
                </a:lnTo>
                <a:lnTo>
                  <a:pt x="292178" y="3259438"/>
                </a:ln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 42"/>
          <p:cNvSpPr/>
          <p:nvPr/>
        </p:nvSpPr>
        <p:spPr bwMode="auto">
          <a:xfrm flipH="1">
            <a:off x="7849652" y="1274504"/>
            <a:ext cx="354477" cy="4444519"/>
          </a:xfrm>
          <a:custGeom>
            <a:avLst/>
            <a:gdLst>
              <a:gd name="connsiteX0" fmla="*/ 381205 w 381205"/>
              <a:gd name="connsiteY0" fmla="*/ 37228 h 3370064"/>
              <a:gd name="connsiteX1" fmla="*/ 133555 w 381205"/>
              <a:gd name="connsiteY1" fmla="*/ 215028 h 3370064"/>
              <a:gd name="connsiteX2" fmla="*/ 152605 w 381205"/>
              <a:gd name="connsiteY2" fmla="*/ 1681878 h 3370064"/>
              <a:gd name="connsiteX3" fmla="*/ 205 w 381205"/>
              <a:gd name="connsiteY3" fmla="*/ 1853328 h 3370064"/>
              <a:gd name="connsiteX4" fmla="*/ 120855 w 381205"/>
              <a:gd name="connsiteY4" fmla="*/ 1973978 h 3370064"/>
              <a:gd name="connsiteX5" fmla="*/ 165305 w 381205"/>
              <a:gd name="connsiteY5" fmla="*/ 3275728 h 3370064"/>
              <a:gd name="connsiteX6" fmla="*/ 292305 w 381205"/>
              <a:gd name="connsiteY6" fmla="*/ 3269378 h 3370064"/>
              <a:gd name="connsiteX7" fmla="*/ 292305 w 381205"/>
              <a:gd name="connsiteY7" fmla="*/ 3269378 h 3370064"/>
              <a:gd name="connsiteX8" fmla="*/ 292305 w 381205"/>
              <a:gd name="connsiteY8" fmla="*/ 3263028 h 3370064"/>
              <a:gd name="connsiteX0" fmla="*/ 381371 w 381371"/>
              <a:gd name="connsiteY0" fmla="*/ 37228 h 3364421"/>
              <a:gd name="connsiteX1" fmla="*/ 133721 w 381371"/>
              <a:gd name="connsiteY1" fmla="*/ 215028 h 3364421"/>
              <a:gd name="connsiteX2" fmla="*/ 152771 w 381371"/>
              <a:gd name="connsiteY2" fmla="*/ 1681878 h 3364421"/>
              <a:gd name="connsiteX3" fmla="*/ 371 w 381371"/>
              <a:gd name="connsiteY3" fmla="*/ 1853328 h 3364421"/>
              <a:gd name="connsiteX4" fmla="*/ 111496 w 381371"/>
              <a:gd name="connsiteY4" fmla="*/ 2050178 h 3364421"/>
              <a:gd name="connsiteX5" fmla="*/ 165471 w 381371"/>
              <a:gd name="connsiteY5" fmla="*/ 3275728 h 3364421"/>
              <a:gd name="connsiteX6" fmla="*/ 292471 w 381371"/>
              <a:gd name="connsiteY6" fmla="*/ 3269378 h 3364421"/>
              <a:gd name="connsiteX7" fmla="*/ 292471 w 381371"/>
              <a:gd name="connsiteY7" fmla="*/ 3269378 h 3364421"/>
              <a:gd name="connsiteX8" fmla="*/ 292471 w 381371"/>
              <a:gd name="connsiteY8" fmla="*/ 3263028 h 3364421"/>
              <a:gd name="connsiteX0" fmla="*/ 381371 w 381371"/>
              <a:gd name="connsiteY0" fmla="*/ 35087 h 3362280"/>
              <a:gd name="connsiteX1" fmla="*/ 133721 w 381371"/>
              <a:gd name="connsiteY1" fmla="*/ 212887 h 3362280"/>
              <a:gd name="connsiteX2" fmla="*/ 152771 w 381371"/>
              <a:gd name="connsiteY2" fmla="*/ 1632112 h 3362280"/>
              <a:gd name="connsiteX3" fmla="*/ 371 w 381371"/>
              <a:gd name="connsiteY3" fmla="*/ 1851187 h 3362280"/>
              <a:gd name="connsiteX4" fmla="*/ 111496 w 381371"/>
              <a:gd name="connsiteY4" fmla="*/ 2048037 h 3362280"/>
              <a:gd name="connsiteX5" fmla="*/ 165471 w 381371"/>
              <a:gd name="connsiteY5" fmla="*/ 3273587 h 3362280"/>
              <a:gd name="connsiteX6" fmla="*/ 292471 w 381371"/>
              <a:gd name="connsiteY6" fmla="*/ 3267237 h 3362280"/>
              <a:gd name="connsiteX7" fmla="*/ 292471 w 381371"/>
              <a:gd name="connsiteY7" fmla="*/ 3267237 h 3362280"/>
              <a:gd name="connsiteX8" fmla="*/ 292471 w 381371"/>
              <a:gd name="connsiteY8" fmla="*/ 3260887 h 3362280"/>
              <a:gd name="connsiteX0" fmla="*/ 381456 w 381456"/>
              <a:gd name="connsiteY0" fmla="*/ 33638 h 3360831"/>
              <a:gd name="connsiteX1" fmla="*/ 133806 w 381456"/>
              <a:gd name="connsiteY1" fmla="*/ 211438 h 3360831"/>
              <a:gd name="connsiteX2" fmla="*/ 157619 w 381456"/>
              <a:gd name="connsiteY2" fmla="*/ 1597325 h 3360831"/>
              <a:gd name="connsiteX3" fmla="*/ 456 w 381456"/>
              <a:gd name="connsiteY3" fmla="*/ 1849738 h 3360831"/>
              <a:gd name="connsiteX4" fmla="*/ 111581 w 381456"/>
              <a:gd name="connsiteY4" fmla="*/ 2046588 h 3360831"/>
              <a:gd name="connsiteX5" fmla="*/ 165556 w 381456"/>
              <a:gd name="connsiteY5" fmla="*/ 3272138 h 3360831"/>
              <a:gd name="connsiteX6" fmla="*/ 292556 w 381456"/>
              <a:gd name="connsiteY6" fmla="*/ 3265788 h 3360831"/>
              <a:gd name="connsiteX7" fmla="*/ 292556 w 381456"/>
              <a:gd name="connsiteY7" fmla="*/ 3265788 h 3360831"/>
              <a:gd name="connsiteX8" fmla="*/ 292556 w 381456"/>
              <a:gd name="connsiteY8" fmla="*/ 3259438 h 3360831"/>
              <a:gd name="connsiteX0" fmla="*/ 381091 w 381091"/>
              <a:gd name="connsiteY0" fmla="*/ 33638 h 3359773"/>
              <a:gd name="connsiteX1" fmla="*/ 133441 w 381091"/>
              <a:gd name="connsiteY1" fmla="*/ 211438 h 3359773"/>
              <a:gd name="connsiteX2" fmla="*/ 157254 w 381091"/>
              <a:gd name="connsiteY2" fmla="*/ 1597325 h 3359773"/>
              <a:gd name="connsiteX3" fmla="*/ 91 w 381091"/>
              <a:gd name="connsiteY3" fmla="*/ 1849738 h 3359773"/>
              <a:gd name="connsiteX4" fmla="*/ 135028 w 381091"/>
              <a:gd name="connsiteY4" fmla="*/ 2060875 h 3359773"/>
              <a:gd name="connsiteX5" fmla="*/ 165191 w 381091"/>
              <a:gd name="connsiteY5" fmla="*/ 3272138 h 3359773"/>
              <a:gd name="connsiteX6" fmla="*/ 292191 w 381091"/>
              <a:gd name="connsiteY6" fmla="*/ 3265788 h 3359773"/>
              <a:gd name="connsiteX7" fmla="*/ 292191 w 381091"/>
              <a:gd name="connsiteY7" fmla="*/ 3265788 h 3359773"/>
              <a:gd name="connsiteX8" fmla="*/ 292191 w 381091"/>
              <a:gd name="connsiteY8" fmla="*/ 3259438 h 3359773"/>
              <a:gd name="connsiteX0" fmla="*/ 381078 w 381078"/>
              <a:gd name="connsiteY0" fmla="*/ 33638 h 3359773"/>
              <a:gd name="connsiteX1" fmla="*/ 133428 w 381078"/>
              <a:gd name="connsiteY1" fmla="*/ 211438 h 3359773"/>
              <a:gd name="connsiteX2" fmla="*/ 157241 w 381078"/>
              <a:gd name="connsiteY2" fmla="*/ 1597325 h 3359773"/>
              <a:gd name="connsiteX3" fmla="*/ 78 w 381078"/>
              <a:gd name="connsiteY3" fmla="*/ 1849738 h 3359773"/>
              <a:gd name="connsiteX4" fmla="*/ 135015 w 381078"/>
              <a:gd name="connsiteY4" fmla="*/ 2060875 h 3359773"/>
              <a:gd name="connsiteX5" fmla="*/ 165178 w 381078"/>
              <a:gd name="connsiteY5" fmla="*/ 3272138 h 3359773"/>
              <a:gd name="connsiteX6" fmla="*/ 292178 w 381078"/>
              <a:gd name="connsiteY6" fmla="*/ 3265788 h 3359773"/>
              <a:gd name="connsiteX7" fmla="*/ 292178 w 381078"/>
              <a:gd name="connsiteY7" fmla="*/ 3265788 h 3359773"/>
              <a:gd name="connsiteX8" fmla="*/ 292178 w 381078"/>
              <a:gd name="connsiteY8" fmla="*/ 3259438 h 3359773"/>
              <a:gd name="connsiteX0" fmla="*/ 381087 w 381087"/>
              <a:gd name="connsiteY0" fmla="*/ 33638 h 3367478"/>
              <a:gd name="connsiteX1" fmla="*/ 133437 w 381087"/>
              <a:gd name="connsiteY1" fmla="*/ 211438 h 3367478"/>
              <a:gd name="connsiteX2" fmla="*/ 157250 w 381087"/>
              <a:gd name="connsiteY2" fmla="*/ 1597325 h 3367478"/>
              <a:gd name="connsiteX3" fmla="*/ 87 w 381087"/>
              <a:gd name="connsiteY3" fmla="*/ 1849738 h 3367478"/>
              <a:gd name="connsiteX4" fmla="*/ 135024 w 381087"/>
              <a:gd name="connsiteY4" fmla="*/ 2060875 h 3367478"/>
              <a:gd name="connsiteX5" fmla="*/ 144707 w 381087"/>
              <a:gd name="connsiteY5" fmla="*/ 3281605 h 3367478"/>
              <a:gd name="connsiteX6" fmla="*/ 292187 w 381087"/>
              <a:gd name="connsiteY6" fmla="*/ 3265788 h 3367478"/>
              <a:gd name="connsiteX7" fmla="*/ 292187 w 381087"/>
              <a:gd name="connsiteY7" fmla="*/ 3265788 h 3367478"/>
              <a:gd name="connsiteX8" fmla="*/ 292187 w 381087"/>
              <a:gd name="connsiteY8" fmla="*/ 3259438 h 3367478"/>
              <a:gd name="connsiteX0" fmla="*/ 381087 w 381087"/>
              <a:gd name="connsiteY0" fmla="*/ 33638 h 3312976"/>
              <a:gd name="connsiteX1" fmla="*/ 133437 w 381087"/>
              <a:gd name="connsiteY1" fmla="*/ 211438 h 3312976"/>
              <a:gd name="connsiteX2" fmla="*/ 157250 w 381087"/>
              <a:gd name="connsiteY2" fmla="*/ 1597325 h 3312976"/>
              <a:gd name="connsiteX3" fmla="*/ 87 w 381087"/>
              <a:gd name="connsiteY3" fmla="*/ 1849738 h 3312976"/>
              <a:gd name="connsiteX4" fmla="*/ 135024 w 381087"/>
              <a:gd name="connsiteY4" fmla="*/ 2060875 h 3312976"/>
              <a:gd name="connsiteX5" fmla="*/ 144707 w 381087"/>
              <a:gd name="connsiteY5" fmla="*/ 3281605 h 3312976"/>
              <a:gd name="connsiteX6" fmla="*/ 292187 w 381087"/>
              <a:gd name="connsiteY6" fmla="*/ 3265788 h 3312976"/>
              <a:gd name="connsiteX7" fmla="*/ 292187 w 381087"/>
              <a:gd name="connsiteY7" fmla="*/ 3265788 h 3312976"/>
              <a:gd name="connsiteX8" fmla="*/ 292187 w 381087"/>
              <a:gd name="connsiteY8" fmla="*/ 3259438 h 33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87" h="3312976">
                <a:moveTo>
                  <a:pt x="381087" y="33638"/>
                </a:moveTo>
                <a:cubicBezTo>
                  <a:pt x="276312" y="-14516"/>
                  <a:pt x="170743" y="-49176"/>
                  <a:pt x="133437" y="211438"/>
                </a:cubicBezTo>
                <a:cubicBezTo>
                  <a:pt x="96131" y="472052"/>
                  <a:pt x="179475" y="1324275"/>
                  <a:pt x="157250" y="1597325"/>
                </a:cubicBezTo>
                <a:cubicBezTo>
                  <a:pt x="135025" y="1870375"/>
                  <a:pt x="3791" y="1772480"/>
                  <a:pt x="87" y="1849738"/>
                </a:cubicBezTo>
                <a:cubicBezTo>
                  <a:pt x="-3617" y="1926996"/>
                  <a:pt x="110921" y="1822231"/>
                  <a:pt x="135024" y="2060875"/>
                </a:cubicBezTo>
                <a:cubicBezTo>
                  <a:pt x="159127" y="2299520"/>
                  <a:pt x="70726" y="3203852"/>
                  <a:pt x="144707" y="3281605"/>
                </a:cubicBezTo>
                <a:cubicBezTo>
                  <a:pt x="218688" y="3359358"/>
                  <a:pt x="267607" y="3268424"/>
                  <a:pt x="292187" y="3265788"/>
                </a:cubicBezTo>
                <a:lnTo>
                  <a:pt x="292187" y="3265788"/>
                </a:lnTo>
                <a:lnTo>
                  <a:pt x="292187" y="3259438"/>
                </a:lnTo>
              </a:path>
            </a:pathLst>
          </a:custGeom>
          <a:noFill/>
          <a:ln w="2032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9E7E878F-B0F2-438A-8DF9-914FAAB4EAA6}"/>
              </a:ext>
            </a:extLst>
          </p:cNvPr>
          <p:cNvSpPr/>
          <p:nvPr/>
        </p:nvSpPr>
        <p:spPr bwMode="auto">
          <a:xfrm>
            <a:off x="2565348" y="3979554"/>
            <a:ext cx="7515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000" dirty="0" smtClean="0">
                <a:solidFill>
                  <a:schemeClr val="bg1"/>
                </a:solidFill>
              </a:rPr>
              <a:t>undo</a:t>
            </a:r>
            <a:r>
              <a:rPr lang="zh-CN" altLang="en-US" sz="1000" dirty="0" smtClean="0">
                <a:solidFill>
                  <a:schemeClr val="bg1"/>
                </a:solidFill>
              </a:rPr>
              <a:t>日志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E7E878F-B0F2-438A-8DF9-914FAAB4EAA6}"/>
              </a:ext>
            </a:extLst>
          </p:cNvPr>
          <p:cNvSpPr/>
          <p:nvPr/>
        </p:nvSpPr>
        <p:spPr bwMode="auto">
          <a:xfrm>
            <a:off x="8235341" y="3623664"/>
            <a:ext cx="820484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zh-CN" altLang="en-US" sz="1000" dirty="0" smtClean="0">
                <a:solidFill>
                  <a:schemeClr val="bg1"/>
                </a:solidFill>
              </a:rPr>
              <a:t>串成版本链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241806" y="5879814"/>
            <a:ext cx="3096344" cy="337480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 smtClean="0"/>
              <a:t>版本链</a:t>
            </a:r>
            <a:endParaRPr lang="zh-CN" altLang="en-US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644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178</Words>
  <Application>Microsoft Office PowerPoint</Application>
  <PresentationFormat>宽屏</PresentationFormat>
  <Paragraphs>56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59</cp:revision>
  <dcterms:modified xsi:type="dcterms:W3CDTF">2019-05-18T13:26:31Z</dcterms:modified>
</cp:coreProperties>
</file>