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4"/>
  </p:notesMasterIdLst>
  <p:sldIdLst>
    <p:sldId id="301" r:id="rId2"/>
    <p:sldId id="302" r:id="rId3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B73"/>
    <a:srgbClr val="65A636"/>
    <a:srgbClr val="EC2D3A"/>
    <a:srgbClr val="B9CEFF"/>
    <a:srgbClr val="37A46A"/>
    <a:srgbClr val="BDFFC3"/>
    <a:srgbClr val="BDFFFE"/>
    <a:srgbClr val="2990D0"/>
    <a:srgbClr val="1898B5"/>
    <a:srgbClr val="D64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EBD13-6FC7-4E6A-8CA2-041B8A652C64}" v="50" dt="2019-02-04T08:11:26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2" autoAdjust="0"/>
  </p:normalViewPr>
  <p:slideViewPr>
    <p:cSldViewPr>
      <p:cViewPr>
        <p:scale>
          <a:sx n="75" d="100"/>
          <a:sy n="75" d="100"/>
        </p:scale>
        <p:origin x="54" y="-6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A8FB72CC-3461-41B6-A9B5-8F193D933742}"/>
    <pc:docChg chg="undo modSld">
      <pc:chgData name="xls315" userId="a3f91353-034b-4d73-b44a-fb5798c24f26" providerId="ADAL" clId="{A8FB72CC-3461-41B6-A9B5-8F193D933742}" dt="2019-01-16T14:20:00.502" v="70" actId="20577"/>
      <pc:docMkLst>
        <pc:docMk/>
      </pc:docMkLst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631EBD13-6FC7-4E6A-8CA2-041B8A652C64}"/>
    <pc:docChg chg="undo custSel addSld delSld modSld">
      <pc:chgData name="xls315" userId="a3f91353-034b-4d73-b44a-fb5798c24f26" providerId="ADAL" clId="{631EBD13-6FC7-4E6A-8CA2-041B8A652C64}" dt="2019-02-04T08:12:47.322" v="223" actId="1076"/>
      <pc:docMkLst>
        <pc:docMk/>
      </pc:docMkLst>
      <pc:sldChg chg="add del">
        <pc:chgData name="xls315" userId="a3f91353-034b-4d73-b44a-fb5798c24f26" providerId="ADAL" clId="{631EBD13-6FC7-4E6A-8CA2-041B8A652C64}" dt="2019-02-04T08:01:06.629" v="14" actId="2696"/>
        <pc:sldMkLst>
          <pc:docMk/>
          <pc:sldMk cId="1468522295" sldId="295"/>
        </pc:sldMkLst>
      </pc:sldChg>
      <pc:sldChg chg="add del">
        <pc:chgData name="xls315" userId="a3f91353-034b-4d73-b44a-fb5798c24f26" providerId="ADAL" clId="{631EBD13-6FC7-4E6A-8CA2-041B8A652C64}" dt="2019-02-04T08:01:06.828" v="15" actId="2696"/>
        <pc:sldMkLst>
          <pc:docMk/>
          <pc:sldMk cId="3292590841" sldId="296"/>
        </pc:sldMkLst>
      </pc:sldChg>
      <pc:sldChg chg="add del">
        <pc:chgData name="xls315" userId="a3f91353-034b-4d73-b44a-fb5798c24f26" providerId="ADAL" clId="{631EBD13-6FC7-4E6A-8CA2-041B8A652C64}" dt="2019-02-04T08:01:07.035" v="16" actId="2696"/>
        <pc:sldMkLst>
          <pc:docMk/>
          <pc:sldMk cId="3849857192" sldId="297"/>
        </pc:sldMkLst>
      </pc:sldChg>
      <pc:sldChg chg="add del">
        <pc:chgData name="xls315" userId="a3f91353-034b-4d73-b44a-fb5798c24f26" providerId="ADAL" clId="{631EBD13-6FC7-4E6A-8CA2-041B8A652C64}" dt="2019-02-04T08:01:07.205" v="17" actId="2696"/>
        <pc:sldMkLst>
          <pc:docMk/>
          <pc:sldMk cId="2345321814" sldId="298"/>
        </pc:sldMkLst>
      </pc:sldChg>
      <pc:sldChg chg="add del">
        <pc:chgData name="xls315" userId="a3f91353-034b-4d73-b44a-fb5798c24f26" providerId="ADAL" clId="{631EBD13-6FC7-4E6A-8CA2-041B8A652C64}" dt="2019-02-04T08:01:07.387" v="18" actId="2696"/>
        <pc:sldMkLst>
          <pc:docMk/>
          <pc:sldMk cId="2721908813" sldId="300"/>
        </pc:sldMkLst>
      </pc:sldChg>
      <pc:sldChg chg="addSp delSp modSp add del">
        <pc:chgData name="xls315" userId="a3f91353-034b-4d73-b44a-fb5798c24f26" providerId="ADAL" clId="{631EBD13-6FC7-4E6A-8CA2-041B8A652C64}" dt="2019-02-04T08:12:47.322" v="223" actId="1076"/>
        <pc:sldMkLst>
          <pc:docMk/>
          <pc:sldMk cId="4042116437" sldId="301"/>
        </pc:sldMkLst>
        <pc:spChg chg="add del mod">
          <ac:chgData name="xls315" userId="a3f91353-034b-4d73-b44a-fb5798c24f26" providerId="ADAL" clId="{631EBD13-6FC7-4E6A-8CA2-041B8A652C64}" dt="2019-02-04T08:03:15.791" v="71" actId="478"/>
          <ac:spMkLst>
            <pc:docMk/>
            <pc:sldMk cId="4042116437" sldId="301"/>
            <ac:spMk id="3" creationId="{BB6E5C7C-78C0-4213-B114-444C97C72F20}"/>
          </ac:spMkLst>
        </pc:spChg>
        <pc:spChg chg="add del mod">
          <ac:chgData name="xls315" userId="a3f91353-034b-4d73-b44a-fb5798c24f26" providerId="ADAL" clId="{631EBD13-6FC7-4E6A-8CA2-041B8A652C64}" dt="2019-02-04T08:03:43.488" v="78" actId="478"/>
          <ac:spMkLst>
            <pc:docMk/>
            <pc:sldMk cId="4042116437" sldId="301"/>
            <ac:spMk id="4" creationId="{39C1F24F-2439-47DF-B20E-D304F8B0BECD}"/>
          </ac:spMkLst>
        </pc:spChg>
        <pc:spChg chg="add del">
          <ac:chgData name="xls315" userId="a3f91353-034b-4d73-b44a-fb5798c24f26" providerId="ADAL" clId="{631EBD13-6FC7-4E6A-8CA2-041B8A652C64}" dt="2019-02-04T08:01:34.093" v="23" actId="478"/>
          <ac:spMkLst>
            <pc:docMk/>
            <pc:sldMk cId="4042116437" sldId="301"/>
            <ac:spMk id="6" creationId="{00000000-0000-0000-0000-000000000000}"/>
          </ac:spMkLst>
        </pc:spChg>
        <pc:spChg chg="add del mod">
          <ac:chgData name="xls315" userId="a3f91353-034b-4d73-b44a-fb5798c24f26" providerId="ADAL" clId="{631EBD13-6FC7-4E6A-8CA2-041B8A652C64}" dt="2019-02-04T08:07:24.717" v="129" actId="478"/>
          <ac:spMkLst>
            <pc:docMk/>
            <pc:sldMk cId="4042116437" sldId="301"/>
            <ac:spMk id="7" creationId="{0C44973F-6BBA-40D1-9344-92D12B5FFA18}"/>
          </ac:spMkLst>
        </pc:spChg>
        <pc:spChg chg="add mod">
          <ac:chgData name="xls315" userId="a3f91353-034b-4d73-b44a-fb5798c24f26" providerId="ADAL" clId="{631EBD13-6FC7-4E6A-8CA2-041B8A652C64}" dt="2019-02-04T08:09:47.147" v="169" actId="1076"/>
          <ac:spMkLst>
            <pc:docMk/>
            <pc:sldMk cId="4042116437" sldId="301"/>
            <ac:spMk id="9" creationId="{9EE9E8B2-1EED-47BD-A237-1C6A79FFA9AC}"/>
          </ac:spMkLst>
        </pc:spChg>
        <pc:spChg chg="add mod">
          <ac:chgData name="xls315" userId="a3f91353-034b-4d73-b44a-fb5798c24f26" providerId="ADAL" clId="{631EBD13-6FC7-4E6A-8CA2-041B8A652C64}" dt="2019-02-04T08:09:47.147" v="169" actId="1076"/>
          <ac:spMkLst>
            <pc:docMk/>
            <pc:sldMk cId="4042116437" sldId="301"/>
            <ac:spMk id="10" creationId="{5FF24E71-1E17-49F0-9879-2ECEACA5CD76}"/>
          </ac:spMkLst>
        </pc:spChg>
        <pc:spChg chg="add mod">
          <ac:chgData name="xls315" userId="a3f91353-034b-4d73-b44a-fb5798c24f26" providerId="ADAL" clId="{631EBD13-6FC7-4E6A-8CA2-041B8A652C64}" dt="2019-02-04T08:09:47.147" v="169" actId="1076"/>
          <ac:spMkLst>
            <pc:docMk/>
            <pc:sldMk cId="4042116437" sldId="301"/>
            <ac:spMk id="11" creationId="{5D88AAED-E112-4AB7-B2A1-1AC5D1007C85}"/>
          </ac:spMkLst>
        </pc:spChg>
        <pc:spChg chg="add mod">
          <ac:chgData name="xls315" userId="a3f91353-034b-4d73-b44a-fb5798c24f26" providerId="ADAL" clId="{631EBD13-6FC7-4E6A-8CA2-041B8A652C64}" dt="2019-02-04T08:12:13.941" v="213" actId="1076"/>
          <ac:spMkLst>
            <pc:docMk/>
            <pc:sldMk cId="4042116437" sldId="301"/>
            <ac:spMk id="12" creationId="{54D74898-A2D9-4E16-AE82-5D3E6FA16AC2}"/>
          </ac:spMkLst>
        </pc:spChg>
        <pc:spChg chg="add mod">
          <ac:chgData name="xls315" userId="a3f91353-034b-4d73-b44a-fb5798c24f26" providerId="ADAL" clId="{631EBD13-6FC7-4E6A-8CA2-041B8A652C64}" dt="2019-02-04T08:12:24.227" v="216" actId="1076"/>
          <ac:spMkLst>
            <pc:docMk/>
            <pc:sldMk cId="4042116437" sldId="301"/>
            <ac:spMk id="13" creationId="{7110D568-07BE-4EDB-A09C-531010CAB29C}"/>
          </ac:spMkLst>
        </pc:spChg>
        <pc:spChg chg="add del">
          <ac:chgData name="xls315" userId="a3f91353-034b-4d73-b44a-fb5798c24f26" providerId="ADAL" clId="{631EBD13-6FC7-4E6A-8CA2-041B8A652C64}" dt="2019-02-04T08:01:34.093" v="23" actId="478"/>
          <ac:spMkLst>
            <pc:docMk/>
            <pc:sldMk cId="4042116437" sldId="301"/>
            <ac:spMk id="14" creationId="{DEE6F68B-D383-4456-A945-5D2426316FC6}"/>
          </ac:spMkLst>
        </pc:spChg>
        <pc:spChg chg="add del">
          <ac:chgData name="xls315" userId="a3f91353-034b-4d73-b44a-fb5798c24f26" providerId="ADAL" clId="{631EBD13-6FC7-4E6A-8CA2-041B8A652C64}" dt="2019-02-04T08:01:34.093" v="23" actId="478"/>
          <ac:spMkLst>
            <pc:docMk/>
            <pc:sldMk cId="4042116437" sldId="301"/>
            <ac:spMk id="15" creationId="{DEE6F68B-D383-4456-A945-5D2426316FC6}"/>
          </ac:spMkLst>
        </pc:spChg>
        <pc:spChg chg="add del">
          <ac:chgData name="xls315" userId="a3f91353-034b-4d73-b44a-fb5798c24f26" providerId="ADAL" clId="{631EBD13-6FC7-4E6A-8CA2-041B8A652C64}" dt="2019-02-04T08:01:34.093" v="23" actId="478"/>
          <ac:spMkLst>
            <pc:docMk/>
            <pc:sldMk cId="4042116437" sldId="301"/>
            <ac:spMk id="16" creationId="{DEE6F68B-D383-4456-A945-5D2426316FC6}"/>
          </ac:spMkLst>
        </pc:spChg>
        <pc:spChg chg="add mod">
          <ac:chgData name="xls315" userId="a3f91353-034b-4d73-b44a-fb5798c24f26" providerId="ADAL" clId="{631EBD13-6FC7-4E6A-8CA2-041B8A652C64}" dt="2019-02-04T08:12:28.216" v="217" actId="1076"/>
          <ac:spMkLst>
            <pc:docMk/>
            <pc:sldMk cId="4042116437" sldId="301"/>
            <ac:spMk id="18" creationId="{9DD8F613-60F9-4697-AEF4-5D99F089CF33}"/>
          </ac:spMkLst>
        </pc:spChg>
        <pc:spChg chg="add mod">
          <ac:chgData name="xls315" userId="a3f91353-034b-4d73-b44a-fb5798c24f26" providerId="ADAL" clId="{631EBD13-6FC7-4E6A-8CA2-041B8A652C64}" dt="2019-02-04T08:12:32.128" v="218" actId="1076"/>
          <ac:spMkLst>
            <pc:docMk/>
            <pc:sldMk cId="4042116437" sldId="301"/>
            <ac:spMk id="54" creationId="{3EA17375-48E6-48B3-867E-C676E13FEB11}"/>
          </ac:spMkLst>
        </pc:spChg>
        <pc:spChg chg="add mod">
          <ac:chgData name="xls315" userId="a3f91353-034b-4d73-b44a-fb5798c24f26" providerId="ADAL" clId="{631EBD13-6FC7-4E6A-8CA2-041B8A652C64}" dt="2019-02-04T08:12:47.322" v="223" actId="1076"/>
          <ac:spMkLst>
            <pc:docMk/>
            <pc:sldMk cId="4042116437" sldId="301"/>
            <ac:spMk id="56" creationId="{705BAA17-4F7B-4DB2-9654-A75E71588639}"/>
          </ac:spMkLst>
        </pc:spChg>
        <pc:picChg chg="add del">
          <ac:chgData name="xls315" userId="a3f91353-034b-4d73-b44a-fb5798c24f26" providerId="ADAL" clId="{631EBD13-6FC7-4E6A-8CA2-041B8A652C64}" dt="2019-02-04T08:01:34.093" v="23" actId="478"/>
          <ac:picMkLst>
            <pc:docMk/>
            <pc:sldMk cId="4042116437" sldId="301"/>
            <ac:picMk id="2" creationId="{00000000-0000-0000-0000-000000000000}"/>
          </ac:picMkLst>
        </pc:picChg>
        <pc:picChg chg="add del">
          <ac:chgData name="xls315" userId="a3f91353-034b-4d73-b44a-fb5798c24f26" providerId="ADAL" clId="{631EBD13-6FC7-4E6A-8CA2-041B8A652C64}" dt="2019-02-04T08:01:34.093" v="23" actId="478"/>
          <ac:picMkLst>
            <pc:docMk/>
            <pc:sldMk cId="4042116437" sldId="301"/>
            <ac:picMk id="5" creationId="{00000000-0000-0000-0000-000000000000}"/>
          </ac:picMkLst>
        </pc:picChg>
        <pc:picChg chg="add del">
          <ac:chgData name="xls315" userId="a3f91353-034b-4d73-b44a-fb5798c24f26" providerId="ADAL" clId="{631EBD13-6FC7-4E6A-8CA2-041B8A652C64}" dt="2019-02-04T08:01:34.093" v="23" actId="478"/>
          <ac:picMkLst>
            <pc:docMk/>
            <pc:sldMk cId="4042116437" sldId="301"/>
            <ac:picMk id="17" creationId="{C49BA596-B860-41A3-9734-D1BA0CD74A42}"/>
          </ac:picMkLst>
        </pc:picChg>
        <pc:picChg chg="add del mod">
          <ac:chgData name="xls315" userId="a3f91353-034b-4d73-b44a-fb5798c24f26" providerId="ADAL" clId="{631EBD13-6FC7-4E6A-8CA2-041B8A652C64}" dt="2019-02-04T08:07:20.746" v="128" actId="478"/>
          <ac:picMkLst>
            <pc:docMk/>
            <pc:sldMk cId="4042116437" sldId="301"/>
            <ac:picMk id="19" creationId="{7E0B875D-43D5-4AB3-88B2-297F51E390F4}"/>
          </ac:picMkLst>
        </pc:picChg>
        <pc:picChg chg="add del mod">
          <ac:chgData name="xls315" userId="a3f91353-034b-4d73-b44a-fb5798c24f26" providerId="ADAL" clId="{631EBD13-6FC7-4E6A-8CA2-041B8A652C64}" dt="2019-02-04T08:08:05.506" v="134" actId="478"/>
          <ac:picMkLst>
            <pc:docMk/>
            <pc:sldMk cId="4042116437" sldId="301"/>
            <ac:picMk id="21" creationId="{1B6D672D-838E-4692-B24B-7E219531B2A5}"/>
          </ac:picMkLst>
        </pc:picChg>
        <pc:picChg chg="add mod ord">
          <ac:chgData name="xls315" userId="a3f91353-034b-4d73-b44a-fb5798c24f26" providerId="ADAL" clId="{631EBD13-6FC7-4E6A-8CA2-041B8A652C64}" dt="2019-02-04T08:12:44.688" v="222" actId="1076"/>
          <ac:picMkLst>
            <pc:docMk/>
            <pc:sldMk cId="4042116437" sldId="301"/>
            <ac:picMk id="55" creationId="{3B22D87D-519F-4836-9BF4-F2ADB55AD299}"/>
          </ac:picMkLst>
        </pc:picChg>
        <pc:cxnChg chg="add mod">
          <ac:chgData name="xls315" userId="a3f91353-034b-4d73-b44a-fb5798c24f26" providerId="ADAL" clId="{631EBD13-6FC7-4E6A-8CA2-041B8A652C64}" dt="2019-02-04T08:09:47.147" v="169" actId="1076"/>
          <ac:cxnSpMkLst>
            <pc:docMk/>
            <pc:sldMk cId="4042116437" sldId="301"/>
            <ac:cxnSpMk id="22" creationId="{662A08BB-5C38-4AD1-9F33-E1150372783F}"/>
          </ac:cxnSpMkLst>
        </pc:cxnChg>
        <pc:cxnChg chg="add mod">
          <ac:chgData name="xls315" userId="a3f91353-034b-4d73-b44a-fb5798c24f26" providerId="ADAL" clId="{631EBD13-6FC7-4E6A-8CA2-041B8A652C64}" dt="2019-02-04T08:09:47.147" v="169" actId="1076"/>
          <ac:cxnSpMkLst>
            <pc:docMk/>
            <pc:sldMk cId="4042116437" sldId="301"/>
            <ac:cxnSpMk id="24" creationId="{531488EA-38EE-4A4B-84D3-78F0B4CB628E}"/>
          </ac:cxnSpMkLst>
        </pc:cxnChg>
        <pc:cxnChg chg="add mod">
          <ac:chgData name="xls315" userId="a3f91353-034b-4d73-b44a-fb5798c24f26" providerId="ADAL" clId="{631EBD13-6FC7-4E6A-8CA2-041B8A652C64}" dt="2019-02-04T08:12:13.941" v="213" actId="1076"/>
          <ac:cxnSpMkLst>
            <pc:docMk/>
            <pc:sldMk cId="4042116437" sldId="301"/>
            <ac:cxnSpMk id="27" creationId="{544685C2-E751-49AC-82DE-D3CDC3101530}"/>
          </ac:cxnSpMkLst>
        </pc:cxnChg>
        <pc:cxnChg chg="add mod">
          <ac:chgData name="xls315" userId="a3f91353-034b-4d73-b44a-fb5798c24f26" providerId="ADAL" clId="{631EBD13-6FC7-4E6A-8CA2-041B8A652C64}" dt="2019-02-04T08:12:24.227" v="216" actId="1076"/>
          <ac:cxnSpMkLst>
            <pc:docMk/>
            <pc:sldMk cId="4042116437" sldId="301"/>
            <ac:cxnSpMk id="30" creationId="{C26EB37B-D36C-4332-A725-AE6DCF8E12A8}"/>
          </ac:cxnSpMkLst>
        </pc:cxnChg>
        <pc:cxnChg chg="add mod">
          <ac:chgData name="xls315" userId="a3f91353-034b-4d73-b44a-fb5798c24f26" providerId="ADAL" clId="{631EBD13-6FC7-4E6A-8CA2-041B8A652C64}" dt="2019-02-04T08:12:28.216" v="217" actId="1076"/>
          <ac:cxnSpMkLst>
            <pc:docMk/>
            <pc:sldMk cId="4042116437" sldId="301"/>
            <ac:cxnSpMk id="34" creationId="{EAD7FA20-78FF-486E-B0A9-1D4BAA9F02C3}"/>
          </ac:cxnSpMkLst>
        </pc:cxnChg>
        <pc:cxnChg chg="add del mod">
          <ac:chgData name="xls315" userId="a3f91353-034b-4d73-b44a-fb5798c24f26" providerId="ADAL" clId="{631EBD13-6FC7-4E6A-8CA2-041B8A652C64}" dt="2019-02-04T08:09:43.649" v="168" actId="478"/>
          <ac:cxnSpMkLst>
            <pc:docMk/>
            <pc:sldMk cId="4042116437" sldId="301"/>
            <ac:cxnSpMk id="37" creationId="{98138607-4A49-4C99-A5BE-C14325940F71}"/>
          </ac:cxnSpMkLst>
        </pc:cxnChg>
      </pc:sldChg>
      <pc:sldChg chg="add del">
        <pc:chgData name="xls315" userId="a3f91353-034b-4d73-b44a-fb5798c24f26" providerId="ADAL" clId="{631EBD13-6FC7-4E6A-8CA2-041B8A652C64}" dt="2019-02-04T08:01:24.589" v="22" actId="2696"/>
        <pc:sldMkLst>
          <pc:docMk/>
          <pc:sldMk cId="1873642751" sldId="302"/>
        </pc:sldMkLst>
      </pc:sldChg>
    </pc:docChg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>
            <a:extLst>
              <a:ext uri="{FF2B5EF4-FFF2-40B4-BE49-F238E27FC236}">
                <a16:creationId xmlns:a16="http://schemas.microsoft.com/office/drawing/2014/main" id="{3B22D87D-519F-4836-9BF4-F2ADB55AD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89" y="1698592"/>
            <a:ext cx="5706467" cy="3231696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EE9E8B2-1EED-47BD-A237-1C6A79FFA9AC}"/>
              </a:ext>
            </a:extLst>
          </p:cNvPr>
          <p:cNvSpPr/>
          <p:nvPr/>
        </p:nvSpPr>
        <p:spPr bwMode="auto">
          <a:xfrm>
            <a:off x="2567608" y="1903738"/>
            <a:ext cx="1155600" cy="43204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1 </a:t>
            </a:r>
            <a:r>
              <a:rPr lang="zh-CN" altLang="en-US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发现问题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F24E71-1E17-49F0-9879-2ECEACA5CD76}"/>
              </a:ext>
            </a:extLst>
          </p:cNvPr>
          <p:cNvSpPr/>
          <p:nvPr/>
        </p:nvSpPr>
        <p:spPr bwMode="auto">
          <a:xfrm>
            <a:off x="4511824" y="1903738"/>
            <a:ext cx="1155600" cy="43204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2 </a:t>
            </a:r>
            <a:r>
              <a:rPr lang="zh-CN" altLang="en-US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定位问题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88AAED-E112-4AB7-B2A1-1AC5D1007C85}"/>
              </a:ext>
            </a:extLst>
          </p:cNvPr>
          <p:cNvSpPr/>
          <p:nvPr/>
        </p:nvSpPr>
        <p:spPr bwMode="auto">
          <a:xfrm>
            <a:off x="6482308" y="1903738"/>
            <a:ext cx="1155600" cy="43204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3 </a:t>
            </a:r>
            <a:r>
              <a:rPr lang="zh-CN" altLang="en-US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解决问题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D74898-A2D9-4E16-AE82-5D3E6FA16AC2}"/>
              </a:ext>
            </a:extLst>
          </p:cNvPr>
          <p:cNvSpPr/>
          <p:nvPr/>
        </p:nvSpPr>
        <p:spPr bwMode="auto">
          <a:xfrm>
            <a:off x="6482308" y="3840943"/>
            <a:ext cx="1155600" cy="43204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4 </a:t>
            </a:r>
            <a:r>
              <a:rPr lang="zh-CN" altLang="en-US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消除影响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10D568-07BE-4EDB-A09C-531010CAB29C}"/>
              </a:ext>
            </a:extLst>
          </p:cNvPr>
          <p:cNvSpPr/>
          <p:nvPr/>
        </p:nvSpPr>
        <p:spPr bwMode="auto">
          <a:xfrm>
            <a:off x="4511823" y="3840943"/>
            <a:ext cx="1155600" cy="43204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5 </a:t>
            </a:r>
            <a:r>
              <a:rPr lang="zh-CN" altLang="en-US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回顾问题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D8F613-60F9-4697-AEF4-5D99F089CF33}"/>
              </a:ext>
            </a:extLst>
          </p:cNvPr>
          <p:cNvSpPr/>
          <p:nvPr/>
        </p:nvSpPr>
        <p:spPr bwMode="auto">
          <a:xfrm>
            <a:off x="2567608" y="3840943"/>
            <a:ext cx="1155600" cy="43204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6 </a:t>
            </a:r>
            <a:r>
              <a:rPr lang="zh-CN" altLang="en-US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避免措施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2A08BB-5C38-4AD1-9F33-E1150372783F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3723208" y="2119762"/>
            <a:ext cx="788616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31488EA-38EE-4A4B-84D3-78F0B4CB628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>
            <a:off x="5667424" y="2119762"/>
            <a:ext cx="814884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44685C2-E751-49AC-82DE-D3CDC310153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>
            <a:off x="7060108" y="2335786"/>
            <a:ext cx="0" cy="15051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6EB37B-D36C-4332-A725-AE6DCF8E12A8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 bwMode="auto">
          <a:xfrm flipH="1">
            <a:off x="5667423" y="4056967"/>
            <a:ext cx="814885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AD7FA20-78FF-486E-B0A9-1D4BAA9F02C3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 bwMode="auto">
          <a:xfrm flipH="1">
            <a:off x="3723208" y="4056967"/>
            <a:ext cx="788615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3EA17375-48E6-48B3-867E-C676E13FEB11}"/>
              </a:ext>
            </a:extLst>
          </p:cNvPr>
          <p:cNvSpPr/>
          <p:nvPr/>
        </p:nvSpPr>
        <p:spPr bwMode="auto">
          <a:xfrm>
            <a:off x="3773743" y="2882392"/>
            <a:ext cx="2556281" cy="4320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800" dirty="0">
                <a:solidFill>
                  <a:srgbClr val="ECBB73"/>
                </a:solidFill>
                <a:latin typeface="Ubuntu Monospaced" panose="020B0509030602030204" pitchFamily="49" charset="0"/>
              </a:rPr>
              <a:t>恢复问题 快速止损</a:t>
            </a: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705BAA17-4F7B-4DB2-9654-A75E71588639}"/>
              </a:ext>
            </a:extLst>
          </p:cNvPr>
          <p:cNvSpPr/>
          <p:nvPr/>
        </p:nvSpPr>
        <p:spPr>
          <a:xfrm>
            <a:off x="3503711" y="4414785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应急整体流程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1164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24254"/>
            <a:ext cx="9865096" cy="5829406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7082CE-F585-4353-A929-E3F22C94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96" y="407820"/>
            <a:ext cx="3744416" cy="2244347"/>
          </a:xfrm>
          <a:prstGeom prst="rect">
            <a:avLst/>
          </a:prstGeom>
          <a:ln>
            <a:solidFill>
              <a:schemeClr val="bg1"/>
            </a:solidFill>
            <a:prstDash val="dash"/>
          </a:ln>
          <a:effectLst/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840636" y="1415202"/>
            <a:ext cx="1368152" cy="43277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threadLocal1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7330060" y="917764"/>
            <a:ext cx="2088232" cy="5434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300" dirty="0" err="1">
                <a:solidFill>
                  <a:schemeClr val="bg1"/>
                </a:solidFill>
              </a:rPr>
              <a:t>ThreadLocalMap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7690100" y="536899"/>
            <a:ext cx="136815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线程 </a:t>
            </a:r>
            <a:r>
              <a:rPr lang="en-US" altLang="zh-CN" sz="1400" dirty="0" err="1"/>
              <a:t>threadA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840636" y="1847980"/>
            <a:ext cx="1368152" cy="43277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threadLocal2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8496820" y="1415202"/>
            <a:ext cx="1584176" cy="4327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  “localVal1”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8496820" y="1847980"/>
            <a:ext cx="1584176" cy="4327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  “localVal2”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cxnSp>
        <p:nvCxnSpPr>
          <p:cNvPr id="27" name="直接箭头连接符 26"/>
          <p:cNvCxnSpPr>
            <a:stCxn id="11" idx="3"/>
          </p:cNvCxnSpPr>
          <p:nvPr/>
        </p:nvCxnSpPr>
        <p:spPr bwMode="auto">
          <a:xfrm>
            <a:off x="8208788" y="1631591"/>
            <a:ext cx="576064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0" name="直接箭头连接符 29"/>
          <p:cNvCxnSpPr/>
          <p:nvPr/>
        </p:nvCxnSpPr>
        <p:spPr bwMode="auto">
          <a:xfrm>
            <a:off x="8208788" y="2064369"/>
            <a:ext cx="576064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618186" y="963752"/>
            <a:ext cx="3469235" cy="1455827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300" dirty="0">
              <a:solidFill>
                <a:schemeClr val="bg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27082CE-F585-4353-A929-E3F22C94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96" y="3038957"/>
            <a:ext cx="3744416" cy="2244347"/>
          </a:xfrm>
          <a:prstGeom prst="rect">
            <a:avLst/>
          </a:prstGeom>
          <a:ln>
            <a:solidFill>
              <a:schemeClr val="bg1"/>
            </a:solidFill>
            <a:prstDash val="dash"/>
          </a:ln>
          <a:effectLst/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840636" y="4046339"/>
            <a:ext cx="1368152" cy="43277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threadLocal1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7330060" y="3548901"/>
            <a:ext cx="2088232" cy="5434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300" dirty="0" err="1">
                <a:solidFill>
                  <a:schemeClr val="bg1"/>
                </a:solidFill>
              </a:rPr>
              <a:t>ThreadLocalMap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7690100" y="3168036"/>
            <a:ext cx="136815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线程 </a:t>
            </a:r>
            <a:r>
              <a:rPr lang="en-US" altLang="zh-CN" sz="1400" dirty="0" err="1"/>
              <a:t>threadB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840636" y="4479117"/>
            <a:ext cx="1368152" cy="43277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threadLocal2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8496820" y="4046339"/>
            <a:ext cx="1584176" cy="4327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  “localVal1”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8496820" y="4479117"/>
            <a:ext cx="1584176" cy="4327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500" dirty="0">
                <a:solidFill>
                  <a:schemeClr val="bg1"/>
                </a:solidFill>
                <a:latin typeface="Ubuntu Monospaced" panose="020B0509030602030204" pitchFamily="49" charset="0"/>
              </a:rPr>
              <a:t>  “localVal2”</a:t>
            </a:r>
            <a:endParaRPr lang="zh-CN" altLang="en-US" sz="1500" dirty="0">
              <a:solidFill>
                <a:schemeClr val="bg1"/>
              </a:solidFill>
              <a:latin typeface="Ubuntu Monospaced" panose="020B0509030602030204" pitchFamily="49" charset="0"/>
            </a:endParaRPr>
          </a:p>
        </p:txBody>
      </p:sp>
      <p:cxnSp>
        <p:nvCxnSpPr>
          <p:cNvPr id="39" name="直接箭头连接符 38"/>
          <p:cNvCxnSpPr>
            <a:stCxn id="33" idx="3"/>
          </p:cNvCxnSpPr>
          <p:nvPr/>
        </p:nvCxnSpPr>
        <p:spPr bwMode="auto">
          <a:xfrm>
            <a:off x="8208788" y="4262728"/>
            <a:ext cx="576064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40" name="直接箭头连接符 39"/>
          <p:cNvCxnSpPr/>
          <p:nvPr/>
        </p:nvCxnSpPr>
        <p:spPr bwMode="auto">
          <a:xfrm>
            <a:off x="8208788" y="4695506"/>
            <a:ext cx="576064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5A144FCF-CFF8-4F8F-874F-5264DB762EA9}"/>
              </a:ext>
            </a:extLst>
          </p:cNvPr>
          <p:cNvSpPr/>
          <p:nvPr/>
        </p:nvSpPr>
        <p:spPr bwMode="auto">
          <a:xfrm>
            <a:off x="6618186" y="3594889"/>
            <a:ext cx="3469235" cy="1455827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300" dirty="0">
              <a:solidFill>
                <a:schemeClr val="bg1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19" y="1276031"/>
            <a:ext cx="5000625" cy="3419475"/>
          </a:xfrm>
          <a:prstGeom prst="rect">
            <a:avLst/>
          </a:prstGeom>
        </p:spPr>
      </p:pic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233716" y="5388735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ThreadLocal</a:t>
            </a:r>
            <a:r>
              <a:rPr lang="zh-CN" altLang="en-US" sz="1600" dirty="0"/>
              <a:t>存储示例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6427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53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Helvetica Light</vt:lpstr>
      <vt:lpstr>Helvetica Neue</vt:lpstr>
      <vt:lpstr>微软雅黑</vt:lpstr>
      <vt:lpstr>Arial</vt:lpstr>
      <vt:lpstr>Ubuntu Monospaced</vt:lpstr>
      <vt:lpstr>White - 空白 深色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彩华 陈</cp:lastModifiedBy>
  <cp:revision>49</cp:revision>
  <dcterms:modified xsi:type="dcterms:W3CDTF">2019-02-04T08:12:57Z</dcterms:modified>
</cp:coreProperties>
</file>