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14"/>
  </p:notesMasterIdLst>
  <p:sldIdLst>
    <p:sldId id="293" r:id="rId2"/>
    <p:sldId id="304" r:id="rId3"/>
    <p:sldId id="294" r:id="rId4"/>
    <p:sldId id="295" r:id="rId5"/>
    <p:sldId id="296" r:id="rId6"/>
    <p:sldId id="298" r:id="rId7"/>
    <p:sldId id="299" r:id="rId8"/>
    <p:sldId id="300" r:id="rId9"/>
    <p:sldId id="297" r:id="rId10"/>
    <p:sldId id="302" r:id="rId11"/>
    <p:sldId id="303" r:id="rId12"/>
    <p:sldId id="305" r:id="rId13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D0"/>
    <a:srgbClr val="01B8C6"/>
    <a:srgbClr val="BDFFC3"/>
    <a:srgbClr val="B9CEFF"/>
    <a:srgbClr val="FFAF06"/>
    <a:srgbClr val="ECBB73"/>
    <a:srgbClr val="87A13E"/>
    <a:srgbClr val="505460"/>
    <a:srgbClr val="FE4E29"/>
    <a:srgbClr val="01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CCBB6-5319-4C39-AA70-92ED019AE945}" v="73" dt="2019-01-08T13:19:43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732" autoAdjust="0"/>
  </p:normalViewPr>
  <p:slideViewPr>
    <p:cSldViewPr>
      <p:cViewPr varScale="1">
        <p:scale>
          <a:sx n="111" d="100"/>
          <a:sy n="111" d="100"/>
        </p:scale>
        <p:origin x="774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6FDCCBB6-5319-4C39-AA70-92ED019AE945}"/>
    <pc:docChg chg="undo custSel addSld modSld">
      <pc:chgData name="xls315" userId="a3f91353-034b-4d73-b44a-fb5798c24f26" providerId="ADAL" clId="{6FDCCBB6-5319-4C39-AA70-92ED019AE945}" dt="2019-01-08T13:19:43.700" v="203"/>
      <pc:docMkLst>
        <pc:docMk/>
      </pc:docMkLst>
      <pc:sldChg chg="addSp delSp modSp add">
        <pc:chgData name="xls315" userId="a3f91353-034b-4d73-b44a-fb5798c24f26" providerId="ADAL" clId="{6FDCCBB6-5319-4C39-AA70-92ED019AE945}" dt="2019-01-07T15:59:52.016" v="195"/>
        <pc:sldMkLst>
          <pc:docMk/>
          <pc:sldMk cId="3695988199" sldId="310"/>
        </pc:sldMkLst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" creationId="{6BB5328E-5970-47C6-BE90-532B638150F7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1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0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3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4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5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7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9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0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1" creationId="{ADC9A9BF-7504-44BC-AEED-726E4ADC29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2" creationId="{7AAA25DC-23F1-4047-B85C-90717541729E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3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4" creationId="{E6A040D5-86AE-4D08-87CB-86CA50F84E9F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5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8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4" creationId="{DEE6F68B-D383-4456-A945-5D2426316FC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6" creationId="{B79A3CB5-0323-48E0-9FC3-39878229CB5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7" creationId="{6C93715E-5AFD-44E7-9BC2-C0DA887AF135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8" creationId="{C702CE14-A385-4F9B-8E80-574B680F9DE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9" creationId="{3F458595-BBB6-422A-B4A5-EE5C497A5AC2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0" creationId="{CD1D7140-71FB-44E5-9E57-1EA0FC395444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1" creationId="{60842DCB-35D3-4AF9-8C4E-EADF456FEC4D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2" creationId="{BB0DA1DF-1197-4E2D-8F82-1E6EDFB8754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3" creationId="{22FEBFDB-12E0-43DE-88E0-BFF4C94B6FEE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4" creationId="{57813715-49A9-4309-AB47-D28D116669A5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5" creationId="{F8E979A9-50B2-45E3-97E0-DCEEBB1A4D0A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6" creationId="{96978BC6-3F11-4D76-B566-697827053919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7" creationId="{2E5AEE50-3C98-4D99-B5D0-BF99B5DBA55B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8" creationId="{6C32FE8E-25DF-4F68-ABB6-34233DCC82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9" creationId="{9038F008-DF0C-4AFC-A78A-DFE4BB3DDCFA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0" creationId="{190DF99D-1C19-4E2C-8AAF-79FE322C010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1" creationId="{F6412836-FC30-4371-885E-26723F31565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2" creationId="{9E18071A-C812-412C-9403-F656BF6F6B8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3" creationId="{08D5913D-C450-40AD-9E67-A5EC9A24E257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4" creationId="{4765E529-4A59-4ECE-9314-B29D263FFE19}"/>
          </ac:spMkLst>
        </pc:spChg>
        <pc:spChg chg="add mod">
          <ac:chgData name="xls315" userId="a3f91353-034b-4d73-b44a-fb5798c24f26" providerId="ADAL" clId="{6FDCCBB6-5319-4C39-AA70-92ED019AE945}" dt="2019-01-07T15:59:24.972" v="182" actId="1076"/>
          <ac:spMkLst>
            <pc:docMk/>
            <pc:sldMk cId="3695988199" sldId="310"/>
            <ac:spMk id="75" creationId="{DABA7181-CB8A-4EDD-A07C-C561AD7165B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6" creationId="{689364AF-5767-4976-A47E-56EDF0C6E92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7" creationId="{E0E8F088-E60D-409C-A73A-D3B36653BB39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8" creationId="{E51BE21F-652A-4A4C-B1FB-63B87926C658}"/>
          </ac:spMkLst>
        </pc:spChg>
        <pc:spChg chg="add mod">
          <ac:chgData name="xls315" userId="a3f91353-034b-4d73-b44a-fb5798c24f26" providerId="ADAL" clId="{6FDCCBB6-5319-4C39-AA70-92ED019AE945}" dt="2019-01-07T15:59:52.016" v="195"/>
          <ac:spMkLst>
            <pc:docMk/>
            <pc:sldMk cId="3695988199" sldId="310"/>
            <ac:spMk id="80" creationId="{276C898D-0BD3-4299-A808-9012AD9385A2}"/>
          </ac:spMkLst>
        </pc:spChg>
        <pc:grpChg chg="del">
          <ac:chgData name="xls315" userId="a3f91353-034b-4d73-b44a-fb5798c24f26" providerId="ADAL" clId="{6FDCCBB6-5319-4C39-AA70-92ED019AE945}" dt="2019-01-07T15:47:25.006" v="1" actId="478"/>
          <ac:grpSpMkLst>
            <pc:docMk/>
            <pc:sldMk cId="3695988199" sldId="310"/>
            <ac:grpSpMk id="3" creationId="{00000000-0000-0000-0000-000000000000}"/>
          </ac:grpSpMkLst>
        </pc:grpChg>
        <pc:picChg chg="del">
          <ac:chgData name="xls315" userId="a3f91353-034b-4d73-b44a-fb5798c24f26" providerId="ADAL" clId="{6FDCCBB6-5319-4C39-AA70-92ED019AE945}" dt="2019-01-07T15:47:25.006" v="1" actId="478"/>
          <ac:picMkLst>
            <pc:docMk/>
            <pc:sldMk cId="3695988199" sldId="310"/>
            <ac:picMk id="38" creationId="{C49BA596-B860-41A3-9734-D1BA0CD74A42}"/>
          </ac:picMkLst>
        </pc:picChg>
        <pc:picChg chg="add mod ord">
          <ac:chgData name="xls315" userId="a3f91353-034b-4d73-b44a-fb5798c24f26" providerId="ADAL" clId="{6FDCCBB6-5319-4C39-AA70-92ED019AE945}" dt="2019-01-07T15:59:36.325" v="185" actId="14100"/>
          <ac:picMkLst>
            <pc:docMk/>
            <pc:sldMk cId="3695988199" sldId="310"/>
            <ac:picMk id="79" creationId="{E2D1C9F4-9C3D-45B1-AFD5-7C10A6DFE41C}"/>
          </ac:picMkLst>
        </pc:pic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14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8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6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49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5" creationId="{00000000-0000-0000-0000-000000000000}"/>
          </ac:cxnSpMkLst>
        </pc:cxnChg>
      </pc:sldChg>
      <pc:sldChg chg="modSp">
        <pc:chgData name="xls315" userId="a3f91353-034b-4d73-b44a-fb5798c24f26" providerId="ADAL" clId="{6FDCCBB6-5319-4C39-AA70-92ED019AE945}" dt="2019-01-08T13:19:43.700" v="203"/>
        <pc:sldMkLst>
          <pc:docMk/>
          <pc:sldMk cId="3504971218" sldId="312"/>
        </pc:sldMkLst>
        <pc:spChg chg="mod">
          <ac:chgData name="xls315" userId="a3f91353-034b-4d73-b44a-fb5798c24f26" providerId="ADAL" clId="{6FDCCBB6-5319-4C39-AA70-92ED019AE945}" dt="2019-01-08T13:19:38.931" v="199"/>
          <ac:spMkLst>
            <pc:docMk/>
            <pc:sldMk cId="3504971218" sldId="312"/>
            <ac:spMk id="75" creationId="{DABA7181-CB8A-4EDD-A07C-C561AD7165B2}"/>
          </ac:spMkLst>
        </pc:spChg>
        <pc:spChg chg="mod">
          <ac:chgData name="xls315" userId="a3f91353-034b-4d73-b44a-fb5798c24f26" providerId="ADAL" clId="{6FDCCBB6-5319-4C39-AA70-92ED019AE945}" dt="2019-01-08T13:19:43.700" v="203"/>
          <ac:spMkLst>
            <pc:docMk/>
            <pc:sldMk cId="3504971218" sldId="312"/>
            <ac:spMk id="76" creationId="{689364AF-5767-4976-A47E-56EDF0C6E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809832"/>
            <a:ext cx="2880320" cy="400577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655840" y="953848"/>
            <a:ext cx="2448272" cy="504056"/>
          </a:xfrm>
          <a:prstGeom prst="rect">
            <a:avLst/>
          </a:prstGeom>
          <a:solidFill>
            <a:srgbClr val="FE4E29"/>
          </a:solidFill>
          <a:ln w="25400" cap="flat" cmpd="sng" algn="ctr">
            <a:solidFill>
              <a:srgbClr val="FE4E29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应用层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Application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4655840" y="1673928"/>
            <a:ext cx="2448272" cy="504056"/>
          </a:xfrm>
          <a:prstGeom prst="rect">
            <a:avLst/>
          </a:prstGeom>
          <a:solidFill>
            <a:srgbClr val="FFAF06"/>
          </a:solidFill>
          <a:ln w="25400" cap="flat" cmpd="sng" algn="ctr">
            <a:solidFill>
              <a:srgbClr val="FFAF06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传输层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Transport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655840" y="2394008"/>
            <a:ext cx="2448272" cy="504056"/>
          </a:xfrm>
          <a:prstGeom prst="rect">
            <a:avLst/>
          </a:prstGeom>
          <a:solidFill>
            <a:srgbClr val="87A13E"/>
          </a:solidFill>
          <a:ln w="25400" cap="flat" cmpd="sng" algn="ctr">
            <a:solidFill>
              <a:srgbClr val="87A13E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网络层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Network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655840" y="3114088"/>
            <a:ext cx="2448272" cy="504056"/>
          </a:xfrm>
          <a:prstGeom prst="rect">
            <a:avLst/>
          </a:prstGeom>
          <a:solidFill>
            <a:srgbClr val="018EA0"/>
          </a:solidFill>
          <a:ln w="25400" cap="flat" cmpd="sng" algn="ctr">
            <a:solidFill>
              <a:srgbClr val="018EA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链路层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Link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4655840" y="3834168"/>
            <a:ext cx="2448272" cy="504056"/>
          </a:xfrm>
          <a:prstGeom prst="rect">
            <a:avLst/>
          </a:prstGeom>
          <a:solidFill>
            <a:srgbClr val="01B8C6"/>
          </a:solidFill>
          <a:ln w="25400" cap="flat" cmpd="sng" algn="ctr">
            <a:solidFill>
              <a:srgbClr val="01B8C6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物理层 </a:t>
            </a:r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Physical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5" name="流程图: 过程 3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55840" y="4365104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五层模型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55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204864"/>
            <a:ext cx="5587246" cy="273630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305690" y="3590468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457818" y="3590468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727848" y="4166532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451535" y="2451637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603663" y="2451637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13682" y="3025855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454676" y="2844438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727848" y="4602415"/>
            <a:ext cx="2448272" cy="304578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网络层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链路层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643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628800"/>
            <a:ext cx="5587246" cy="396044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393153" y="4077359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545281" y="4077359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815311" y="4653423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38998" y="2938528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691126" y="2938528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301145" y="3512746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542139" y="3331329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矩形 9"/>
          <p:cNvSpPr/>
          <p:nvPr/>
        </p:nvSpPr>
        <p:spPr bwMode="auto">
          <a:xfrm>
            <a:off x="6327479" y="1871705"/>
            <a:ext cx="2174660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Data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691127" y="1871705"/>
            <a:ext cx="63635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Head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872497" y="2351937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TCP / UDP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36291" y="5098708"/>
            <a:ext cx="2793623" cy="34651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传输层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网络层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链路层 </a:t>
            </a:r>
            <a:r>
              <a:rPr lang="en-US" altLang="zh-CN" sz="1800" dirty="0" smtClean="0"/>
              <a:t> 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747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412776"/>
            <a:ext cx="5587246" cy="489654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465161" y="4869447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617289" y="4869447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887319" y="5445511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11006" y="3730616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63134" y="3730616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373153" y="4304834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614147" y="4123417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矩形 9"/>
          <p:cNvSpPr/>
          <p:nvPr/>
        </p:nvSpPr>
        <p:spPr bwMode="auto">
          <a:xfrm>
            <a:off x="6399487" y="2663793"/>
            <a:ext cx="2174660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Data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63135" y="2663793"/>
            <a:ext cx="63635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Head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944505" y="3144025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TCP / UDP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86125" y="1577849"/>
            <a:ext cx="217466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331084" y="2113283"/>
            <a:ext cx="2311466" cy="35949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应用层数据报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079776" y="5886963"/>
            <a:ext cx="4176464" cy="304578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应用层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传输层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网络层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链路层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723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4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6632"/>
            <a:ext cx="7161890" cy="67500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5" name="流程图: 过程 3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083450" y="6392159"/>
            <a:ext cx="316835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HTTP</a:t>
            </a:r>
            <a:r>
              <a:rPr lang="zh-CN" altLang="en-US" sz="1500" dirty="0"/>
              <a:t>协议传输数据报文封装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68587" y="914270"/>
            <a:ext cx="1008112" cy="288000"/>
          </a:xfrm>
          <a:prstGeom prst="flowChartProcess">
            <a:avLst/>
          </a:prstGeom>
          <a:noFill/>
          <a:ln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/>
              <a:t>HTTP</a:t>
            </a:r>
            <a:r>
              <a:rPr lang="zh-CN" altLang="en-US" sz="1300" dirty="0"/>
              <a:t>数据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19201" y="1829412"/>
            <a:ext cx="1306884" cy="579555"/>
            <a:chOff x="2293404" y="1780808"/>
            <a:chExt cx="1306884" cy="579555"/>
          </a:xfrm>
        </p:grpSpPr>
        <p:sp>
          <p:nvSpPr>
            <p:cNvPr id="12" name="流程图: 过程 11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85710" y="2072363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3404" y="178080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304144" y="178430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95324" y="3034911"/>
            <a:ext cx="1554638" cy="901968"/>
            <a:chOff x="2160056" y="3206138"/>
            <a:chExt cx="1554638" cy="901968"/>
          </a:xfrm>
        </p:grpSpPr>
        <p:sp>
          <p:nvSpPr>
            <p:cNvPr id="23" name="流程图: 过程 22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0056" y="321965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6522" y="3206138"/>
              <a:ext cx="1548172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700116" y="381867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01344" y="352574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流程图: 过程 39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12084" y="352924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03712" y="4560577"/>
            <a:ext cx="1855630" cy="1223972"/>
            <a:chOff x="1991544" y="5085184"/>
            <a:chExt cx="1855630" cy="1223972"/>
          </a:xfrm>
        </p:grpSpPr>
        <p:sp>
          <p:nvSpPr>
            <p:cNvPr id="36" name="流程图: 过程 35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8010" y="5101637"/>
              <a:ext cx="103258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/>
                <a:t>以太网首部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流程图: 过程 36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1544" y="5085184"/>
              <a:ext cx="1855630" cy="1223972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流程图: 过程 40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2070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流程图: 过程 41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07188"/>
              <a:ext cx="1554638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流程图: 过程 42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832596" y="601972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流程图: 过程 43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33824" y="572679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流程图: 过程 44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44564" y="573029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流程图: 过程 95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360242" y="903796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应用层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流程图: 过程 96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360242" y="1976051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传输层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337751" y="3353605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网络层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401729" y="5016606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链路层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37" idx="2"/>
            <a:endCxn id="127" idx="2"/>
          </p:cNvCxnSpPr>
          <p:nvPr/>
        </p:nvCxnSpPr>
        <p:spPr bwMode="auto">
          <a:xfrm rot="5400000" flipH="1" flipV="1">
            <a:off x="6245176" y="3959858"/>
            <a:ext cx="11041" cy="3638341"/>
          </a:xfrm>
          <a:prstGeom prst="bentConnector3">
            <a:avLst>
              <a:gd name="adj1" fmla="val -405466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7" name="直接箭头连接符 106"/>
          <p:cNvCxnSpPr>
            <a:stCxn id="9" idx="2"/>
            <a:endCxn id="18" idx="0"/>
          </p:cNvCxnSpPr>
          <p:nvPr/>
        </p:nvCxnSpPr>
        <p:spPr bwMode="auto">
          <a:xfrm>
            <a:off x="4472643" y="1202270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2" name="直接箭头连接符 111"/>
          <p:cNvCxnSpPr/>
          <p:nvPr/>
        </p:nvCxnSpPr>
        <p:spPr bwMode="auto">
          <a:xfrm>
            <a:off x="4475876" y="2415244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3" name="直接箭头连接符 112"/>
          <p:cNvCxnSpPr/>
          <p:nvPr/>
        </p:nvCxnSpPr>
        <p:spPr bwMode="auto">
          <a:xfrm>
            <a:off x="4467273" y="3925597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14" name="流程图: 过程 11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606928" y="903229"/>
            <a:ext cx="1008112" cy="288000"/>
          </a:xfrm>
          <a:prstGeom prst="flowChartProcess">
            <a:avLst/>
          </a:prstGeom>
          <a:noFill/>
          <a:ln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/>
              <a:t>HTTP</a:t>
            </a:r>
            <a:r>
              <a:rPr lang="zh-CN" altLang="en-US" sz="1300" dirty="0"/>
              <a:t>数据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7457542" y="1818371"/>
            <a:ext cx="1306884" cy="579555"/>
            <a:chOff x="2293404" y="1780808"/>
            <a:chExt cx="1306884" cy="579555"/>
          </a:xfrm>
        </p:grpSpPr>
        <p:sp>
          <p:nvSpPr>
            <p:cNvPr id="116" name="流程图: 过程 115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85710" y="2072363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流程图: 过程 116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3404" y="178080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流程图: 过程 117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304144" y="178430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33665" y="3023870"/>
            <a:ext cx="1554638" cy="901968"/>
            <a:chOff x="2160056" y="3206138"/>
            <a:chExt cx="1554638" cy="901968"/>
          </a:xfrm>
        </p:grpSpPr>
        <p:sp>
          <p:nvSpPr>
            <p:cNvPr id="120" name="流程图: 过程 119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0056" y="321965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流程图: 过程 120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6522" y="3206138"/>
              <a:ext cx="1548172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流程图: 过程 121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700116" y="381867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流程图: 过程 122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01344" y="352574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流程图: 过程 123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12084" y="352924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142053" y="4549536"/>
            <a:ext cx="1855630" cy="1223972"/>
            <a:chOff x="1991544" y="5085184"/>
            <a:chExt cx="1855630" cy="1223972"/>
          </a:xfrm>
        </p:grpSpPr>
        <p:sp>
          <p:nvSpPr>
            <p:cNvPr id="126" name="流程图: 过程 125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8010" y="5101637"/>
              <a:ext cx="103258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/>
                <a:t>以太网首部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1544" y="5085184"/>
              <a:ext cx="1855630" cy="1223972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流程图: 过程 127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2070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流程图: 过程 128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07188"/>
              <a:ext cx="1554638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流程图: 过程 129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832596" y="601972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流程图: 过程 130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33824" y="572679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流程图: 过程 131">
              <a:extLst>
                <a:ext uri="{FF2B5EF4-FFF2-40B4-BE49-F238E27FC236}">
                  <a16:creationId xmlns=""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44564" y="573029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3" name="直接箭头连接符 132"/>
          <p:cNvCxnSpPr>
            <a:stCxn id="114" idx="2"/>
            <a:endCxn id="118" idx="0"/>
          </p:cNvCxnSpPr>
          <p:nvPr/>
        </p:nvCxnSpPr>
        <p:spPr bwMode="auto">
          <a:xfrm>
            <a:off x="8110984" y="1191229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4" name="直接箭头连接符 133"/>
          <p:cNvCxnSpPr/>
          <p:nvPr/>
        </p:nvCxnSpPr>
        <p:spPr bwMode="auto">
          <a:xfrm>
            <a:off x="8114217" y="2404203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5" name="直接箭头连接符 134"/>
          <p:cNvCxnSpPr/>
          <p:nvPr/>
        </p:nvCxnSpPr>
        <p:spPr bwMode="auto">
          <a:xfrm>
            <a:off x="8105614" y="3914556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38" name="流程图: 过程 13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746640" y="5918935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物理层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流程图: 过程 138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493026" y="357049"/>
            <a:ext cx="2007934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发送端</a:t>
            </a:r>
            <a:r>
              <a:rPr lang="en-US" altLang="zh-CN" sz="1300" dirty="0">
                <a:solidFill>
                  <a:srgbClr val="FFC000"/>
                </a:solidFill>
              </a:rPr>
              <a:t/>
            </a:r>
            <a:br>
              <a:rPr lang="en-US" altLang="zh-CN" sz="1300" dirty="0">
                <a:solidFill>
                  <a:srgbClr val="FFC000"/>
                </a:solidFill>
              </a:rPr>
            </a:br>
            <a:r>
              <a:rPr lang="zh-CN" altLang="en-US" sz="1300" dirty="0">
                <a:solidFill>
                  <a:srgbClr val="FFC000"/>
                </a:solidFill>
              </a:rPr>
              <a:t>每通过一层则增加首部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流程图: 过程 1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104332" y="385035"/>
            <a:ext cx="2007934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接收端</a:t>
            </a:r>
            <a:r>
              <a:rPr lang="en-US" altLang="zh-CN" sz="1300" dirty="0">
                <a:solidFill>
                  <a:srgbClr val="FFC000"/>
                </a:solidFill>
              </a:rPr>
              <a:t/>
            </a:r>
            <a:br>
              <a:rPr lang="en-US" altLang="zh-CN" sz="1300" dirty="0">
                <a:solidFill>
                  <a:srgbClr val="FFC000"/>
                </a:solidFill>
              </a:rPr>
            </a:br>
            <a:r>
              <a:rPr lang="zh-CN" altLang="en-US" sz="1300" dirty="0">
                <a:solidFill>
                  <a:srgbClr val="FFC000"/>
                </a:solidFill>
              </a:rPr>
              <a:t>每通过一层则删除首部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7469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510398"/>
            <a:ext cx="4248472" cy="134253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556792"/>
            <a:ext cx="936104" cy="9361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5890" y="1590271"/>
            <a:ext cx="936000" cy="86914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3071664" y="2024843"/>
            <a:ext cx="2196000" cy="1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" name="流程图: 过程 2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932740" y="2331146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物理层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6211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988840"/>
            <a:ext cx="6078605" cy="225098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10" y="2781216"/>
            <a:ext cx="5472608" cy="100811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2729626" y="2997240"/>
            <a:ext cx="1152128" cy="576064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以太网</a:t>
            </a:r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97778" y="2997240"/>
            <a:ext cx="3744416" cy="576064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以太网</a:t>
            </a:r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–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097778" y="3789328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3" idx="0"/>
          </p:cNvCxnSpPr>
          <p:nvPr/>
        </p:nvCxnSpPr>
        <p:spPr bwMode="auto">
          <a:xfrm>
            <a:off x="3305690" y="2349168"/>
            <a:ext cx="0" cy="64807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流程图: 过程 1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207568" y="1988840"/>
            <a:ext cx="21962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包含源</a:t>
            </a:r>
            <a:r>
              <a:rPr lang="en-US" altLang="zh-CN" sz="1500" dirty="0"/>
              <a:t>MAC</a:t>
            </a:r>
            <a:r>
              <a:rPr lang="zh-CN" altLang="en-US" sz="1500" dirty="0"/>
              <a:t>和目的</a:t>
            </a:r>
            <a:r>
              <a:rPr lang="en-US" altLang="zh-CN" sz="1500" dirty="0"/>
              <a:t>MAC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1437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348880"/>
            <a:ext cx="6078605" cy="204338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3377698" y="3357279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29826" y="3357279"/>
            <a:ext cx="396044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–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70806" y="3941762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3" idx="0"/>
          </p:cNvCxnSpPr>
          <p:nvPr/>
        </p:nvCxnSpPr>
        <p:spPr bwMode="auto">
          <a:xfrm>
            <a:off x="3953762" y="2709207"/>
            <a:ext cx="0" cy="64807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流程图: 过程 1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855640" y="2348879"/>
            <a:ext cx="21962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包含源</a:t>
            </a:r>
            <a:r>
              <a:rPr lang="en-US" altLang="zh-CN" sz="1500" dirty="0"/>
              <a:t>MAC</a:t>
            </a:r>
            <a:r>
              <a:rPr lang="zh-CN" altLang="en-US" sz="1500" dirty="0"/>
              <a:t>和目的</a:t>
            </a:r>
            <a:r>
              <a:rPr lang="en-US" altLang="zh-CN" sz="1500" dirty="0"/>
              <a:t>MAC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195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132856"/>
            <a:ext cx="2736304" cy="148553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799855" y="2322247"/>
            <a:ext cx="2304256" cy="792088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MAC Address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00-B0-D0-86-BB-F7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799855" y="3258351"/>
            <a:ext cx="237626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MAC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4582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132856"/>
            <a:ext cx="3888432" cy="144016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007768" y="2332616"/>
            <a:ext cx="3561635" cy="7920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 Address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2600" dirty="0">
                <a:solidFill>
                  <a:schemeClr val="tx1"/>
                </a:solidFill>
              </a:rPr>
              <a:t>172 . 16  . 254 . 1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      10101100 . 00010000 . 11111110 . 00000001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19836" y="3212707"/>
            <a:ext cx="237626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076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492896"/>
            <a:ext cx="5051322" cy="230290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矩形 1"/>
          <p:cNvSpPr/>
          <p:nvPr/>
        </p:nvSpPr>
        <p:spPr>
          <a:xfrm>
            <a:off x="3623560" y="3212976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3560" y="3762234"/>
            <a:ext cx="1426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172.16.254.233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1843" y="3215975"/>
            <a:ext cx="1327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255.255.255.0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9574" y="3762234"/>
            <a:ext cx="1327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255.255.255.0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035" y="3212976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7766" y="3762234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805621" y="2683463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703597" y="2683463"/>
            <a:ext cx="99238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子网掩码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317954" y="2683463"/>
            <a:ext cx="99238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计算结果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820317" y="3233160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AND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833015" y="3759126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AND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564743" y="3233160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=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545612" y="3772106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=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24466" y="4293828"/>
            <a:ext cx="4374413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2</a:t>
            </a:r>
            <a:r>
              <a:rPr lang="zh-CN" altLang="en-US" sz="1500" dirty="0"/>
              <a:t>个</a:t>
            </a:r>
            <a:r>
              <a:rPr lang="en-US" altLang="zh-CN" sz="1500" dirty="0"/>
              <a:t>IP</a:t>
            </a:r>
            <a:r>
              <a:rPr lang="zh-CN" altLang="en-US" sz="1500" dirty="0"/>
              <a:t>地址与子网掩码</a:t>
            </a:r>
            <a:r>
              <a:rPr lang="en-US" altLang="zh-CN" sz="1500" dirty="0"/>
              <a:t>AND</a:t>
            </a:r>
            <a:r>
              <a:rPr lang="zh-CN" altLang="en-US" sz="1500" dirty="0"/>
              <a:t>运算结果一致，</a:t>
            </a:r>
            <a:r>
              <a:rPr lang="en-US" altLang="zh-CN" sz="1500" dirty="0"/>
              <a:t/>
            </a:r>
            <a:br>
              <a:rPr lang="en-US" altLang="zh-CN" sz="1500" dirty="0"/>
            </a:br>
            <a:r>
              <a:rPr lang="zh-CN" altLang="en-US" sz="1500" dirty="0"/>
              <a:t>因此它们在同一个子网络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173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84784"/>
            <a:ext cx="7848872" cy="381642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2773524" y="1665075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71763" y="4750491"/>
            <a:ext cx="4176465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地址解析协议</a:t>
            </a:r>
            <a:endParaRPr lang="en-US" altLang="zh-CN" sz="1500" dirty="0"/>
          </a:p>
          <a:p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</a:t>
            </a:r>
            <a:r>
              <a:rPr lang="en-US" altLang="zh-CN" sz="15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Ressolution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Protocol APR 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079301"/>
            <a:ext cx="936104" cy="936104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 bwMode="auto">
          <a:xfrm flipV="1">
            <a:off x="2351584" y="3645024"/>
            <a:ext cx="7416824" cy="184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3385592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74" y="2079301"/>
            <a:ext cx="936104" cy="936104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 bwMode="auto">
          <a:xfrm>
            <a:off x="6039610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93" y="2079301"/>
            <a:ext cx="936104" cy="936104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 bwMode="auto">
          <a:xfrm>
            <a:off x="8693629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5" name="矩形 24"/>
          <p:cNvSpPr/>
          <p:nvPr/>
        </p:nvSpPr>
        <p:spPr bwMode="auto">
          <a:xfrm>
            <a:off x="5447928" y="1665075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120065" y="1666639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624453" y="4184149"/>
            <a:ext cx="1522276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谁的</a:t>
            </a:r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r>
              <a:rPr lang="zh-CN" altLang="en-US" sz="1400" dirty="0">
                <a:solidFill>
                  <a:schemeClr val="tx1"/>
                </a:solidFill>
              </a:rPr>
              <a:t>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158.108.2.4</a:t>
            </a:r>
            <a:r>
              <a:rPr lang="zh-CN" altLang="en-US" sz="14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5334270" y="3789939"/>
            <a:ext cx="1522276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不是我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7847678" y="3768564"/>
            <a:ext cx="1691901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我，</a:t>
            </a:r>
            <a:r>
              <a:rPr lang="en-US" altLang="zh-CN" sz="1400" dirty="0">
                <a:solidFill>
                  <a:schemeClr val="tx1"/>
                </a:solidFill>
              </a:rPr>
              <a:t>MAC</a:t>
            </a:r>
            <a:r>
              <a:rPr lang="zh-CN" altLang="en-US" sz="1400" dirty="0">
                <a:solidFill>
                  <a:schemeClr val="tx1"/>
                </a:solidFill>
              </a:rPr>
              <a:t>地址，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00:00:E8:15:C0:01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01" y="3734023"/>
            <a:ext cx="379579" cy="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38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251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68</cp:revision>
  <dcterms:modified xsi:type="dcterms:W3CDTF">2019-01-10T02:04:41Z</dcterms:modified>
</cp:coreProperties>
</file>