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8"/>
  </p:notesMasterIdLst>
  <p:sldIdLst>
    <p:sldId id="306" r:id="rId2"/>
    <p:sldId id="308" r:id="rId3"/>
    <p:sldId id="309" r:id="rId4"/>
    <p:sldId id="310" r:id="rId5"/>
    <p:sldId id="312" r:id="rId6"/>
    <p:sldId id="314" r:id="rId7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87A13E"/>
    <a:srgbClr val="BDFFC3"/>
    <a:srgbClr val="FE4E29"/>
    <a:srgbClr val="01B8C6"/>
    <a:srgbClr val="018EA0"/>
    <a:srgbClr val="2990D0"/>
    <a:srgbClr val="FFAF06"/>
    <a:srgbClr val="ECBB73"/>
    <a:srgbClr val="505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26C53-66D4-46BA-B1BB-7508E1ADF093}" v="62" dt="2019-01-09T14:42:05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732" autoAdjust="0"/>
  </p:normalViewPr>
  <p:slideViewPr>
    <p:cSldViewPr>
      <p:cViewPr>
        <p:scale>
          <a:sx n="75" d="100"/>
          <a:sy n="75" d="100"/>
        </p:scale>
        <p:origin x="2130" y="119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6FDCCBB6-5319-4C39-AA70-92ED019AE945}"/>
    <pc:docChg chg="undo custSel addSld modSld">
      <pc:chgData name="xls315" userId="a3f91353-034b-4d73-b44a-fb5798c24f26" providerId="ADAL" clId="{6FDCCBB6-5319-4C39-AA70-92ED019AE945}" dt="2019-01-08T13:19:43.700" v="203"/>
      <pc:docMkLst>
        <pc:docMk/>
      </pc:docMkLst>
      <pc:sldChg chg="addSp delSp modSp add">
        <pc:chgData name="xls315" userId="a3f91353-034b-4d73-b44a-fb5798c24f26" providerId="ADAL" clId="{6FDCCBB6-5319-4C39-AA70-92ED019AE945}" dt="2019-01-07T15:59:52.016" v="195"/>
        <pc:sldMkLst>
          <pc:docMk/>
          <pc:sldMk cId="3695988199" sldId="310"/>
        </pc:sldMkLst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" creationId="{6BB5328E-5970-47C6-BE90-532B638150F7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1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0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3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4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5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7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9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0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1" creationId="{ADC9A9BF-7504-44BC-AEED-726E4ADC29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2" creationId="{7AAA25DC-23F1-4047-B85C-90717541729E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3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4" creationId="{E6A040D5-86AE-4D08-87CB-86CA50F84E9F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5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8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4" creationId="{DEE6F68B-D383-4456-A945-5D2426316FC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6" creationId="{B79A3CB5-0323-48E0-9FC3-39878229CB5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7" creationId="{6C93715E-5AFD-44E7-9BC2-C0DA887AF135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8" creationId="{C702CE14-A385-4F9B-8E80-574B680F9DE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9" creationId="{3F458595-BBB6-422A-B4A5-EE5C497A5AC2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0" creationId="{CD1D7140-71FB-44E5-9E57-1EA0FC395444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1" creationId="{60842DCB-35D3-4AF9-8C4E-EADF456FEC4D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2" creationId="{BB0DA1DF-1197-4E2D-8F82-1E6EDFB8754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3" creationId="{22FEBFDB-12E0-43DE-88E0-BFF4C94B6FEE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4" creationId="{57813715-49A9-4309-AB47-D28D116669A5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5" creationId="{F8E979A9-50B2-45E3-97E0-DCEEBB1A4D0A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6" creationId="{96978BC6-3F11-4D76-B566-697827053919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7" creationId="{2E5AEE50-3C98-4D99-B5D0-BF99B5DBA55B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8" creationId="{6C32FE8E-25DF-4F68-ABB6-34233DCC82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9" creationId="{9038F008-DF0C-4AFC-A78A-DFE4BB3DDCFA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0" creationId="{190DF99D-1C19-4E2C-8AAF-79FE322C010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1" creationId="{F6412836-FC30-4371-885E-26723F31565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2" creationId="{9E18071A-C812-412C-9403-F656BF6F6B8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3" creationId="{08D5913D-C450-40AD-9E67-A5EC9A24E257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4" creationId="{4765E529-4A59-4ECE-9314-B29D263FFE19}"/>
          </ac:spMkLst>
        </pc:spChg>
        <pc:spChg chg="add mod">
          <ac:chgData name="xls315" userId="a3f91353-034b-4d73-b44a-fb5798c24f26" providerId="ADAL" clId="{6FDCCBB6-5319-4C39-AA70-92ED019AE945}" dt="2019-01-07T15:59:24.972" v="182" actId="1076"/>
          <ac:spMkLst>
            <pc:docMk/>
            <pc:sldMk cId="3695988199" sldId="310"/>
            <ac:spMk id="75" creationId="{DABA7181-CB8A-4EDD-A07C-C561AD7165B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6" creationId="{689364AF-5767-4976-A47E-56EDF0C6E92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7" creationId="{E0E8F088-E60D-409C-A73A-D3B36653BB39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8" creationId="{E51BE21F-652A-4A4C-B1FB-63B87926C658}"/>
          </ac:spMkLst>
        </pc:spChg>
        <pc:spChg chg="add mod">
          <ac:chgData name="xls315" userId="a3f91353-034b-4d73-b44a-fb5798c24f26" providerId="ADAL" clId="{6FDCCBB6-5319-4C39-AA70-92ED019AE945}" dt="2019-01-07T15:59:52.016" v="195"/>
          <ac:spMkLst>
            <pc:docMk/>
            <pc:sldMk cId="3695988199" sldId="310"/>
            <ac:spMk id="80" creationId="{276C898D-0BD3-4299-A808-9012AD9385A2}"/>
          </ac:spMkLst>
        </pc:spChg>
        <pc:grpChg chg="del">
          <ac:chgData name="xls315" userId="a3f91353-034b-4d73-b44a-fb5798c24f26" providerId="ADAL" clId="{6FDCCBB6-5319-4C39-AA70-92ED019AE945}" dt="2019-01-07T15:47:25.006" v="1" actId="478"/>
          <ac:grpSpMkLst>
            <pc:docMk/>
            <pc:sldMk cId="3695988199" sldId="310"/>
            <ac:grpSpMk id="3" creationId="{00000000-0000-0000-0000-000000000000}"/>
          </ac:grpSpMkLst>
        </pc:grpChg>
        <pc:picChg chg="del">
          <ac:chgData name="xls315" userId="a3f91353-034b-4d73-b44a-fb5798c24f26" providerId="ADAL" clId="{6FDCCBB6-5319-4C39-AA70-92ED019AE945}" dt="2019-01-07T15:47:25.006" v="1" actId="478"/>
          <ac:picMkLst>
            <pc:docMk/>
            <pc:sldMk cId="3695988199" sldId="310"/>
            <ac:picMk id="38" creationId="{C49BA596-B860-41A3-9734-D1BA0CD74A42}"/>
          </ac:picMkLst>
        </pc:picChg>
        <pc:picChg chg="add mod ord">
          <ac:chgData name="xls315" userId="a3f91353-034b-4d73-b44a-fb5798c24f26" providerId="ADAL" clId="{6FDCCBB6-5319-4C39-AA70-92ED019AE945}" dt="2019-01-07T15:59:36.325" v="185" actId="14100"/>
          <ac:picMkLst>
            <pc:docMk/>
            <pc:sldMk cId="3695988199" sldId="310"/>
            <ac:picMk id="79" creationId="{E2D1C9F4-9C3D-45B1-AFD5-7C10A6DFE41C}"/>
          </ac:picMkLst>
        </pc:pic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14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8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6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49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5" creationId="{00000000-0000-0000-0000-000000000000}"/>
          </ac:cxnSpMkLst>
        </pc:cxnChg>
      </pc:sldChg>
      <pc:sldChg chg="modSp">
        <pc:chgData name="xls315" userId="a3f91353-034b-4d73-b44a-fb5798c24f26" providerId="ADAL" clId="{6FDCCBB6-5319-4C39-AA70-92ED019AE945}" dt="2019-01-08T13:19:43.700" v="203"/>
        <pc:sldMkLst>
          <pc:docMk/>
          <pc:sldMk cId="3504971218" sldId="312"/>
        </pc:sldMkLst>
        <pc:spChg chg="mod">
          <ac:chgData name="xls315" userId="a3f91353-034b-4d73-b44a-fb5798c24f26" providerId="ADAL" clId="{6FDCCBB6-5319-4C39-AA70-92ED019AE945}" dt="2019-01-08T13:19:38.931" v="199"/>
          <ac:spMkLst>
            <pc:docMk/>
            <pc:sldMk cId="3504971218" sldId="312"/>
            <ac:spMk id="75" creationId="{DABA7181-CB8A-4EDD-A07C-C561AD7165B2}"/>
          </ac:spMkLst>
        </pc:spChg>
        <pc:spChg chg="mod">
          <ac:chgData name="xls315" userId="a3f91353-034b-4d73-b44a-fb5798c24f26" providerId="ADAL" clId="{6FDCCBB6-5319-4C39-AA70-92ED019AE945}" dt="2019-01-08T13:19:43.700" v="203"/>
          <ac:spMkLst>
            <pc:docMk/>
            <pc:sldMk cId="3504971218" sldId="312"/>
            <ac:spMk id="76" creationId="{689364AF-5767-4976-A47E-56EDF0C6E921}"/>
          </ac:spMkLst>
        </pc:spChg>
      </pc:sldChg>
    </pc:docChg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70B26C53-66D4-46BA-B1BB-7508E1ADF093}"/>
    <pc:docChg chg="undo custSel addSld modSld">
      <pc:chgData name="xls315" userId="a3f91353-034b-4d73-b44a-fb5798c24f26" providerId="ADAL" clId="{70B26C53-66D4-46BA-B1BB-7508E1ADF093}" dt="2019-01-09T14:44:54.248" v="520" actId="1076"/>
      <pc:docMkLst>
        <pc:docMk/>
      </pc:docMkLst>
      <pc:sldChg chg="addSp delSp modSp add">
        <pc:chgData name="xls315" userId="a3f91353-034b-4d73-b44a-fb5798c24f26" providerId="ADAL" clId="{70B26C53-66D4-46BA-B1BB-7508E1ADF093}" dt="2019-01-09T14:23:10.709" v="273" actId="14100"/>
        <pc:sldMkLst>
          <pc:docMk/>
          <pc:sldMk cId="715790353" sldId="313"/>
        </pc:sldMkLst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" creationId="{6BB5328E-5970-47C6-BE90-532B638150F7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28" creationId="{CD1D7140-71FB-44E5-9E57-1EA0FC395444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1" creationId="{60842DCB-35D3-4AF9-8C4E-EADF456FEC4D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2" creationId="{BB0DA1DF-1197-4E2D-8F82-1E6EDFB8754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3" creationId="{BB0DA1DF-1197-4E2D-8F82-1E6EDFB8754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4" creationId="{22FEBFDB-12E0-43DE-88E0-BFF4C94B6FE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5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7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1" creationId="{ADC9A9BF-7504-44BC-AEED-726E4ADC2956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2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4" creationId="{E6A040D5-86AE-4D08-87CB-86CA50F84E9F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6" creationId="{B79A3CB5-0323-48E0-9FC3-39878229CB5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7" creationId="{6C93715E-5AFD-44E7-9BC2-C0DA887AF135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8" creationId="{C702CE14-A385-4F9B-8E80-574B680F9DEB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9" creationId="{3F458595-BBB6-422A-B4A5-EE5C497A5AC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0" creationId="{CD1D7140-71FB-44E5-9E57-1EA0FC395444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3" creationId="{22FEBFDB-12E0-43DE-88E0-BFF4C94B6FE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9" creationId="{9038F008-DF0C-4AFC-A78A-DFE4BB3DDCFA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2" creationId="{9E18071A-C812-412C-9403-F656BF6F6B8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5" creationId="{DABA7181-CB8A-4EDD-A07C-C561AD7165B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6" creationId="{689364AF-5767-4976-A47E-56EDF0C6E92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7" creationId="{E0E8F088-E60D-409C-A73A-D3B36653BB39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8" creationId="{E51BE21F-652A-4A4C-B1FB-63B87926C658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80" creationId="{276C898D-0BD3-4299-A808-9012AD9385A2}"/>
          </ac:spMkLst>
        </pc:spChg>
        <pc:picChg chg="add del mod">
          <ac:chgData name="xls315" userId="a3f91353-034b-4d73-b44a-fb5798c24f26" providerId="ADAL" clId="{70B26C53-66D4-46BA-B1BB-7508E1ADF093}" dt="2019-01-09T14:03:15.173" v="3" actId="478"/>
          <ac:picMkLst>
            <pc:docMk/>
            <pc:sldMk cId="715790353" sldId="313"/>
            <ac:picMk id="3" creationId="{81FBCD17-B90C-4BAD-AAAE-62FAD5CDB971}"/>
          </ac:picMkLst>
        </pc:picChg>
        <pc:picChg chg="add mod">
          <ac:chgData name="xls315" userId="a3f91353-034b-4d73-b44a-fb5798c24f26" providerId="ADAL" clId="{70B26C53-66D4-46BA-B1BB-7508E1ADF093}" dt="2019-01-09T14:23:10.709" v="273" actId="14100"/>
          <ac:picMkLst>
            <pc:docMk/>
            <pc:sldMk cId="715790353" sldId="313"/>
            <ac:picMk id="6" creationId="{0B014BA4-C2EF-4525-A17B-FEC8D15EC275}"/>
          </ac:picMkLst>
        </pc:picChg>
        <pc:picChg chg="add del mod">
          <ac:chgData name="xls315" userId="a3f91353-034b-4d73-b44a-fb5798c24f26" providerId="ADAL" clId="{70B26C53-66D4-46BA-B1BB-7508E1ADF093}" dt="2019-01-09T14:23:08.965" v="272" actId="478"/>
          <ac:picMkLst>
            <pc:docMk/>
            <pc:sldMk cId="715790353" sldId="313"/>
            <ac:picMk id="8" creationId="{0554158F-7401-438B-9FB7-D653AB54BBFF}"/>
          </ac:picMkLst>
        </pc:picChg>
        <pc:picChg chg="del">
          <ac:chgData name="xls315" userId="a3f91353-034b-4d73-b44a-fb5798c24f26" providerId="ADAL" clId="{70B26C53-66D4-46BA-B1BB-7508E1ADF093}" dt="2019-01-09T14:02:55.916" v="1" actId="478"/>
          <ac:picMkLst>
            <pc:docMk/>
            <pc:sldMk cId="715790353" sldId="313"/>
            <ac:picMk id="79" creationId="{E2D1C9F4-9C3D-45B1-AFD5-7C10A6DFE41C}"/>
          </ac:picMkLst>
        </pc:picChg>
      </pc:sldChg>
      <pc:sldChg chg="addSp delSp modSp add">
        <pc:chgData name="xls315" userId="a3f91353-034b-4d73-b44a-fb5798c24f26" providerId="ADAL" clId="{70B26C53-66D4-46BA-B1BB-7508E1ADF093}" dt="2019-01-09T14:44:54.248" v="520" actId="1076"/>
        <pc:sldMkLst>
          <pc:docMk/>
          <pc:sldMk cId="2618768438" sldId="314"/>
        </pc:sldMkLst>
        <pc:spChg chg="add del mod">
          <ac:chgData name="xls315" userId="a3f91353-034b-4d73-b44a-fb5798c24f26" providerId="ADAL" clId="{70B26C53-66D4-46BA-B1BB-7508E1ADF093}" dt="2019-01-09T14:13:28.777" v="17" actId="478"/>
          <ac:spMkLst>
            <pc:docMk/>
            <pc:sldMk cId="2618768438" sldId="314"/>
            <ac:spMk id="2" creationId="{EB173A5B-A585-444F-8A40-86FA89313F8E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3" creationId="{28A2712F-D7BB-49AB-8BA9-66570E032AC4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7" creationId="{68265EB3-3203-4C69-ABD8-9B4B94B45016}"/>
          </ac:spMkLst>
        </pc:spChg>
        <pc:spChg chg="add mod">
          <ac:chgData name="xls315" userId="a3f91353-034b-4d73-b44a-fb5798c24f26" providerId="ADAL" clId="{70B26C53-66D4-46BA-B1BB-7508E1ADF093}" dt="2019-01-09T14:44:54.248" v="520" actId="1076"/>
          <ac:spMkLst>
            <pc:docMk/>
            <pc:sldMk cId="2618768438" sldId="314"/>
            <ac:spMk id="9" creationId="{5A78EDE1-14C6-4896-B022-6A874065200C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0" creationId="{087324AD-1D8D-4491-AED4-CABDEF8EC56D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1" creationId="{1B7442A7-29B0-44B2-B42A-731599828A44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2" creationId="{7C6E238D-E596-49A8-88D6-C7824CB86730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3" creationId="{35E28E8C-CC6C-4F7A-80C6-930DEC6DD356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4" creationId="{23DEEBB8-9B50-4D55-9399-FE8A155227F1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5" creationId="{0498B651-E7C8-42FB-85DF-FE482ACBDC2F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7" creationId="{697848AA-5FBC-45C3-B9EB-EEAD4B3507D0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8" creationId="{0BBF17B0-E17B-4BEA-889E-9E6234C4218D}"/>
          </ac:spMkLst>
        </pc:spChg>
        <pc:spChg chg="add del mod">
          <ac:chgData name="xls315" userId="a3f91353-034b-4d73-b44a-fb5798c24f26" providerId="ADAL" clId="{70B26C53-66D4-46BA-B1BB-7508E1ADF093}" dt="2019-01-09T14:22:30.379" v="265" actId="478"/>
          <ac:spMkLst>
            <pc:docMk/>
            <pc:sldMk cId="2618768438" sldId="314"/>
            <ac:spMk id="19" creationId="{40438F6B-E6E5-4409-88FB-7861BEBE079A}"/>
          </ac:spMkLst>
        </pc:spChg>
        <pc:spChg chg="add mod">
          <ac:chgData name="xls315" userId="a3f91353-034b-4d73-b44a-fb5798c24f26" providerId="ADAL" clId="{70B26C53-66D4-46BA-B1BB-7508E1ADF093}" dt="2019-01-09T14:41:56.790" v="517" actId="207"/>
          <ac:spMkLst>
            <pc:docMk/>
            <pc:sldMk cId="2618768438" sldId="314"/>
            <ac:spMk id="20" creationId="{8309130A-5FCB-4F7E-9831-D66050D45046}"/>
          </ac:spMkLst>
        </pc:spChg>
        <pc:spChg chg="add mod">
          <ac:chgData name="xls315" userId="a3f91353-034b-4d73-b44a-fb5798c24f26" providerId="ADAL" clId="{70B26C53-66D4-46BA-B1BB-7508E1ADF093}" dt="2019-01-09T14:27:22.758" v="350" actId="1076"/>
          <ac:spMkLst>
            <pc:docMk/>
            <pc:sldMk cId="2618768438" sldId="314"/>
            <ac:spMk id="24" creationId="{400ACC72-3EA6-4B44-BF0D-674AD2849C51}"/>
          </ac:spMkLst>
        </pc:spChg>
        <pc:spChg chg="add mod">
          <ac:chgData name="xls315" userId="a3f91353-034b-4d73-b44a-fb5798c24f26" providerId="ADAL" clId="{70B26C53-66D4-46BA-B1BB-7508E1ADF093}" dt="2019-01-09T14:29:19.769" v="364" actId="1076"/>
          <ac:spMkLst>
            <pc:docMk/>
            <pc:sldMk cId="2618768438" sldId="314"/>
            <ac:spMk id="30" creationId="{D80E72AC-28F0-48CA-8DD8-2915084917FA}"/>
          </ac:spMkLst>
        </pc:spChg>
        <pc:spChg chg="add mod">
          <ac:chgData name="xls315" userId="a3f91353-034b-4d73-b44a-fb5798c24f26" providerId="ADAL" clId="{70B26C53-66D4-46BA-B1BB-7508E1ADF093}" dt="2019-01-09T14:30:51.210" v="396" actId="1076"/>
          <ac:spMkLst>
            <pc:docMk/>
            <pc:sldMk cId="2618768438" sldId="314"/>
            <ac:spMk id="34" creationId="{81D66A7A-7CB9-4252-A8F8-F29A6F7E4F76}"/>
          </ac:spMkLst>
        </pc:spChg>
        <pc:spChg chg="add mod">
          <ac:chgData name="xls315" userId="a3f91353-034b-4d73-b44a-fb5798c24f26" providerId="ADAL" clId="{70B26C53-66D4-46BA-B1BB-7508E1ADF093}" dt="2019-01-09T14:31:15.113" v="426" actId="1076"/>
          <ac:spMkLst>
            <pc:docMk/>
            <pc:sldMk cId="2618768438" sldId="314"/>
            <ac:spMk id="35" creationId="{CD3416B1-33C4-4FD5-85D1-D09AE4017614}"/>
          </ac:spMkLst>
        </pc:spChg>
        <pc:spChg chg="add mod">
          <ac:chgData name="xls315" userId="a3f91353-034b-4d73-b44a-fb5798c24f26" providerId="ADAL" clId="{70B26C53-66D4-46BA-B1BB-7508E1ADF093}" dt="2019-01-09T14:42:05.370" v="518" actId="207"/>
          <ac:spMkLst>
            <pc:docMk/>
            <pc:sldMk cId="2618768438" sldId="314"/>
            <ac:spMk id="36" creationId="{52401D3F-9B60-4139-A73E-19B6B5675630}"/>
          </ac:spMkLst>
        </pc:spChg>
        <pc:spChg chg="add mod">
          <ac:chgData name="xls315" userId="a3f91353-034b-4d73-b44a-fb5798c24f26" providerId="ADAL" clId="{70B26C53-66D4-46BA-B1BB-7508E1ADF093}" dt="2019-01-09T14:37:48.945" v="479" actId="1076"/>
          <ac:spMkLst>
            <pc:docMk/>
            <pc:sldMk cId="2618768438" sldId="314"/>
            <ac:spMk id="37" creationId="{1222BFF6-8EE7-4480-B2A3-17DCCE92BAF9}"/>
          </ac:spMkLst>
        </pc:spChg>
        <pc:spChg chg="add mod">
          <ac:chgData name="xls315" userId="a3f91353-034b-4d73-b44a-fb5798c24f26" providerId="ADAL" clId="{70B26C53-66D4-46BA-B1BB-7508E1ADF093}" dt="2019-01-09T14:38:01.339" v="485"/>
          <ac:spMkLst>
            <pc:docMk/>
            <pc:sldMk cId="2618768438" sldId="314"/>
            <ac:spMk id="38" creationId="{082B527D-717F-42B5-846E-7EC08E8A3787}"/>
          </ac:spMkLst>
        </pc:spChg>
        <pc:spChg chg="add mod">
          <ac:chgData name="xls315" userId="a3f91353-034b-4d73-b44a-fb5798c24f26" providerId="ADAL" clId="{70B26C53-66D4-46BA-B1BB-7508E1ADF093}" dt="2019-01-09T14:39:48.610" v="500" actId="1076"/>
          <ac:spMkLst>
            <pc:docMk/>
            <pc:sldMk cId="2618768438" sldId="314"/>
            <ac:spMk id="47" creationId="{C1F74C4A-F505-4A77-B963-8C26CEED2C7A}"/>
          </ac:spMkLst>
        </pc:spChg>
        <pc:spChg chg="add mod ord">
          <ac:chgData name="xls315" userId="a3f91353-034b-4d73-b44a-fb5798c24f26" providerId="ADAL" clId="{70B26C53-66D4-46BA-B1BB-7508E1ADF093}" dt="2019-01-09T14:41:28.517" v="516" actId="14100"/>
          <ac:spMkLst>
            <pc:docMk/>
            <pc:sldMk cId="2618768438" sldId="314"/>
            <ac:spMk id="48" creationId="{6415C456-80C5-4ADF-9D71-F1555EF8417A}"/>
          </ac:spMkLst>
        </pc:spChg>
        <pc:picChg chg="del">
          <ac:chgData name="xls315" userId="a3f91353-034b-4d73-b44a-fb5798c24f26" providerId="ADAL" clId="{70B26C53-66D4-46BA-B1BB-7508E1ADF093}" dt="2019-01-09T14:03:40.531" v="11" actId="478"/>
          <ac:picMkLst>
            <pc:docMk/>
            <pc:sldMk cId="2618768438" sldId="314"/>
            <ac:picMk id="6" creationId="{0B014BA4-C2EF-4525-A17B-FEC8D15EC275}"/>
          </ac:picMkLst>
        </pc:picChg>
        <pc:picChg chg="mod ord">
          <ac:chgData name="xls315" userId="a3f91353-034b-4d73-b44a-fb5798c24f26" providerId="ADAL" clId="{70B26C53-66D4-46BA-B1BB-7508E1ADF093}" dt="2019-01-09T14:41:18.510" v="515" actId="167"/>
          <ac:picMkLst>
            <pc:docMk/>
            <pc:sldMk cId="2618768438" sldId="314"/>
            <ac:picMk id="8" creationId="{0554158F-7401-438B-9FB7-D653AB54BBFF}"/>
          </ac:picMkLst>
        </pc:picChg>
        <pc:picChg chg="add del">
          <ac:chgData name="xls315" userId="a3f91353-034b-4d73-b44a-fb5798c24f26" providerId="ADAL" clId="{70B26C53-66D4-46BA-B1BB-7508E1ADF093}" dt="2019-01-09T14:21:03.600" v="237"/>
          <ac:picMkLst>
            <pc:docMk/>
            <pc:sldMk cId="2618768438" sldId="314"/>
            <ac:picMk id="16" creationId="{DBF47C4F-D27F-4732-A682-5D529B95A8C2}"/>
          </ac:picMkLst>
        </pc:picChg>
        <pc:cxnChg chg="add mod">
          <ac:chgData name="xls315" userId="a3f91353-034b-4d73-b44a-fb5798c24f26" providerId="ADAL" clId="{70B26C53-66D4-46BA-B1BB-7508E1ADF093}" dt="2019-01-09T14:28:54.906" v="357" actId="692"/>
          <ac:cxnSpMkLst>
            <pc:docMk/>
            <pc:sldMk cId="2618768438" sldId="314"/>
            <ac:cxnSpMk id="5" creationId="{4842F576-6540-4131-815A-4DC26C64A81E}"/>
          </ac:cxnSpMkLst>
        </pc:cxnChg>
        <pc:cxnChg chg="add mod">
          <ac:chgData name="xls315" userId="a3f91353-034b-4d73-b44a-fb5798c24f26" providerId="ADAL" clId="{70B26C53-66D4-46BA-B1BB-7508E1ADF093}" dt="2019-01-09T14:44:54.248" v="520" actId="1076"/>
          <ac:cxnSpMkLst>
            <pc:docMk/>
            <pc:sldMk cId="2618768438" sldId="314"/>
            <ac:cxnSpMk id="21" creationId="{7B9CFACB-1992-4481-92FD-154DE0A3FB5B}"/>
          </ac:cxnSpMkLst>
        </pc:cxnChg>
        <pc:cxnChg chg="add mod">
          <ac:chgData name="xls315" userId="a3f91353-034b-4d73-b44a-fb5798c24f26" providerId="ADAL" clId="{70B26C53-66D4-46BA-B1BB-7508E1ADF093}" dt="2019-01-09T14:28:54.906" v="357" actId="692"/>
          <ac:cxnSpMkLst>
            <pc:docMk/>
            <pc:sldMk cId="2618768438" sldId="314"/>
            <ac:cxnSpMk id="25" creationId="{0EA6859D-C6FF-4622-A2AF-2F1ECEEF937A}"/>
          </ac:cxnSpMkLst>
        </pc:cxnChg>
        <pc:cxnChg chg="add mod">
          <ac:chgData name="xls315" userId="a3f91353-034b-4d73-b44a-fb5798c24f26" providerId="ADAL" clId="{70B26C53-66D4-46BA-B1BB-7508E1ADF093}" dt="2019-01-09T14:38:33.522" v="487" actId="1076"/>
          <ac:cxnSpMkLst>
            <pc:docMk/>
            <pc:sldMk cId="2618768438" sldId="314"/>
            <ac:cxnSpMk id="31" creationId="{D50B7A65-C4EE-44FB-8255-92C8EF9DA8DA}"/>
          </ac:cxnSpMkLst>
        </pc:cxnChg>
        <pc:cxnChg chg="add mod">
          <ac:chgData name="xls315" userId="a3f91353-034b-4d73-b44a-fb5798c24f26" providerId="ADAL" clId="{70B26C53-66D4-46BA-B1BB-7508E1ADF093}" dt="2019-01-09T14:38:49.560" v="491" actId="14100"/>
          <ac:cxnSpMkLst>
            <pc:docMk/>
            <pc:sldMk cId="2618768438" sldId="314"/>
            <ac:cxnSpMk id="41" creationId="{DE9EE2C3-58C6-46A0-890B-70AFAF2EE6EA}"/>
          </ac:cxnSpMkLst>
        </pc:cxnChg>
        <pc:cxnChg chg="add mod">
          <ac:chgData name="xls315" userId="a3f91353-034b-4d73-b44a-fb5798c24f26" providerId="ADAL" clId="{70B26C53-66D4-46BA-B1BB-7508E1ADF093}" dt="2019-01-09T14:39:13.182" v="495" actId="14100"/>
          <ac:cxnSpMkLst>
            <pc:docMk/>
            <pc:sldMk cId="2618768438" sldId="314"/>
            <ac:cxnSpMk id="44" creationId="{14F58F91-4B4B-440B-99E5-DA3004EB4D02}"/>
          </ac:cxnSpMkLst>
        </pc:cxnChg>
      </pc:sldChg>
      <pc:sldChg chg="addSp modSp add">
        <pc:chgData name="xls315" userId="a3f91353-034b-4d73-b44a-fb5798c24f26" providerId="ADAL" clId="{70B26C53-66D4-46BA-B1BB-7508E1ADF093}" dt="2019-01-09T14:40:59.102" v="512" actId="14100"/>
        <pc:sldMkLst>
          <pc:docMk/>
          <pc:sldMk cId="424658731" sldId="315"/>
        </pc:sldMkLst>
        <pc:spChg chg="add mod">
          <ac:chgData name="xls315" userId="a3f91353-034b-4d73-b44a-fb5798c24f26" providerId="ADAL" clId="{70B26C53-66D4-46BA-B1BB-7508E1ADF093}" dt="2019-01-09T14:40:59.102" v="512" actId="14100"/>
          <ac:spMkLst>
            <pc:docMk/>
            <pc:sldMk cId="424658731" sldId="315"/>
            <ac:spMk id="23" creationId="{808522DB-178C-43A5-8463-29D2389388F2}"/>
          </ac:spMkLst>
        </pc:spChg>
        <pc:picChg chg="ord">
          <ac:chgData name="xls315" userId="a3f91353-034b-4d73-b44a-fb5798c24f26" providerId="ADAL" clId="{70B26C53-66D4-46BA-B1BB-7508E1ADF093}" dt="2019-01-09T14:33:56.666" v="428" actId="166"/>
          <ac:picMkLst>
            <pc:docMk/>
            <pc:sldMk cId="424658731" sldId="315"/>
            <ac:picMk id="8" creationId="{0554158F-7401-438B-9FB7-D653AB54BB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060848"/>
            <a:ext cx="5797711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3407" y="5500719"/>
            <a:ext cx="20476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次握手流程图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86740" y="2644555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SYN-SEND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62065" y="3366904"/>
            <a:ext cx="1440000" cy="1454249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SYN-RCVD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462065" y="4828295"/>
            <a:ext cx="1440000" cy="671965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90551" y="4021668"/>
            <a:ext cx="1440000" cy="1423556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7069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4" y="2060848"/>
            <a:ext cx="5704457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53" y="5500719"/>
            <a:ext cx="37900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lt1"/>
                </a:solidFill>
              </a:rPr>
              <a:t>双方确认自己与对方的发送与接收是正常</a:t>
            </a: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2" name="流程图: 过程 4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439646" y="3203123"/>
            <a:ext cx="113282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331635" y="3844858"/>
            <a:ext cx="1610464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441056" y="4666328"/>
            <a:ext cx="159503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38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04664"/>
            <a:ext cx="7416824" cy="58326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583832" y="751589"/>
            <a:ext cx="2957774" cy="5355215"/>
            <a:chOff x="3935760" y="1339905"/>
            <a:chExt cx="3823464" cy="4366515"/>
          </a:xfrm>
          <a:effectLst/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8" y="1339905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188645" y="545382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687788" y="546358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883944" y="1365388"/>
            <a:ext cx="2485104" cy="6885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865485" y="2098948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872768" y="4008487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359872" y="140883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FIN(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771785" y="2140644"/>
            <a:ext cx="241978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v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049374" y="4147165"/>
            <a:ext cx="232569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 +1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w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8343" y="5873651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次挥手流程图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09200" y="1361306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79984" y="2053926"/>
            <a:ext cx="1440000" cy="1335168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379984" y="1014362"/>
            <a:ext cx="1440000" cy="1046218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09200" y="1014288"/>
            <a:ext cx="1440000" cy="351100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028276" y="1105037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9" name="流程图: 过程 2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77668" y="787722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028276" y="3021758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5" name="流程图: 过程 3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77668" y="2704443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4879552" y="3381795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7" name="流程图: 过程 36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764709" y="3401120"/>
            <a:ext cx="2613763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(FIN 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w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409200" y="2728393"/>
            <a:ext cx="1440000" cy="1299937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79984" y="3381796"/>
            <a:ext cx="1440000" cy="1434324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LAST-ACK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409200" y="4015081"/>
            <a:ext cx="1440000" cy="1319171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TIME-WAIT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09200" y="5334252"/>
            <a:ext cx="144000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379984" y="4812137"/>
            <a:ext cx="1440000" cy="1022122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3401721" y="2703335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7371725" y="3388450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3409200" y="4004361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流程图: 过程 5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442472" y="1201422"/>
            <a:ext cx="1034400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主动关闭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8774713" y="3229731"/>
            <a:ext cx="921687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被动关闭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279576" y="4526035"/>
            <a:ext cx="946382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等待</a:t>
            </a:r>
            <a:r>
              <a:rPr lang="en-US" altLang="zh-CN" sz="1200" dirty="0">
                <a:solidFill>
                  <a:schemeClr val="bg1"/>
                </a:solidFill>
              </a:rPr>
              <a:t>2MSL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 bwMode="auto">
          <a:xfrm rot="16200000" flipH="1">
            <a:off x="2931614" y="4854885"/>
            <a:ext cx="683152" cy="272023"/>
          </a:xfrm>
          <a:prstGeom prst="bentConnector3">
            <a:avLst>
              <a:gd name="adj1" fmla="val 100194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5" name="肘形连接符 54"/>
          <p:cNvCxnSpPr/>
          <p:nvPr/>
        </p:nvCxnSpPr>
        <p:spPr bwMode="auto">
          <a:xfrm rot="5400000" flipH="1" flipV="1">
            <a:off x="2873836" y="4271372"/>
            <a:ext cx="794958" cy="266574"/>
          </a:xfrm>
          <a:prstGeom prst="bentConnector3">
            <a:avLst>
              <a:gd name="adj1" fmla="val 9888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133783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4765E529-4A59-4ECE-9314-B29D263FFE19}"/>
              </a:ext>
            </a:extLst>
          </p:cNvPr>
          <p:cNvSpPr/>
          <p:nvPr/>
        </p:nvSpPr>
        <p:spPr bwMode="auto">
          <a:xfrm rot="10800000">
            <a:off x="6598049" y="2916099"/>
            <a:ext cx="648072" cy="506509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3230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请求方法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E6A040D5-86AE-4D08-87CB-86CA50F84E9F}"/>
              </a:ext>
            </a:extLst>
          </p:cNvPr>
          <p:cNvSpPr/>
          <p:nvPr/>
        </p:nvSpPr>
        <p:spPr bwMode="auto">
          <a:xfrm>
            <a:off x="2711624" y="3937000"/>
            <a:ext cx="4963734" cy="5001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URL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6C93715E-5AFD-44E7-9BC2-C0DA887AF135}"/>
              </a:ext>
            </a:extLst>
          </p:cNvPr>
          <p:cNvSpPr/>
          <p:nvPr/>
        </p:nvSpPr>
        <p:spPr bwMode="auto">
          <a:xfrm>
            <a:off x="5374314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702CE14-A385-4F9B-8E80-574B680F9DEB}"/>
              </a:ext>
            </a:extLst>
          </p:cNvPr>
          <p:cNvSpPr/>
          <p:nvPr/>
        </p:nvSpPr>
        <p:spPr bwMode="auto">
          <a:xfrm>
            <a:off x="6019174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9038F008-DF0C-4AFC-A78A-DFE4BB3DDCFA}"/>
              </a:ext>
            </a:extLst>
          </p:cNvPr>
          <p:cNvSpPr/>
          <p:nvPr/>
        </p:nvSpPr>
        <p:spPr bwMode="auto">
          <a:xfrm>
            <a:off x="4363419" y="3433861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9E18071A-C812-412C-9403-F656BF6F6B81}"/>
              </a:ext>
            </a:extLst>
          </p:cNvPr>
          <p:cNvSpPr/>
          <p:nvPr/>
        </p:nvSpPr>
        <p:spPr bwMode="auto">
          <a:xfrm>
            <a:off x="2711624" y="4437112"/>
            <a:ext cx="4963734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4765E529-4A59-4ECE-9314-B29D263FFE19}"/>
              </a:ext>
            </a:extLst>
          </p:cNvPr>
          <p:cNvSpPr/>
          <p:nvPr/>
        </p:nvSpPr>
        <p:spPr bwMode="auto">
          <a:xfrm>
            <a:off x="3148379" y="2924944"/>
            <a:ext cx="648072" cy="504056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3229" y="2420888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="" xmlns:a16="http://schemas.microsoft.com/office/drawing/2014/main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请求报文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07809" y="3433861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5312" y="3431815"/>
            <a:ext cx="650046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07808" y="1915689"/>
            <a:ext cx="4970579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81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22019" y="1916304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E6A040D5-86AE-4D08-87CB-86CA50F84E9F}"/>
              </a:ext>
            </a:extLst>
          </p:cNvPr>
          <p:cNvSpPr/>
          <p:nvPr/>
        </p:nvSpPr>
        <p:spPr bwMode="auto">
          <a:xfrm>
            <a:off x="2720646" y="3932648"/>
            <a:ext cx="4952738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914194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6C93715E-5AFD-44E7-9BC2-C0DA887AF135}"/>
              </a:ext>
            </a:extLst>
          </p:cNvPr>
          <p:cNvSpPr/>
          <p:nvPr/>
        </p:nvSpPr>
        <p:spPr bwMode="auto">
          <a:xfrm>
            <a:off x="5284821" y="1919443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702CE14-A385-4F9B-8E80-574B680F9DEB}"/>
              </a:ext>
            </a:extLst>
          </p:cNvPr>
          <p:cNvSpPr/>
          <p:nvPr/>
        </p:nvSpPr>
        <p:spPr bwMode="auto">
          <a:xfrm>
            <a:off x="5932894" y="1916832"/>
            <a:ext cx="109439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状态码描述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9038F008-DF0C-4AFC-A78A-DFE4BB3DDCFA}"/>
              </a:ext>
            </a:extLst>
          </p:cNvPr>
          <p:cNvSpPr/>
          <p:nvPr/>
        </p:nvSpPr>
        <p:spPr bwMode="auto">
          <a:xfrm>
            <a:off x="4362003" y="3431404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9E18071A-C812-412C-9403-F656BF6F6B81}"/>
              </a:ext>
            </a:extLst>
          </p:cNvPr>
          <p:cNvSpPr/>
          <p:nvPr/>
        </p:nvSpPr>
        <p:spPr bwMode="auto">
          <a:xfrm>
            <a:off x="2720646" y="4436649"/>
            <a:ext cx="4952738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7897" y="2420640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响应头部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="" xmlns:a16="http://schemas.microsoft.com/office/drawing/2014/main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响应报文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9426" y="3429185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5312" y="3425895"/>
            <a:ext cx="64807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9427" y="2426110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9426" y="1915689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712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135">
            <a:extLst>
              <a:ext uri="{FF2B5EF4-FFF2-40B4-BE49-F238E27FC236}">
                <a16:creationId xmlns=""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-2403648"/>
            <a:ext cx="12617072" cy="1555372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6415C456-80C5-4ADF-9D71-F1555EF8417A}"/>
              </a:ext>
            </a:extLst>
          </p:cNvPr>
          <p:cNvSpPr/>
          <p:nvPr/>
        </p:nvSpPr>
        <p:spPr bwMode="auto">
          <a:xfrm>
            <a:off x="7527262" y="3844980"/>
            <a:ext cx="2753995" cy="311733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="" xmlns:a16="http://schemas.microsoft.com/office/drawing/2014/main" id="{28A2712F-D7BB-49AB-8BA9-66570E032AC4}"/>
              </a:ext>
            </a:extLst>
          </p:cNvPr>
          <p:cNvSpPr/>
          <p:nvPr/>
        </p:nvSpPr>
        <p:spPr bwMode="auto">
          <a:xfrm>
            <a:off x="4367600" y="-2199674"/>
            <a:ext cx="1575174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chemeClr val="bg1"/>
                </a:solidFill>
              </a:rPr>
              <a:t>CLOSED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="" xmlns:a16="http://schemas.microsoft.com/office/drawing/2014/main" id="{68265EB3-3203-4C69-ABD8-9B4B94B45016}"/>
              </a:ext>
            </a:extLst>
          </p:cNvPr>
          <p:cNvSpPr/>
          <p:nvPr/>
        </p:nvSpPr>
        <p:spPr bwMode="auto">
          <a:xfrm>
            <a:off x="4367599" y="-71368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LISTEN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流程图: 终止 8">
            <a:extLst>
              <a:ext uri="{FF2B5EF4-FFF2-40B4-BE49-F238E27FC236}">
                <a16:creationId xmlns="" xmlns:a16="http://schemas.microsoft.com/office/drawing/2014/main" id="{5A78EDE1-14C6-4896-B022-6A874065200C}"/>
              </a:ext>
            </a:extLst>
          </p:cNvPr>
          <p:cNvSpPr/>
          <p:nvPr/>
        </p:nvSpPr>
        <p:spPr bwMode="auto">
          <a:xfrm>
            <a:off x="914373" y="2043033"/>
            <a:ext cx="1574727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SYN_RCVD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流程图: 终止 9">
            <a:extLst>
              <a:ext uri="{FF2B5EF4-FFF2-40B4-BE49-F238E27FC236}">
                <a16:creationId xmlns="" xmlns:a16="http://schemas.microsoft.com/office/drawing/2014/main" id="{087324AD-1D8D-4491-AED4-CABDEF8EC56D}"/>
              </a:ext>
            </a:extLst>
          </p:cNvPr>
          <p:cNvSpPr/>
          <p:nvPr/>
        </p:nvSpPr>
        <p:spPr bwMode="auto">
          <a:xfrm>
            <a:off x="7868989" y="2043504"/>
            <a:ext cx="1512168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SYN_SEND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1" name="流程图: 终止 10">
            <a:extLst>
              <a:ext uri="{FF2B5EF4-FFF2-40B4-BE49-F238E27FC236}">
                <a16:creationId xmlns="" xmlns:a16="http://schemas.microsoft.com/office/drawing/2014/main" id="{1B7442A7-29B0-44B2-B42A-731599828A44}"/>
              </a:ext>
            </a:extLst>
          </p:cNvPr>
          <p:cNvSpPr/>
          <p:nvPr/>
        </p:nvSpPr>
        <p:spPr bwMode="auto">
          <a:xfrm>
            <a:off x="7739915" y="4173821"/>
            <a:ext cx="1747436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CLOSE_WAIT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2" name="流程图: 终止 11">
            <a:extLst>
              <a:ext uri="{FF2B5EF4-FFF2-40B4-BE49-F238E27FC236}">
                <a16:creationId xmlns="" xmlns:a16="http://schemas.microsoft.com/office/drawing/2014/main" id="{7C6E238D-E596-49A8-88D6-C7824CB86730}"/>
              </a:ext>
            </a:extLst>
          </p:cNvPr>
          <p:cNvSpPr/>
          <p:nvPr/>
        </p:nvSpPr>
        <p:spPr bwMode="auto">
          <a:xfrm>
            <a:off x="7820824" y="6296676"/>
            <a:ext cx="1584176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LAST_ACK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3" name="流程图: 终止 12">
            <a:extLst>
              <a:ext uri="{FF2B5EF4-FFF2-40B4-BE49-F238E27FC236}">
                <a16:creationId xmlns="" xmlns:a16="http://schemas.microsoft.com/office/drawing/2014/main" id="{35E28E8C-CC6C-4F7A-80C6-930DEC6DD356}"/>
              </a:ext>
            </a:extLst>
          </p:cNvPr>
          <p:cNvSpPr/>
          <p:nvPr/>
        </p:nvSpPr>
        <p:spPr bwMode="auto">
          <a:xfrm>
            <a:off x="4264085" y="4174437"/>
            <a:ext cx="191271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ESTABLISHED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4" name="流程图: 终止 13">
            <a:extLst>
              <a:ext uri="{FF2B5EF4-FFF2-40B4-BE49-F238E27FC236}">
                <a16:creationId xmlns="" xmlns:a16="http://schemas.microsoft.com/office/drawing/2014/main" id="{23DEEBB8-9B50-4D55-9399-FE8A155227F1}"/>
              </a:ext>
            </a:extLst>
          </p:cNvPr>
          <p:cNvSpPr/>
          <p:nvPr/>
        </p:nvSpPr>
        <p:spPr bwMode="auto">
          <a:xfrm>
            <a:off x="4367599" y="6273398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CLOSING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5" name="流程图: 终止 14">
            <a:extLst>
              <a:ext uri="{FF2B5EF4-FFF2-40B4-BE49-F238E27FC236}">
                <a16:creationId xmlns="" xmlns:a16="http://schemas.microsoft.com/office/drawing/2014/main" id="{0498B651-E7C8-42FB-85DF-FE482ACBDC2F}"/>
              </a:ext>
            </a:extLst>
          </p:cNvPr>
          <p:cNvSpPr/>
          <p:nvPr/>
        </p:nvSpPr>
        <p:spPr bwMode="auto">
          <a:xfrm>
            <a:off x="914374" y="6282636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FIN_WAIT_1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7" name="流程图: 终止 16">
            <a:extLst>
              <a:ext uri="{FF2B5EF4-FFF2-40B4-BE49-F238E27FC236}">
                <a16:creationId xmlns="" xmlns:a16="http://schemas.microsoft.com/office/drawing/2014/main" id="{697848AA-5FBC-45C3-B9EB-EEAD4B3507D0}"/>
              </a:ext>
            </a:extLst>
          </p:cNvPr>
          <p:cNvSpPr/>
          <p:nvPr/>
        </p:nvSpPr>
        <p:spPr bwMode="auto">
          <a:xfrm>
            <a:off x="914373" y="8393900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FIN_WAIT_2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8" name="流程图: 终止 17">
            <a:extLst>
              <a:ext uri="{FF2B5EF4-FFF2-40B4-BE49-F238E27FC236}">
                <a16:creationId xmlns="" xmlns:a16="http://schemas.microsoft.com/office/drawing/2014/main" id="{0BBF17B0-E17B-4BEA-889E-9E6234C4218D}"/>
              </a:ext>
            </a:extLst>
          </p:cNvPr>
          <p:cNvSpPr/>
          <p:nvPr/>
        </p:nvSpPr>
        <p:spPr bwMode="auto">
          <a:xfrm>
            <a:off x="4359711" y="8392617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TIME_WAIT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309130A-5FCB-4F7E-9831-D66050D45046}"/>
              </a:ext>
            </a:extLst>
          </p:cNvPr>
          <p:cNvSpPr/>
          <p:nvPr/>
        </p:nvSpPr>
        <p:spPr>
          <a:xfrm>
            <a:off x="3523727" y="-1151002"/>
            <a:ext cx="157866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被动打开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155186" y="-1803674"/>
            <a:ext cx="0" cy="173230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7B9CFACB-1992-4481-92FD-154DE0A3FB5B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 bwMode="auto">
          <a:xfrm flipH="1">
            <a:off x="1701737" y="126632"/>
            <a:ext cx="2665862" cy="191640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400ACC72-3EA6-4B44-BF0D-674AD2849C51}"/>
              </a:ext>
            </a:extLst>
          </p:cNvPr>
          <p:cNvSpPr/>
          <p:nvPr/>
        </p:nvSpPr>
        <p:spPr>
          <a:xfrm rot="19492139">
            <a:off x="1415424" y="657022"/>
            <a:ext cx="313215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SYN; send: SYN,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0EA6859D-C6FF-4622-A2AF-2F1ECEEF937A}"/>
              </a:ext>
            </a:extLst>
          </p:cNvPr>
          <p:cNvCxnSpPr>
            <a:cxnSpLocks/>
          </p:cNvCxnSpPr>
          <p:nvPr/>
        </p:nvCxnSpPr>
        <p:spPr bwMode="auto">
          <a:xfrm>
            <a:off x="2401450" y="2364800"/>
            <a:ext cx="1958261" cy="190802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D80E72AC-28F0-48CA-8DD8-2915084917FA}"/>
              </a:ext>
            </a:extLst>
          </p:cNvPr>
          <p:cNvSpPr/>
          <p:nvPr/>
        </p:nvSpPr>
        <p:spPr>
          <a:xfrm rot="2590761">
            <a:off x="2915709" y="2939475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D50B7A65-C4EE-44FB-8255-92C8EF9DA8D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 bwMode="auto">
          <a:xfrm flipV="1">
            <a:off x="6176800" y="4371821"/>
            <a:ext cx="1563115" cy="61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81D66A7A-7CB9-4252-A8F8-F29A6F7E4F76}"/>
              </a:ext>
            </a:extLst>
          </p:cNvPr>
          <p:cNvSpPr/>
          <p:nvPr/>
        </p:nvSpPr>
        <p:spPr>
          <a:xfrm>
            <a:off x="6176801" y="3950006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CD3416B1-33C4-4FD5-85D1-D09AE4017614}"/>
              </a:ext>
            </a:extLst>
          </p:cNvPr>
          <p:cNvSpPr/>
          <p:nvPr/>
        </p:nvSpPr>
        <p:spPr>
          <a:xfrm>
            <a:off x="6176801" y="4411968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8733232" y="5106351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1222BFF6-8EE7-4480-B2A3-17DCCE92BAF9}"/>
              </a:ext>
            </a:extLst>
          </p:cNvPr>
          <p:cNvSpPr/>
          <p:nvPr/>
        </p:nvSpPr>
        <p:spPr>
          <a:xfrm>
            <a:off x="8214489" y="7056666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被动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关闭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7935303" y="2491432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主动打开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id="{DE9EE2C3-58C6-46A0-890B-70AFAF2EE6E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 flipH="1">
            <a:off x="8612912" y="4569821"/>
            <a:ext cx="721" cy="1726855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44" name="直接箭头连接符 43">
            <a:extLst>
              <a:ext uri="{FF2B5EF4-FFF2-40B4-BE49-F238E27FC236}">
                <a16:creationId xmlns="" xmlns:a16="http://schemas.microsoft.com/office/drawing/2014/main" id="{14F58F91-4B4B-440B-99E5-DA3004EB4D02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9405000" y="6480636"/>
            <a:ext cx="2604449" cy="1404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C1F74C4A-F505-4A77-B963-8C26CEED2C7A}"/>
              </a:ext>
            </a:extLst>
          </p:cNvPr>
          <p:cNvSpPr/>
          <p:nvPr/>
        </p:nvSpPr>
        <p:spPr>
          <a:xfrm>
            <a:off x="10474752" y="6033036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8715230" y="546755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lt1"/>
                </a:solidFill>
              </a:rPr>
              <a:t>send</a:t>
            </a:r>
            <a:r>
              <a:rPr lang="en-US" altLang="zh-CN" sz="1600" dirty="0">
                <a:solidFill>
                  <a:schemeClr val="lt1"/>
                </a:solidFill>
              </a:rPr>
              <a:t>: FIN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3249137">
            <a:off x="6414177" y="119042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SYN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3249137">
            <a:off x="6659539" y="-124954"/>
            <a:ext cx="17354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主动打开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5900315" y="-1875279"/>
            <a:ext cx="2724758" cy="3918783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075591">
            <a:off x="5235134" y="3015528"/>
            <a:ext cx="287237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SYN, ACK; 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5890723" y="2364800"/>
            <a:ext cx="2013374" cy="1801559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0377" y="4522101"/>
            <a:ext cx="2013374" cy="1801559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110346">
            <a:off x="2775950" y="4894863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110346">
            <a:off x="3224278" y="5224201"/>
            <a:ext cx="110813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1701960" y="6678636"/>
            <a:ext cx="2" cy="171526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79157" y="7366991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ACK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 flipV="1">
            <a:off x="2489548" y="8590617"/>
            <a:ext cx="1870163" cy="1283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815695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868311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923079" y="8591901"/>
            <a:ext cx="6086370" cy="959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622311" y="393827"/>
            <a:ext cx="104497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被动打开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5785" y="323752"/>
            <a:ext cx="2379940" cy="17126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520118">
            <a:off x="2684730" y="126346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RST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-22451" y="63493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RST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39054" y="-2011384"/>
            <a:ext cx="0" cy="405488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1239054" y="-2001674"/>
            <a:ext cx="3125219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 bwMode="auto">
          <a:xfrm>
            <a:off x="1701737" y="2439033"/>
            <a:ext cx="225" cy="38436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19335" y="-287417"/>
            <a:ext cx="104498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79157" y="4398095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60625" y="4036308"/>
            <a:ext cx="124160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close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525271">
            <a:off x="6157194" y="785157"/>
            <a:ext cx="170140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send data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492503">
            <a:off x="5984550" y="1163296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SYN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889990" y="254926"/>
            <a:ext cx="2024126" cy="182810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97" name="直接箭头连接符 96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2489100" y="2221558"/>
            <a:ext cx="5373018" cy="1947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01" name="矩形 10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512183" y="1834986"/>
            <a:ext cx="29289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SYN; send: SYN,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452605" y="2301497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同时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打开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499000" y="5884984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同时关闭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="" xmlns:a16="http://schemas.microsoft.com/office/drawing/2014/main" id="{6415C456-80C5-4ADF-9D71-F1555EF8417A}"/>
              </a:ext>
            </a:extLst>
          </p:cNvPr>
          <p:cNvSpPr/>
          <p:nvPr/>
        </p:nvSpPr>
        <p:spPr bwMode="auto">
          <a:xfrm>
            <a:off x="391831" y="5799863"/>
            <a:ext cx="6170951" cy="3407611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 bwMode="auto">
          <a:xfrm flipH="1">
            <a:off x="5147299" y="6669398"/>
            <a:ext cx="7888" cy="172321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13" name="矩形 112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5220442" y="7332023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</a:rPr>
              <a:t>: ACK 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 bwMode="auto">
          <a:xfrm flipV="1">
            <a:off x="2489549" y="6471398"/>
            <a:ext cx="1878050" cy="92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17" name="矩形 116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6076730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652977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2401450" y="6609404"/>
            <a:ext cx="2026904" cy="182423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25" name="矩形 12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500768">
            <a:off x="2863508" y="7297859"/>
            <a:ext cx="161896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467084">
            <a:off x="2622817" y="7491521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9423000" y="1795017"/>
            <a:ext cx="245646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or 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timout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5942774" y="-2011384"/>
            <a:ext cx="6066676" cy="971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131" name="直接箭头连接符 130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09449" y="-2011384"/>
            <a:ext cx="0" cy="1061287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134" name="直接箭头连接符 13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9384005" y="2212747"/>
            <a:ext cx="2625444" cy="95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38" name="矩形 137">
            <a:extLst>
              <a:ext uri="{FF2B5EF4-FFF2-40B4-BE49-F238E27FC236}">
                <a16:creationId xmlns="" xmlns:a16="http://schemas.microsoft.com/office/drawing/2014/main" id="{1222BFF6-8EE7-4480-B2A3-17DCCE92BAF9}"/>
              </a:ext>
            </a:extLst>
          </p:cNvPr>
          <p:cNvSpPr/>
          <p:nvPr/>
        </p:nvSpPr>
        <p:spPr>
          <a:xfrm>
            <a:off x="2545115" y="924211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主动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关闭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263284" y="8817299"/>
            <a:ext cx="17581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2MSL timeout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6238" y="10251890"/>
            <a:ext cx="847223" cy="128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49" name="矩形 148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281296" y="10101527"/>
            <a:ext cx="27270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 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主干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6178" y="10695437"/>
            <a:ext cx="847223" cy="128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51" name="矩形 15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253867" y="10547991"/>
            <a:ext cx="287227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 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非主干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772" y="9839621"/>
            <a:ext cx="847223" cy="128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53" name="矩形 152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260830" y="9689258"/>
            <a:ext cx="27270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86178" y="11009805"/>
            <a:ext cx="554575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正在执行某种操作的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端或客户端应用程序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55772" y="11471619"/>
            <a:ext cx="379780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send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655009" y="11933433"/>
            <a:ext cx="349856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=""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815472" y="12565235"/>
            <a:ext cx="2460628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zh-CN" altLang="en-US" sz="1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状态变迁图</a:t>
            </a:r>
            <a:endParaRPr lang="zh-CN" altLang="en-US" sz="1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768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396</Words>
  <Application>Microsoft Office PowerPoint</Application>
  <PresentationFormat>宽屏</PresentationFormat>
  <Paragraphs>139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76</cp:revision>
  <dcterms:modified xsi:type="dcterms:W3CDTF">2019-01-10T02:17:31Z</dcterms:modified>
</cp:coreProperties>
</file>