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aveSubsetFonts="1">
  <p:sldMasterIdLst>
    <p:sldMasterId id="2147483649" r:id="rId1"/>
  </p:sldMasterIdLst>
  <p:notesMasterIdLst>
    <p:notesMasterId r:id="rId5"/>
  </p:notesMasterIdLst>
  <p:sldIdLst>
    <p:sldId id="295" r:id="rId2"/>
    <p:sldId id="296" r:id="rId3"/>
    <p:sldId id="297" r:id="rId4"/>
  </p:sldIdLst>
  <p:sldSz cx="12192000" cy="6858000"/>
  <p:notesSz cx="6858000" cy="9144000"/>
  <p:defaultTextStyle>
    <a:defPPr>
      <a:defRPr lang="zh-CN"/>
    </a:defPPr>
    <a:lvl1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460"/>
    <a:srgbClr val="ECBB73"/>
    <a:srgbClr val="65A636"/>
    <a:srgbClr val="EC2D3A"/>
    <a:srgbClr val="B9CEFF"/>
    <a:srgbClr val="37A46A"/>
    <a:srgbClr val="BDFFC3"/>
    <a:srgbClr val="BDFFFE"/>
    <a:srgbClr val="2990D0"/>
    <a:srgbClr val="1898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FB72CC-3461-41B6-A9B5-8F193D933742}" v="10" dt="2019-01-16T14:17:42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32" autoAdjust="0"/>
  </p:normalViewPr>
  <p:slideViewPr>
    <p:cSldViewPr>
      <p:cViewPr varScale="1">
        <p:scale>
          <a:sx n="102" d="100"/>
          <a:sy n="102" d="100"/>
        </p:scale>
        <p:origin x="114" y="306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ls315" userId="a3f91353-034b-4d73-b44a-fb5798c24f26" providerId="ADAL" clId="{A8FB72CC-3461-41B6-A9B5-8F193D933742}"/>
    <pc:docChg chg="undo modSld">
      <pc:chgData name="xls315" userId="a3f91353-034b-4d73-b44a-fb5798c24f26" providerId="ADAL" clId="{A8FB72CC-3461-41B6-A9B5-8F193D933742}" dt="2019-01-16T14:20:00.502" v="70" actId="20577"/>
      <pc:docMkLst>
        <pc:docMk/>
      </pc:docMkLst>
      <pc:sldChg chg="modSp">
        <pc:chgData name="xls315" userId="a3f91353-034b-4d73-b44a-fb5798c24f26" providerId="ADAL" clId="{A8FB72CC-3461-41B6-A9B5-8F193D933742}" dt="2019-01-16T13:42:22.386" v="29" actId="1076"/>
        <pc:sldMkLst>
          <pc:docMk/>
          <pc:sldMk cId="1468522295" sldId="295"/>
        </pc:sldMkLst>
        <pc:spChg chg="mod">
          <ac:chgData name="xls315" userId="a3f91353-034b-4d73-b44a-fb5798c24f26" providerId="ADAL" clId="{A8FB72CC-3461-41B6-A9B5-8F193D933742}" dt="2019-01-16T13:42:06.697" v="26" actId="1076"/>
          <ac:spMkLst>
            <pc:docMk/>
            <pc:sldMk cId="1468522295" sldId="295"/>
            <ac:spMk id="54" creationId="{5A144FCF-CFF8-4F8F-874F-5264DB762EA9}"/>
          </ac:spMkLst>
        </pc:spChg>
        <pc:spChg chg="mod">
          <ac:chgData name="xls315" userId="a3f91353-034b-4d73-b44a-fb5798c24f26" providerId="ADAL" clId="{A8FB72CC-3461-41B6-A9B5-8F193D933742}" dt="2019-01-16T13:42:06.697" v="26" actId="1076"/>
          <ac:spMkLst>
            <pc:docMk/>
            <pc:sldMk cId="1468522295" sldId="295"/>
            <ac:spMk id="55" creationId="{5A144FCF-CFF8-4F8F-874F-5264DB762EA9}"/>
          </ac:spMkLst>
        </pc:spChg>
        <pc:spChg chg="mod">
          <ac:chgData name="xls315" userId="a3f91353-034b-4d73-b44a-fb5798c24f26" providerId="ADAL" clId="{A8FB72CC-3461-41B6-A9B5-8F193D933742}" dt="2019-01-16T13:42:06.697" v="26" actId="1076"/>
          <ac:spMkLst>
            <pc:docMk/>
            <pc:sldMk cId="1468522295" sldId="295"/>
            <ac:spMk id="56" creationId="{5A144FCF-CFF8-4F8F-874F-5264DB762EA9}"/>
          </ac:spMkLst>
        </pc:spChg>
        <pc:spChg chg="mod">
          <ac:chgData name="xls315" userId="a3f91353-034b-4d73-b44a-fb5798c24f26" providerId="ADAL" clId="{A8FB72CC-3461-41B6-A9B5-8F193D933742}" dt="2019-01-16T13:42:06.697" v="26" actId="1076"/>
          <ac:spMkLst>
            <pc:docMk/>
            <pc:sldMk cId="1468522295" sldId="295"/>
            <ac:spMk id="90" creationId="{5A144FCF-CFF8-4F8F-874F-5264DB762EA9}"/>
          </ac:spMkLst>
        </pc:spChg>
        <pc:spChg chg="mod">
          <ac:chgData name="xls315" userId="a3f91353-034b-4d73-b44a-fb5798c24f26" providerId="ADAL" clId="{A8FB72CC-3461-41B6-A9B5-8F193D933742}" dt="2019-01-16T13:42:06.697" v="26" actId="1076"/>
          <ac:spMkLst>
            <pc:docMk/>
            <pc:sldMk cId="1468522295" sldId="295"/>
            <ac:spMk id="105" creationId="{BDED005D-0EFC-426D-AA82-B1BDCA6FFD69}"/>
          </ac:spMkLst>
        </pc:spChg>
        <pc:spChg chg="mod">
          <ac:chgData name="xls315" userId="a3f91353-034b-4d73-b44a-fb5798c24f26" providerId="ADAL" clId="{A8FB72CC-3461-41B6-A9B5-8F193D933742}" dt="2019-01-16T13:42:06.697" v="26" actId="1076"/>
          <ac:spMkLst>
            <pc:docMk/>
            <pc:sldMk cId="1468522295" sldId="295"/>
            <ac:spMk id="128" creationId="{5A144FCF-CFF8-4F8F-874F-5264DB762EA9}"/>
          </ac:spMkLst>
        </pc:spChg>
        <pc:spChg chg="mod">
          <ac:chgData name="xls315" userId="a3f91353-034b-4d73-b44a-fb5798c24f26" providerId="ADAL" clId="{A8FB72CC-3461-41B6-A9B5-8F193D933742}" dt="2019-01-16T13:42:22.386" v="29" actId="1076"/>
          <ac:spMkLst>
            <pc:docMk/>
            <pc:sldMk cId="1468522295" sldId="295"/>
            <ac:spMk id="129" creationId="{7D761539-DBB3-41A3-A16E-CCE8736D3E74}"/>
          </ac:spMkLst>
        </pc:spChg>
        <pc:picChg chg="mod">
          <ac:chgData name="xls315" userId="a3f91353-034b-4d73-b44a-fb5798c24f26" providerId="ADAL" clId="{A8FB72CC-3461-41B6-A9B5-8F193D933742}" dt="2019-01-16T13:42:13.566" v="28" actId="14100"/>
          <ac:picMkLst>
            <pc:docMk/>
            <pc:sldMk cId="1468522295" sldId="295"/>
            <ac:picMk id="130" creationId="{B27082CE-F585-4353-A929-E3F22C942B9B}"/>
          </ac:picMkLst>
        </pc:picChg>
      </pc:sldChg>
      <pc:sldChg chg="modSp">
        <pc:chgData name="xls315" userId="a3f91353-034b-4d73-b44a-fb5798c24f26" providerId="ADAL" clId="{A8FB72CC-3461-41B6-A9B5-8F193D933742}" dt="2019-01-16T14:04:18.886" v="33" actId="14100"/>
        <pc:sldMkLst>
          <pc:docMk/>
          <pc:sldMk cId="3292590841" sldId="296"/>
        </pc:sldMkLst>
        <pc:spChg chg="mod">
          <ac:chgData name="xls315" userId="a3f91353-034b-4d73-b44a-fb5798c24f26" providerId="ADAL" clId="{A8FB72CC-3461-41B6-A9B5-8F193D933742}" dt="2019-01-16T14:03:21.813" v="32" actId="2711"/>
          <ac:spMkLst>
            <pc:docMk/>
            <pc:sldMk cId="3292590841" sldId="296"/>
            <ac:spMk id="2" creationId="{00000000-0000-0000-0000-000000000000}"/>
          </ac:spMkLst>
        </pc:spChg>
        <pc:spChg chg="mod">
          <ac:chgData name="xls315" userId="a3f91353-034b-4d73-b44a-fb5798c24f26" providerId="ADAL" clId="{A8FB72CC-3461-41B6-A9B5-8F193D933742}" dt="2019-01-16T14:03:21.813" v="32" actId="2711"/>
          <ac:spMkLst>
            <pc:docMk/>
            <pc:sldMk cId="3292590841" sldId="296"/>
            <ac:spMk id="7" creationId="{00000000-0000-0000-0000-000000000000}"/>
          </ac:spMkLst>
        </pc:spChg>
        <pc:spChg chg="mod">
          <ac:chgData name="xls315" userId="a3f91353-034b-4d73-b44a-fb5798c24f26" providerId="ADAL" clId="{A8FB72CC-3461-41B6-A9B5-8F193D933742}" dt="2019-01-16T14:03:21.813" v="32" actId="2711"/>
          <ac:spMkLst>
            <pc:docMk/>
            <pc:sldMk cId="3292590841" sldId="296"/>
            <ac:spMk id="33" creationId="{00000000-0000-0000-0000-000000000000}"/>
          </ac:spMkLst>
        </pc:spChg>
        <pc:spChg chg="mod">
          <ac:chgData name="xls315" userId="a3f91353-034b-4d73-b44a-fb5798c24f26" providerId="ADAL" clId="{A8FB72CC-3461-41B6-A9B5-8F193D933742}" dt="2019-01-16T14:03:21.813" v="32" actId="2711"/>
          <ac:spMkLst>
            <pc:docMk/>
            <pc:sldMk cId="3292590841" sldId="296"/>
            <ac:spMk id="34" creationId="{00000000-0000-0000-0000-000000000000}"/>
          </ac:spMkLst>
        </pc:spChg>
        <pc:spChg chg="mod">
          <ac:chgData name="xls315" userId="a3f91353-034b-4d73-b44a-fb5798c24f26" providerId="ADAL" clId="{A8FB72CC-3461-41B6-A9B5-8F193D933742}" dt="2019-01-16T14:03:21.813" v="32" actId="2711"/>
          <ac:spMkLst>
            <pc:docMk/>
            <pc:sldMk cId="3292590841" sldId="296"/>
            <ac:spMk id="35" creationId="{00000000-0000-0000-0000-000000000000}"/>
          </ac:spMkLst>
        </pc:spChg>
        <pc:spChg chg="mod">
          <ac:chgData name="xls315" userId="a3f91353-034b-4d73-b44a-fb5798c24f26" providerId="ADAL" clId="{A8FB72CC-3461-41B6-A9B5-8F193D933742}" dt="2019-01-16T14:03:21.813" v="32" actId="2711"/>
          <ac:spMkLst>
            <pc:docMk/>
            <pc:sldMk cId="3292590841" sldId="296"/>
            <ac:spMk id="36" creationId="{00000000-0000-0000-0000-000000000000}"/>
          </ac:spMkLst>
        </pc:spChg>
        <pc:spChg chg="mod">
          <ac:chgData name="xls315" userId="a3f91353-034b-4d73-b44a-fb5798c24f26" providerId="ADAL" clId="{A8FB72CC-3461-41B6-A9B5-8F193D933742}" dt="2019-01-16T14:04:18.886" v="33" actId="14100"/>
          <ac:spMkLst>
            <pc:docMk/>
            <pc:sldMk cId="3292590841" sldId="296"/>
            <ac:spMk id="37" creationId="{00000000-0000-0000-0000-000000000000}"/>
          </ac:spMkLst>
        </pc:spChg>
        <pc:spChg chg="mod">
          <ac:chgData name="xls315" userId="a3f91353-034b-4d73-b44a-fb5798c24f26" providerId="ADAL" clId="{A8FB72CC-3461-41B6-A9B5-8F193D933742}" dt="2019-01-16T14:03:21.813" v="32" actId="2711"/>
          <ac:spMkLst>
            <pc:docMk/>
            <pc:sldMk cId="3292590841" sldId="296"/>
            <ac:spMk id="47" creationId="{00000000-0000-0000-0000-000000000000}"/>
          </ac:spMkLst>
        </pc:spChg>
        <pc:spChg chg="mod">
          <ac:chgData name="xls315" userId="a3f91353-034b-4d73-b44a-fb5798c24f26" providerId="ADAL" clId="{A8FB72CC-3461-41B6-A9B5-8F193D933742}" dt="2019-01-16T14:03:21.813" v="32" actId="2711"/>
          <ac:spMkLst>
            <pc:docMk/>
            <pc:sldMk cId="3292590841" sldId="296"/>
            <ac:spMk id="48" creationId="{00000000-0000-0000-0000-000000000000}"/>
          </ac:spMkLst>
        </pc:spChg>
        <pc:spChg chg="mod">
          <ac:chgData name="xls315" userId="a3f91353-034b-4d73-b44a-fb5798c24f26" providerId="ADAL" clId="{A8FB72CC-3461-41B6-A9B5-8F193D933742}" dt="2019-01-16T14:03:21.813" v="32" actId="2711"/>
          <ac:spMkLst>
            <pc:docMk/>
            <pc:sldMk cId="3292590841" sldId="296"/>
            <ac:spMk id="49" creationId="{00000000-0000-0000-0000-000000000000}"/>
          </ac:spMkLst>
        </pc:spChg>
        <pc:spChg chg="mod">
          <ac:chgData name="xls315" userId="a3f91353-034b-4d73-b44a-fb5798c24f26" providerId="ADAL" clId="{A8FB72CC-3461-41B6-A9B5-8F193D933742}" dt="2019-01-16T14:03:21.813" v="32" actId="2711"/>
          <ac:spMkLst>
            <pc:docMk/>
            <pc:sldMk cId="3292590841" sldId="296"/>
            <ac:spMk id="50" creationId="{00000000-0000-0000-0000-000000000000}"/>
          </ac:spMkLst>
        </pc:spChg>
        <pc:spChg chg="mod">
          <ac:chgData name="xls315" userId="a3f91353-034b-4d73-b44a-fb5798c24f26" providerId="ADAL" clId="{A8FB72CC-3461-41B6-A9B5-8F193D933742}" dt="2019-01-16T14:03:21.813" v="32" actId="2711"/>
          <ac:spMkLst>
            <pc:docMk/>
            <pc:sldMk cId="3292590841" sldId="296"/>
            <ac:spMk id="51" creationId="{00000000-0000-0000-0000-000000000000}"/>
          </ac:spMkLst>
        </pc:spChg>
        <pc:spChg chg="mod">
          <ac:chgData name="xls315" userId="a3f91353-034b-4d73-b44a-fb5798c24f26" providerId="ADAL" clId="{A8FB72CC-3461-41B6-A9B5-8F193D933742}" dt="2019-01-16T14:03:21.813" v="32" actId="2711"/>
          <ac:spMkLst>
            <pc:docMk/>
            <pc:sldMk cId="3292590841" sldId="296"/>
            <ac:spMk id="52" creationId="{BDED005D-0EFC-426D-AA82-B1BDCA6FFD69}"/>
          </ac:spMkLst>
        </pc:spChg>
        <pc:spChg chg="mod">
          <ac:chgData name="xls315" userId="a3f91353-034b-4d73-b44a-fb5798c24f26" providerId="ADAL" clId="{A8FB72CC-3461-41B6-A9B5-8F193D933742}" dt="2019-01-16T14:03:21.813" v="32" actId="2711"/>
          <ac:spMkLst>
            <pc:docMk/>
            <pc:sldMk cId="3292590841" sldId="296"/>
            <ac:spMk id="53" creationId="{BDED005D-0EFC-426D-AA82-B1BDCA6FFD69}"/>
          </ac:spMkLst>
        </pc:spChg>
        <pc:spChg chg="mod">
          <ac:chgData name="xls315" userId="a3f91353-034b-4d73-b44a-fb5798c24f26" providerId="ADAL" clId="{A8FB72CC-3461-41B6-A9B5-8F193D933742}" dt="2019-01-16T14:03:21.813" v="32" actId="2711"/>
          <ac:spMkLst>
            <pc:docMk/>
            <pc:sldMk cId="3292590841" sldId="296"/>
            <ac:spMk id="60" creationId="{BDED005D-0EFC-426D-AA82-B1BDCA6FFD69}"/>
          </ac:spMkLst>
        </pc:spChg>
        <pc:spChg chg="mod">
          <ac:chgData name="xls315" userId="a3f91353-034b-4d73-b44a-fb5798c24f26" providerId="ADAL" clId="{A8FB72CC-3461-41B6-A9B5-8F193D933742}" dt="2019-01-16T14:03:21.813" v="32" actId="2711"/>
          <ac:spMkLst>
            <pc:docMk/>
            <pc:sldMk cId="3292590841" sldId="296"/>
            <ac:spMk id="64" creationId="{BDED005D-0EFC-426D-AA82-B1BDCA6FFD69}"/>
          </ac:spMkLst>
        </pc:spChg>
        <pc:spChg chg="mod">
          <ac:chgData name="xls315" userId="a3f91353-034b-4d73-b44a-fb5798c24f26" providerId="ADAL" clId="{A8FB72CC-3461-41B6-A9B5-8F193D933742}" dt="2019-01-16T14:03:21.813" v="32" actId="2711"/>
          <ac:spMkLst>
            <pc:docMk/>
            <pc:sldMk cId="3292590841" sldId="296"/>
            <ac:spMk id="65" creationId="{BDED005D-0EFC-426D-AA82-B1BDCA6FFD69}"/>
          </ac:spMkLst>
        </pc:spChg>
        <pc:spChg chg="mod">
          <ac:chgData name="xls315" userId="a3f91353-034b-4d73-b44a-fb5798c24f26" providerId="ADAL" clId="{A8FB72CC-3461-41B6-A9B5-8F193D933742}" dt="2019-01-16T14:03:21.813" v="32" actId="2711"/>
          <ac:spMkLst>
            <pc:docMk/>
            <pc:sldMk cId="3292590841" sldId="296"/>
            <ac:spMk id="66" creationId="{BDED005D-0EFC-426D-AA82-B1BDCA6FFD69}"/>
          </ac:spMkLst>
        </pc:spChg>
        <pc:spChg chg="mod">
          <ac:chgData name="xls315" userId="a3f91353-034b-4d73-b44a-fb5798c24f26" providerId="ADAL" clId="{A8FB72CC-3461-41B6-A9B5-8F193D933742}" dt="2019-01-16T14:03:21.813" v="32" actId="2711"/>
          <ac:spMkLst>
            <pc:docMk/>
            <pc:sldMk cId="3292590841" sldId="296"/>
            <ac:spMk id="67" creationId="{BDED005D-0EFC-426D-AA82-B1BDCA6FFD69}"/>
          </ac:spMkLst>
        </pc:spChg>
        <pc:spChg chg="mod">
          <ac:chgData name="xls315" userId="a3f91353-034b-4d73-b44a-fb5798c24f26" providerId="ADAL" clId="{A8FB72CC-3461-41B6-A9B5-8F193D933742}" dt="2019-01-16T14:03:21.813" v="32" actId="2711"/>
          <ac:spMkLst>
            <pc:docMk/>
            <pc:sldMk cId="3292590841" sldId="296"/>
            <ac:spMk id="68" creationId="{BDED005D-0EFC-426D-AA82-B1BDCA6FFD69}"/>
          </ac:spMkLst>
        </pc:spChg>
        <pc:spChg chg="mod">
          <ac:chgData name="xls315" userId="a3f91353-034b-4d73-b44a-fb5798c24f26" providerId="ADAL" clId="{A8FB72CC-3461-41B6-A9B5-8F193D933742}" dt="2019-01-16T14:03:21.813" v="32" actId="2711"/>
          <ac:spMkLst>
            <pc:docMk/>
            <pc:sldMk cId="3292590841" sldId="296"/>
            <ac:spMk id="69" creationId="{BDED005D-0EFC-426D-AA82-B1BDCA6FFD69}"/>
          </ac:spMkLst>
        </pc:spChg>
        <pc:spChg chg="mod">
          <ac:chgData name="xls315" userId="a3f91353-034b-4d73-b44a-fb5798c24f26" providerId="ADAL" clId="{A8FB72CC-3461-41B6-A9B5-8F193D933742}" dt="2019-01-16T14:03:21.813" v="32" actId="2711"/>
          <ac:spMkLst>
            <pc:docMk/>
            <pc:sldMk cId="3292590841" sldId="296"/>
            <ac:spMk id="70" creationId="{7D761539-DBB3-41A3-A16E-CCE8736D3E74}"/>
          </ac:spMkLst>
        </pc:spChg>
        <pc:grpChg chg="mod">
          <ac:chgData name="xls315" userId="a3f91353-034b-4d73-b44a-fb5798c24f26" providerId="ADAL" clId="{A8FB72CC-3461-41B6-A9B5-8F193D933742}" dt="2019-01-16T13:41:09.196" v="9" actId="14100"/>
          <ac:grpSpMkLst>
            <pc:docMk/>
            <pc:sldMk cId="3292590841" sldId="296"/>
            <ac:grpSpMk id="9" creationId="{00000000-0000-0000-0000-000000000000}"/>
          </ac:grpSpMkLst>
        </pc:grpChg>
        <pc:picChg chg="mod">
          <ac:chgData name="xls315" userId="a3f91353-034b-4d73-b44a-fb5798c24f26" providerId="ADAL" clId="{A8FB72CC-3461-41B6-A9B5-8F193D933742}" dt="2019-01-16T13:41:48.305" v="25" actId="14100"/>
          <ac:picMkLst>
            <pc:docMk/>
            <pc:sldMk cId="3292590841" sldId="296"/>
            <ac:picMk id="71" creationId="{B27082CE-F585-4353-A929-E3F22C942B9B}"/>
          </ac:picMkLst>
        </pc:picChg>
      </pc:sldChg>
      <pc:sldChg chg="modSp">
        <pc:chgData name="xls315" userId="a3f91353-034b-4d73-b44a-fb5798c24f26" providerId="ADAL" clId="{A8FB72CC-3461-41B6-A9B5-8F193D933742}" dt="2019-01-16T14:20:00.502" v="70" actId="20577"/>
        <pc:sldMkLst>
          <pc:docMk/>
          <pc:sldMk cId="832215478" sldId="299"/>
        </pc:sldMkLst>
        <pc:spChg chg="mod">
          <ac:chgData name="xls315" userId="a3f91353-034b-4d73-b44a-fb5798c24f26" providerId="ADAL" clId="{A8FB72CC-3461-41B6-A9B5-8F193D933742}" dt="2019-01-16T14:17:56.156" v="66" actId="2711"/>
          <ac:spMkLst>
            <pc:docMk/>
            <pc:sldMk cId="832215478" sldId="299"/>
            <ac:spMk id="2" creationId="{00000000-0000-0000-0000-000000000000}"/>
          </ac:spMkLst>
        </pc:spChg>
        <pc:spChg chg="mod">
          <ac:chgData name="xls315" userId="a3f91353-034b-4d73-b44a-fb5798c24f26" providerId="ADAL" clId="{A8FB72CC-3461-41B6-A9B5-8F193D933742}" dt="2019-01-16T14:17:56.156" v="66" actId="2711"/>
          <ac:spMkLst>
            <pc:docMk/>
            <pc:sldMk cId="832215478" sldId="299"/>
            <ac:spMk id="5" creationId="{5A144FCF-CFF8-4F8F-874F-5264DB762EA9}"/>
          </ac:spMkLst>
        </pc:spChg>
        <pc:spChg chg="mod">
          <ac:chgData name="xls315" userId="a3f91353-034b-4d73-b44a-fb5798c24f26" providerId="ADAL" clId="{A8FB72CC-3461-41B6-A9B5-8F193D933742}" dt="2019-01-16T14:20:00.502" v="70" actId="20577"/>
          <ac:spMkLst>
            <pc:docMk/>
            <pc:sldMk cId="832215478" sldId="299"/>
            <ac:spMk id="6" creationId="{5A144FCF-CFF8-4F8F-874F-5264DB762EA9}"/>
          </ac:spMkLst>
        </pc:spChg>
      </pc:sldChg>
      <pc:sldChg chg="modSp">
        <pc:chgData name="xls315" userId="a3f91353-034b-4d73-b44a-fb5798c24f26" providerId="ADAL" clId="{A8FB72CC-3461-41B6-A9B5-8F193D933742}" dt="2019-01-16T12:01:51.056" v="0" actId="1076"/>
        <pc:sldMkLst>
          <pc:docMk/>
          <pc:sldMk cId="2721908813" sldId="300"/>
        </pc:sldMkLst>
        <pc:spChg chg="mod">
          <ac:chgData name="xls315" userId="a3f91353-034b-4d73-b44a-fb5798c24f26" providerId="ADAL" clId="{A8FB72CC-3461-41B6-A9B5-8F193D933742}" dt="2019-01-16T12:01:51.056" v="0" actId="1076"/>
          <ac:spMkLst>
            <pc:docMk/>
            <pc:sldMk cId="2721908813" sldId="300"/>
            <ac:spMk id="9" creationId="{00000000-0000-0000-0000-000000000000}"/>
          </ac:spMkLst>
        </pc:spChg>
      </pc:sldChg>
    </pc:docChg>
  </pc:docChgLst>
  <pc:docChgLst>
    <pc:chgData name="xls315" userId="a3f91353-034b-4d73-b44a-fb5798c24f26" providerId="ADAL" clId="{8F972F40-A609-4ECA-901B-D3C000B2B20F}"/>
  </pc:docChgLst>
  <pc:docChgLst>
    <pc:chgData name="xls315" userId="a3f91353-034b-4d73-b44a-fb5798c24f26" providerId="ADAL" clId="{2136E3CC-0E02-4152-8634-EB90BF7554D9}"/>
  </pc:docChgLst>
  <pc:docChgLst>
    <pc:chgData name="xls315" userId="a3f91353-034b-4d73-b44a-fb5798c24f26" providerId="ADAL" clId="{F5C2F00B-D472-46A9-8B54-A7EF15304FF2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xmlns="" id="{565A64E7-9CD6-4CA0-BB1F-239A37432A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BEC89F56-1C5B-450B-BA44-8C5C6738B52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Helvetica Neue" charset="0"/>
              </a:rPr>
              <a:t>Click to edit Master text styles</a:t>
            </a:r>
          </a:p>
          <a:p>
            <a:pPr lvl="1"/>
            <a:r>
              <a:rPr lang="zh-CN" altLang="zh-CN">
                <a:sym typeface="Helvetica Neue" charset="0"/>
              </a:rPr>
              <a:t>Second level</a:t>
            </a:r>
          </a:p>
          <a:p>
            <a:pPr lvl="2"/>
            <a:r>
              <a:rPr lang="zh-CN" altLang="zh-CN">
                <a:sym typeface="Helvetica Neue" charset="0"/>
              </a:rPr>
              <a:t>Third level</a:t>
            </a:r>
          </a:p>
          <a:p>
            <a:pPr lvl="3"/>
            <a:r>
              <a:rPr lang="zh-CN" altLang="zh-CN">
                <a:sym typeface="Helvetica Neue" charset="0"/>
              </a:rPr>
              <a:t>Fourth level</a:t>
            </a:r>
          </a:p>
          <a:p>
            <a:pPr lvl="4"/>
            <a:r>
              <a:rPr lang="zh-CN" altLang="zh-CN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4797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3920F4C-4250-4125-8984-E27C967C7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CF65E6E-81FD-4631-BDBA-343341FD9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7937965-0035-43F3-A8F9-BA99A5C466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E9EF52-4F49-4E83-99B3-D560C2EA920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167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B0188C7-8DF4-45E6-BB0A-3DE8FA47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32766E8-BF75-446A-964B-9715DDF66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53A1DE0-A6FD-4D1F-A299-AD52DB77F1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7F98A9-AC01-4E7E-B18B-4B2132907D6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796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91216533-0BD7-4F3B-AC52-7D59BF32C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4B9DCB10-4EE5-4A4E-A344-9273E798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6606AC1-ADDE-49A6-9E3D-5F936A179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845B34-6C38-4E59-BC00-1EA7186440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421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B45643-41E5-4F8A-A3FB-70282E6F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635A896-792B-4191-811D-D0D9BE8A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752FF08-65C9-4F66-835B-7EDC0DD825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1F1458-79C6-4583-A0E1-C80C10C6A81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84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EF0F9E6-6E4E-4C9E-A98D-EF8DABD2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D9ABEE6-AE6E-4050-8164-5EBC0025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E786AA7-4871-4B03-B855-2BCA04E63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3B0B88-4DC4-4EC6-86F8-55029368E94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763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57AFEB8-002C-464E-9FC8-10826243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43C147F-0E80-4BC5-88C0-0B13AB1C0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BE29A0D-470A-4D24-B5E4-D69B45AFA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3D4E71FC-FA32-40B2-A781-96D870E3A6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A62520-23B8-46AD-8940-4EEA7EEC196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409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088E822-3460-4549-B734-2357F8BD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5F6B7B6-AAD1-46DE-812D-E279B2BA4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6EF8512-4BCF-429F-98B6-A40F21E02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2E43955C-CB2E-44EA-8DEC-762EDA6D8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F04F6E5-926D-46BC-967B-30BA700C5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67352EA-DCBA-42ED-B669-CF6A9048E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4EA282-2668-4287-BDEE-E857830E752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873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66439B8-A890-4BF3-A5FC-9269282A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DC232DAC-B15C-46F2-8CAE-846C4A5E23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BD16E0-1B80-40AA-8467-C47D295176A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574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97A36CCC-2ABB-464B-82A7-289602FB0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7CFEAC-2B11-4E5C-A402-BA68D793F8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15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A01729-8E96-427E-B87C-84725AC1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129B704-0C29-4DA0-AAE3-8730A27EC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D61614F-03CD-4D7C-AB94-0D8766672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5F584EEA-F424-4D5A-9512-C341C6F74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FCA25-20B2-479A-B8D0-62F026758B8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157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AC0D9A2-D4AA-4901-B563-F938E76B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55B52424-42FD-4880-9E96-0C7B44DF5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9ACC898-B51A-4746-96CF-9C1B90950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F76DA64-88F7-483C-AE16-E94C47973A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7210C-3339-4025-BC40-F5EE21E43CD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093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054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ppt元素-11.png">
            <a:extLst>
              <a:ext uri="{FF2B5EF4-FFF2-40B4-BE49-F238E27FC236}">
                <a16:creationId xmlns:a16="http://schemas.microsoft.com/office/drawing/2014/main" xmlns="" id="{4CBE4F7A-DF60-480C-A0F2-6DFBCF878D1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8C0EE73C-67BB-4C42-8BD8-750C3733AD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5975350" y="6540500"/>
            <a:ext cx="233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25400" tIns="25400" rIns="25400" bIns="254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530DF232-72C1-474C-8BA3-44037DDFDDF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12750" rtl="0" fontAlgn="base" hangingPunct="0">
        <a:spcBef>
          <a:spcPct val="0"/>
        </a:spcBef>
        <a:spcAft>
          <a:spcPct val="0"/>
        </a:spcAft>
        <a:defRPr sz="56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31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95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58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222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85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âAbstractQueuedSynchronizerâçå¾çæç´¢ç»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124744"/>
            <a:ext cx="7400925" cy="3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52229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xmlns="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16769"/>
            <a:ext cx="7704856" cy="6741231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pSp>
        <p:nvGrpSpPr>
          <p:cNvPr id="8" name="组合 7"/>
          <p:cNvGrpSpPr/>
          <p:nvPr/>
        </p:nvGrpSpPr>
        <p:grpSpPr>
          <a:xfrm>
            <a:off x="1805504" y="1914408"/>
            <a:ext cx="2163317" cy="823075"/>
            <a:chOff x="1646159" y="836712"/>
            <a:chExt cx="1944216" cy="720080"/>
          </a:xfrm>
        </p:grpSpPr>
        <p:sp>
          <p:nvSpPr>
            <p:cNvPr id="2" name="流程图: 决策 1"/>
            <p:cNvSpPr/>
            <p:nvPr/>
          </p:nvSpPr>
          <p:spPr bwMode="auto">
            <a:xfrm>
              <a:off x="1646159" y="836712"/>
              <a:ext cx="1944216" cy="720080"/>
            </a:xfrm>
            <a:prstGeom prst="flowChartDecision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1646159" y="944724"/>
              <a:ext cx="1944216" cy="504056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400" dirty="0" err="1">
                  <a:solidFill>
                    <a:schemeClr val="bg1"/>
                  </a:solidFill>
                </a:rPr>
                <a:t>tryAcquire</a:t>
              </a:r>
              <a:r>
                <a:rPr lang="en-US" altLang="zh-CN" sz="1400" dirty="0">
                  <a:solidFill>
                    <a:schemeClr val="bg1"/>
                  </a:solidFill>
                </a:rPr>
                <a:t> </a:t>
              </a:r>
              <a:r>
                <a:rPr lang="en-US" altLang="zh-CN" sz="1400" dirty="0" smtClean="0">
                  <a:solidFill>
                    <a:schemeClr val="bg1"/>
                  </a:solidFill>
                </a:rPr>
                <a:t>== true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？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 bwMode="auto">
          <a:xfrm>
            <a:off x="2095075" y="3790489"/>
            <a:ext cx="1584176" cy="64807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线程进入</a:t>
            </a:r>
            <a:r>
              <a:rPr lang="en-US" altLang="zh-CN" sz="1400" dirty="0" smtClean="0">
                <a:solidFill>
                  <a:schemeClr val="bg1"/>
                </a:solidFill>
              </a:rPr>
              <a:t/>
            </a:r>
            <a:br>
              <a:rPr lang="en-US" altLang="zh-CN" sz="1400" dirty="0" smtClean="0">
                <a:solidFill>
                  <a:schemeClr val="bg1"/>
                </a:solidFill>
              </a:rPr>
            </a:br>
            <a:r>
              <a:rPr lang="zh-CN" altLang="en-US" sz="1400" dirty="0" smtClean="0">
                <a:solidFill>
                  <a:schemeClr val="bg1"/>
                </a:solidFill>
              </a:rPr>
              <a:t>休眠等待队列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426440" y="5590689"/>
            <a:ext cx="921449" cy="432048"/>
          </a:xfrm>
          <a:prstGeom prst="round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结束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2426440" y="334105"/>
            <a:ext cx="921449" cy="432048"/>
          </a:xfrm>
          <a:prstGeom prst="round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</a:rPr>
              <a:t>开始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1" name="直接箭头连接符 10"/>
          <p:cNvCxnSpPr>
            <a:stCxn id="10" idx="2"/>
            <a:endCxn id="2" idx="0"/>
          </p:cNvCxnSpPr>
          <p:nvPr/>
        </p:nvCxnSpPr>
        <p:spPr bwMode="auto">
          <a:xfrm flipH="1">
            <a:off x="2887163" y="766153"/>
            <a:ext cx="2" cy="1148255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3" name="直接箭头连接符 12"/>
          <p:cNvCxnSpPr>
            <a:stCxn id="2" idx="2"/>
          </p:cNvCxnSpPr>
          <p:nvPr/>
        </p:nvCxnSpPr>
        <p:spPr bwMode="auto">
          <a:xfrm flipH="1">
            <a:off x="2887162" y="2737483"/>
            <a:ext cx="1" cy="1053006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4" name="直接箭头连接符 13"/>
          <p:cNvCxnSpPr/>
          <p:nvPr/>
        </p:nvCxnSpPr>
        <p:spPr bwMode="auto">
          <a:xfrm flipH="1">
            <a:off x="2887163" y="4438561"/>
            <a:ext cx="2" cy="1152128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5" name="圆角矩形 14"/>
          <p:cNvSpPr/>
          <p:nvPr/>
        </p:nvSpPr>
        <p:spPr bwMode="auto">
          <a:xfrm>
            <a:off x="2527122" y="3067062"/>
            <a:ext cx="720080" cy="303104"/>
          </a:xfrm>
          <a:prstGeom prst="roundRect">
            <a:avLst/>
          </a:prstGeom>
          <a:solidFill>
            <a:srgbClr val="505460"/>
          </a:solidFill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ECBB73"/>
                </a:solidFill>
              </a:rPr>
              <a:t>NO</a:t>
            </a:r>
            <a:endParaRPr lang="zh-CN" altLang="en-US" sz="1400" dirty="0">
              <a:solidFill>
                <a:srgbClr val="ECBB73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887161" y="2316867"/>
            <a:ext cx="1767275" cy="2664296"/>
            <a:chOff x="2834561" y="2137916"/>
            <a:chExt cx="1566174" cy="2664296"/>
          </a:xfrm>
        </p:grpSpPr>
        <p:cxnSp>
          <p:nvCxnSpPr>
            <p:cNvPr id="16" name="肘形连接符 15"/>
            <p:cNvCxnSpPr/>
            <p:nvPr/>
          </p:nvCxnSpPr>
          <p:spPr bwMode="auto">
            <a:xfrm flipH="1">
              <a:off x="2834561" y="2137916"/>
              <a:ext cx="972108" cy="2664296"/>
            </a:xfrm>
            <a:prstGeom prst="bentConnector4">
              <a:avLst>
                <a:gd name="adj1" fmla="val -23516"/>
                <a:gd name="adj2" fmla="val 99991"/>
              </a:avLst>
            </a:prstGeom>
            <a:solidFill>
              <a:srgbClr val="FFFFFF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24" name="圆角矩形 23"/>
            <p:cNvSpPr/>
            <p:nvPr/>
          </p:nvSpPr>
          <p:spPr bwMode="auto">
            <a:xfrm>
              <a:off x="3680655" y="3308434"/>
              <a:ext cx="720080" cy="303104"/>
            </a:xfrm>
            <a:prstGeom prst="roundRect">
              <a:avLst/>
            </a:prstGeom>
            <a:solidFill>
              <a:srgbClr val="505460"/>
            </a:solidFill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rgbClr val="ECBB73"/>
                  </a:solidFill>
                </a:rPr>
                <a:t>YES</a:t>
              </a:r>
              <a:endParaRPr lang="zh-CN" altLang="en-US" sz="1400" dirty="0">
                <a:solidFill>
                  <a:srgbClr val="ECBB73"/>
                </a:solidFill>
              </a:endParaRPr>
            </a:p>
          </p:txBody>
        </p:sp>
      </p:grpSp>
      <p:sp>
        <p:nvSpPr>
          <p:cNvPr id="25" name="圆角矩形 24"/>
          <p:cNvSpPr/>
          <p:nvPr/>
        </p:nvSpPr>
        <p:spPr bwMode="auto">
          <a:xfrm>
            <a:off x="1915053" y="6272247"/>
            <a:ext cx="1944215" cy="432048"/>
          </a:xfrm>
          <a:prstGeom prst="round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acquire</a:t>
            </a:r>
            <a:r>
              <a:rPr lang="zh-CN" altLang="en-US" sz="1400" dirty="0" smtClean="0">
                <a:solidFill>
                  <a:schemeClr val="bg1"/>
                </a:solidFill>
              </a:rPr>
              <a:t>基本流程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6569977" y="5590689"/>
            <a:ext cx="921449" cy="432048"/>
          </a:xfrm>
          <a:prstGeom prst="round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结束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6569977" y="334105"/>
            <a:ext cx="921449" cy="432048"/>
          </a:xfrm>
          <a:prstGeom prst="round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</a:rPr>
              <a:t>开始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32" name="直接箭头连接符 31"/>
          <p:cNvCxnSpPr>
            <a:stCxn id="31" idx="2"/>
          </p:cNvCxnSpPr>
          <p:nvPr/>
        </p:nvCxnSpPr>
        <p:spPr bwMode="auto">
          <a:xfrm flipH="1">
            <a:off x="7030700" y="766153"/>
            <a:ext cx="2" cy="1152128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33" name="直接箭头连接符 32"/>
          <p:cNvCxnSpPr>
            <a:stCxn id="41" idx="2"/>
            <a:endCxn id="30" idx="0"/>
          </p:cNvCxnSpPr>
          <p:nvPr/>
        </p:nvCxnSpPr>
        <p:spPr bwMode="auto">
          <a:xfrm>
            <a:off x="7030700" y="2742605"/>
            <a:ext cx="2" cy="2848084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35" name="圆角矩形 34"/>
          <p:cNvSpPr/>
          <p:nvPr/>
        </p:nvSpPr>
        <p:spPr bwMode="auto">
          <a:xfrm>
            <a:off x="6670658" y="3871773"/>
            <a:ext cx="720080" cy="303104"/>
          </a:xfrm>
          <a:prstGeom prst="roundRect">
            <a:avLst/>
          </a:prstGeom>
          <a:solidFill>
            <a:srgbClr val="505460"/>
          </a:solidFill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ECBB73"/>
                </a:solidFill>
              </a:rPr>
              <a:t>NO</a:t>
            </a:r>
            <a:endParaRPr lang="zh-CN" altLang="en-US" sz="1400" dirty="0">
              <a:solidFill>
                <a:srgbClr val="ECBB73"/>
              </a:solidFill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6097538" y="6272247"/>
            <a:ext cx="1944215" cy="432048"/>
          </a:xfrm>
          <a:prstGeom prst="round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release</a:t>
            </a:r>
            <a:r>
              <a:rPr lang="zh-CN" altLang="en-US" sz="1400" dirty="0" smtClean="0">
                <a:solidFill>
                  <a:schemeClr val="bg1"/>
                </a:solidFill>
              </a:rPr>
              <a:t>基本流程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949041" y="1919530"/>
            <a:ext cx="2202264" cy="823075"/>
            <a:chOff x="1646159" y="836712"/>
            <a:chExt cx="1979218" cy="720080"/>
          </a:xfrm>
        </p:grpSpPr>
        <p:sp>
          <p:nvSpPr>
            <p:cNvPr id="41" name="流程图: 决策 40"/>
            <p:cNvSpPr/>
            <p:nvPr/>
          </p:nvSpPr>
          <p:spPr bwMode="auto">
            <a:xfrm>
              <a:off x="1646159" y="836712"/>
              <a:ext cx="1944216" cy="720080"/>
            </a:xfrm>
            <a:prstGeom prst="flowChartDecision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1681161" y="951317"/>
              <a:ext cx="1944216" cy="504056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400" dirty="0" err="1" smtClean="0">
                  <a:solidFill>
                    <a:schemeClr val="bg1"/>
                  </a:solidFill>
                </a:rPr>
                <a:t>tryRelease</a:t>
              </a:r>
              <a:r>
                <a:rPr lang="en-US" altLang="zh-CN" sz="1400" dirty="0" smtClean="0">
                  <a:solidFill>
                    <a:schemeClr val="bg1"/>
                  </a:solidFill>
                </a:rPr>
                <a:t> == true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？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7" name="肘形连接符 46"/>
          <p:cNvCxnSpPr>
            <a:stCxn id="29" idx="2"/>
          </p:cNvCxnSpPr>
          <p:nvPr/>
        </p:nvCxnSpPr>
        <p:spPr bwMode="auto">
          <a:xfrm rot="5400000">
            <a:off x="7223815" y="3844075"/>
            <a:ext cx="954337" cy="1340566"/>
          </a:xfrm>
          <a:prstGeom prst="bentConnector2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29" name="矩形 28"/>
          <p:cNvSpPr/>
          <p:nvPr/>
        </p:nvSpPr>
        <p:spPr bwMode="auto">
          <a:xfrm>
            <a:off x="7579178" y="3389118"/>
            <a:ext cx="1584176" cy="648072"/>
          </a:xfrm>
          <a:prstGeom prst="rect">
            <a:avLst/>
          </a:prstGeom>
          <a:solidFill>
            <a:srgbClr val="505460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唤醒</a:t>
            </a:r>
            <a:r>
              <a:rPr lang="en-US" altLang="zh-CN" sz="1400" dirty="0" smtClean="0">
                <a:solidFill>
                  <a:schemeClr val="bg1"/>
                </a:solidFill>
              </a:rPr>
              <a:t>1</a:t>
            </a:r>
            <a:r>
              <a:rPr lang="zh-CN" altLang="en-US" sz="1400" dirty="0" smtClean="0">
                <a:solidFill>
                  <a:schemeClr val="bg1"/>
                </a:solidFill>
              </a:rPr>
              <a:t>条休眠等待队列中的线程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53" name="肘形连接符 52"/>
          <p:cNvCxnSpPr>
            <a:endCxn id="29" idx="0"/>
          </p:cNvCxnSpPr>
          <p:nvPr/>
        </p:nvCxnSpPr>
        <p:spPr bwMode="auto">
          <a:xfrm rot="16200000" flipH="1">
            <a:off x="7720810" y="2738661"/>
            <a:ext cx="1057271" cy="243641"/>
          </a:xfrm>
          <a:prstGeom prst="bentConnector3">
            <a:avLst>
              <a:gd name="adj1" fmla="val 961"/>
            </a:avLst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37" name="圆角矩形 36"/>
          <p:cNvSpPr/>
          <p:nvPr/>
        </p:nvSpPr>
        <p:spPr bwMode="auto">
          <a:xfrm>
            <a:off x="7981796" y="2720820"/>
            <a:ext cx="720080" cy="303104"/>
          </a:xfrm>
          <a:prstGeom prst="roundRect">
            <a:avLst/>
          </a:prstGeom>
          <a:solidFill>
            <a:srgbClr val="505460"/>
          </a:solidFill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ECBB73"/>
                </a:solidFill>
              </a:rPr>
              <a:t>YES</a:t>
            </a:r>
            <a:endParaRPr lang="zh-CN" altLang="en-US" sz="1400" dirty="0">
              <a:solidFill>
                <a:srgbClr val="ECBB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6689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xmlns="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16769"/>
            <a:ext cx="7704856" cy="6741231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pSp>
        <p:nvGrpSpPr>
          <p:cNvPr id="8" name="组合 7"/>
          <p:cNvGrpSpPr/>
          <p:nvPr/>
        </p:nvGrpSpPr>
        <p:grpSpPr>
          <a:xfrm>
            <a:off x="1805504" y="1914408"/>
            <a:ext cx="2202264" cy="823075"/>
            <a:chOff x="1646159" y="836712"/>
            <a:chExt cx="1979218" cy="720080"/>
          </a:xfrm>
        </p:grpSpPr>
        <p:sp>
          <p:nvSpPr>
            <p:cNvPr id="2" name="流程图: 决策 1"/>
            <p:cNvSpPr/>
            <p:nvPr/>
          </p:nvSpPr>
          <p:spPr bwMode="auto">
            <a:xfrm>
              <a:off x="1646159" y="836712"/>
              <a:ext cx="1944216" cy="720080"/>
            </a:xfrm>
            <a:prstGeom prst="flowChartDecision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1681161" y="1052736"/>
              <a:ext cx="1944216" cy="504056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400" dirty="0" err="1" smtClean="0">
                  <a:solidFill>
                    <a:schemeClr val="bg1"/>
                  </a:solidFill>
                </a:rPr>
                <a:t>tryAcquireShared</a:t>
              </a:r>
              <a:r>
                <a:rPr lang="en-US" altLang="zh-CN" sz="1400" dirty="0" smtClean="0">
                  <a:solidFill>
                    <a:schemeClr val="bg1"/>
                  </a:solidFill>
                </a:rPr>
                <a:t> == true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？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 bwMode="auto">
          <a:xfrm>
            <a:off x="2095075" y="3790489"/>
            <a:ext cx="1584176" cy="648072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线程进入</a:t>
            </a:r>
            <a:r>
              <a:rPr lang="en-US" altLang="zh-CN" sz="1400" dirty="0" smtClean="0">
                <a:solidFill>
                  <a:schemeClr val="bg1"/>
                </a:solidFill>
              </a:rPr>
              <a:t/>
            </a:r>
            <a:br>
              <a:rPr lang="en-US" altLang="zh-CN" sz="1400" dirty="0" smtClean="0">
                <a:solidFill>
                  <a:schemeClr val="bg1"/>
                </a:solidFill>
              </a:rPr>
            </a:br>
            <a:r>
              <a:rPr lang="zh-CN" altLang="en-US" sz="1400" dirty="0" smtClean="0">
                <a:solidFill>
                  <a:schemeClr val="bg1"/>
                </a:solidFill>
              </a:rPr>
              <a:t>等待队列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426440" y="5590689"/>
            <a:ext cx="921449" cy="432048"/>
          </a:xfrm>
          <a:prstGeom prst="round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结束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2426440" y="334105"/>
            <a:ext cx="921449" cy="432048"/>
          </a:xfrm>
          <a:prstGeom prst="round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</a:rPr>
              <a:t>开始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1" name="直接箭头连接符 10"/>
          <p:cNvCxnSpPr>
            <a:stCxn id="10" idx="2"/>
            <a:endCxn id="2" idx="0"/>
          </p:cNvCxnSpPr>
          <p:nvPr/>
        </p:nvCxnSpPr>
        <p:spPr bwMode="auto">
          <a:xfrm flipH="1">
            <a:off x="2887163" y="766153"/>
            <a:ext cx="2" cy="1148255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3" name="直接箭头连接符 12"/>
          <p:cNvCxnSpPr>
            <a:stCxn id="2" idx="2"/>
          </p:cNvCxnSpPr>
          <p:nvPr/>
        </p:nvCxnSpPr>
        <p:spPr bwMode="auto">
          <a:xfrm flipH="1">
            <a:off x="2887162" y="2737483"/>
            <a:ext cx="1" cy="1053006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4" name="直接箭头连接符 13"/>
          <p:cNvCxnSpPr/>
          <p:nvPr/>
        </p:nvCxnSpPr>
        <p:spPr bwMode="auto">
          <a:xfrm flipH="1">
            <a:off x="2887163" y="4438561"/>
            <a:ext cx="2" cy="1152128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5" name="圆角矩形 14"/>
          <p:cNvSpPr/>
          <p:nvPr/>
        </p:nvSpPr>
        <p:spPr bwMode="auto">
          <a:xfrm>
            <a:off x="2527122" y="3067062"/>
            <a:ext cx="720080" cy="303104"/>
          </a:xfrm>
          <a:prstGeom prst="roundRect">
            <a:avLst/>
          </a:prstGeom>
          <a:solidFill>
            <a:srgbClr val="505460"/>
          </a:solidFill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ECBB73"/>
                </a:solidFill>
              </a:rPr>
              <a:t>NO</a:t>
            </a:r>
            <a:endParaRPr lang="zh-CN" altLang="en-US" sz="1400" dirty="0">
              <a:solidFill>
                <a:srgbClr val="ECBB73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887161" y="2316867"/>
            <a:ext cx="1767275" cy="2664296"/>
            <a:chOff x="2834561" y="2137916"/>
            <a:chExt cx="1566174" cy="2664296"/>
          </a:xfrm>
        </p:grpSpPr>
        <p:cxnSp>
          <p:nvCxnSpPr>
            <p:cNvPr id="16" name="肘形连接符 15"/>
            <p:cNvCxnSpPr/>
            <p:nvPr/>
          </p:nvCxnSpPr>
          <p:spPr bwMode="auto">
            <a:xfrm flipH="1">
              <a:off x="2834561" y="2137916"/>
              <a:ext cx="972108" cy="2664296"/>
            </a:xfrm>
            <a:prstGeom prst="bentConnector4">
              <a:avLst>
                <a:gd name="adj1" fmla="val -23516"/>
                <a:gd name="adj2" fmla="val 99991"/>
              </a:avLst>
            </a:prstGeom>
            <a:solidFill>
              <a:srgbClr val="FFFFFF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/>
            </a:ln>
            <a:effectLst>
              <a:outerShdw blurRad="12700" dist="12700" dir="5400000" algn="ctr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24" name="圆角矩形 23"/>
            <p:cNvSpPr/>
            <p:nvPr/>
          </p:nvSpPr>
          <p:spPr bwMode="auto">
            <a:xfrm>
              <a:off x="3680655" y="3308434"/>
              <a:ext cx="720080" cy="303104"/>
            </a:xfrm>
            <a:prstGeom prst="roundRect">
              <a:avLst/>
            </a:prstGeom>
            <a:solidFill>
              <a:srgbClr val="505460"/>
            </a:solidFill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rgbClr val="ECBB73"/>
                  </a:solidFill>
                </a:rPr>
                <a:t>YES</a:t>
              </a:r>
              <a:endParaRPr lang="zh-CN" altLang="en-US" sz="1400" dirty="0">
                <a:solidFill>
                  <a:srgbClr val="ECBB73"/>
                </a:solidFill>
              </a:endParaRPr>
            </a:p>
          </p:txBody>
        </p:sp>
      </p:grpSp>
      <p:sp>
        <p:nvSpPr>
          <p:cNvPr id="25" name="圆角矩形 24"/>
          <p:cNvSpPr/>
          <p:nvPr/>
        </p:nvSpPr>
        <p:spPr bwMode="auto">
          <a:xfrm>
            <a:off x="1915053" y="6272247"/>
            <a:ext cx="1944215" cy="432048"/>
          </a:xfrm>
          <a:prstGeom prst="round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acquire</a:t>
            </a:r>
            <a:r>
              <a:rPr lang="zh-CN" altLang="en-US" sz="1400" dirty="0" smtClean="0">
                <a:solidFill>
                  <a:schemeClr val="bg1"/>
                </a:solidFill>
              </a:rPr>
              <a:t>基本流程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6569977" y="5590689"/>
            <a:ext cx="921449" cy="432048"/>
          </a:xfrm>
          <a:prstGeom prst="round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结束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6569977" y="334105"/>
            <a:ext cx="921449" cy="432048"/>
          </a:xfrm>
          <a:prstGeom prst="round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</a:rPr>
              <a:t>开始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32" name="直接箭头连接符 31"/>
          <p:cNvCxnSpPr>
            <a:stCxn id="31" idx="2"/>
          </p:cNvCxnSpPr>
          <p:nvPr/>
        </p:nvCxnSpPr>
        <p:spPr bwMode="auto">
          <a:xfrm flipH="1">
            <a:off x="7030700" y="766153"/>
            <a:ext cx="2" cy="1152128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33" name="直接箭头连接符 32"/>
          <p:cNvCxnSpPr>
            <a:stCxn id="41" idx="2"/>
            <a:endCxn id="30" idx="0"/>
          </p:cNvCxnSpPr>
          <p:nvPr/>
        </p:nvCxnSpPr>
        <p:spPr bwMode="auto">
          <a:xfrm>
            <a:off x="7030700" y="2742605"/>
            <a:ext cx="2" cy="2848084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35" name="圆角矩形 34"/>
          <p:cNvSpPr/>
          <p:nvPr/>
        </p:nvSpPr>
        <p:spPr bwMode="auto">
          <a:xfrm>
            <a:off x="6670658" y="3871773"/>
            <a:ext cx="720080" cy="303104"/>
          </a:xfrm>
          <a:prstGeom prst="roundRect">
            <a:avLst/>
          </a:prstGeom>
          <a:solidFill>
            <a:srgbClr val="505460"/>
          </a:solidFill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ECBB73"/>
                </a:solidFill>
              </a:rPr>
              <a:t>NO</a:t>
            </a:r>
            <a:endParaRPr lang="zh-CN" altLang="en-US" sz="1400" dirty="0">
              <a:solidFill>
                <a:srgbClr val="ECBB73"/>
              </a:solidFill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6097538" y="6272247"/>
            <a:ext cx="1944215" cy="432048"/>
          </a:xfrm>
          <a:prstGeom prst="round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release</a:t>
            </a:r>
            <a:r>
              <a:rPr lang="zh-CN" altLang="en-US" sz="1400" dirty="0" smtClean="0">
                <a:solidFill>
                  <a:schemeClr val="bg1"/>
                </a:solidFill>
              </a:rPr>
              <a:t>基本流程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949041" y="1919530"/>
            <a:ext cx="2202264" cy="823075"/>
            <a:chOff x="1646159" y="836712"/>
            <a:chExt cx="1979218" cy="720080"/>
          </a:xfrm>
        </p:grpSpPr>
        <p:sp>
          <p:nvSpPr>
            <p:cNvPr id="41" name="流程图: 决策 40"/>
            <p:cNvSpPr/>
            <p:nvPr/>
          </p:nvSpPr>
          <p:spPr bwMode="auto">
            <a:xfrm>
              <a:off x="1646159" y="836712"/>
              <a:ext cx="1944216" cy="720080"/>
            </a:xfrm>
            <a:prstGeom prst="flowChartDecision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1681161" y="1048255"/>
              <a:ext cx="1944216" cy="504056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400" dirty="0" err="1" smtClean="0">
                  <a:solidFill>
                    <a:schemeClr val="bg1"/>
                  </a:solidFill>
                </a:rPr>
                <a:t>tryReleaseShared</a:t>
              </a:r>
              <a:r>
                <a:rPr lang="en-US" altLang="zh-CN" sz="1400" dirty="0" smtClean="0">
                  <a:solidFill>
                    <a:schemeClr val="bg1"/>
                  </a:solidFill>
                </a:rPr>
                <a:t> == true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？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7" name="肘形连接符 46"/>
          <p:cNvCxnSpPr>
            <a:stCxn id="29" idx="2"/>
          </p:cNvCxnSpPr>
          <p:nvPr/>
        </p:nvCxnSpPr>
        <p:spPr bwMode="auto">
          <a:xfrm rot="5400000">
            <a:off x="7223815" y="3844075"/>
            <a:ext cx="954337" cy="1340566"/>
          </a:xfrm>
          <a:prstGeom prst="bentConnector2">
            <a:avLst/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29" name="矩形 28"/>
          <p:cNvSpPr/>
          <p:nvPr/>
        </p:nvSpPr>
        <p:spPr bwMode="auto">
          <a:xfrm>
            <a:off x="7579178" y="3389118"/>
            <a:ext cx="1584176" cy="648072"/>
          </a:xfrm>
          <a:prstGeom prst="rect">
            <a:avLst/>
          </a:prstGeom>
          <a:solidFill>
            <a:srgbClr val="505460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唤醒</a:t>
            </a:r>
            <a:r>
              <a:rPr lang="en-US" altLang="zh-CN" sz="1400" dirty="0" smtClean="0">
                <a:solidFill>
                  <a:schemeClr val="bg1"/>
                </a:solidFill>
              </a:rPr>
              <a:t>1</a:t>
            </a:r>
            <a:r>
              <a:rPr lang="zh-CN" altLang="en-US" sz="1400" dirty="0" smtClean="0">
                <a:solidFill>
                  <a:schemeClr val="bg1"/>
                </a:solidFill>
              </a:rPr>
              <a:t>条等待队列中的线程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53" name="肘形连接符 52"/>
          <p:cNvCxnSpPr>
            <a:endCxn id="29" idx="0"/>
          </p:cNvCxnSpPr>
          <p:nvPr/>
        </p:nvCxnSpPr>
        <p:spPr bwMode="auto">
          <a:xfrm rot="16200000" flipH="1">
            <a:off x="7720810" y="2738661"/>
            <a:ext cx="1057271" cy="243641"/>
          </a:xfrm>
          <a:prstGeom prst="bentConnector3">
            <a:avLst>
              <a:gd name="adj1" fmla="val 961"/>
            </a:avLst>
          </a:prstGeom>
          <a:solidFill>
            <a:srgbClr val="FFFFFF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37" name="圆角矩形 36"/>
          <p:cNvSpPr/>
          <p:nvPr/>
        </p:nvSpPr>
        <p:spPr bwMode="auto">
          <a:xfrm>
            <a:off x="7981796" y="2720820"/>
            <a:ext cx="720080" cy="303104"/>
          </a:xfrm>
          <a:prstGeom prst="roundRect">
            <a:avLst/>
          </a:prstGeom>
          <a:solidFill>
            <a:srgbClr val="505460"/>
          </a:solidFill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ECBB73"/>
                </a:solidFill>
              </a:rPr>
              <a:t>YES</a:t>
            </a:r>
            <a:endParaRPr lang="zh-CN" altLang="en-US" sz="1400" dirty="0">
              <a:solidFill>
                <a:srgbClr val="ECBB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30080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- 空白 深色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 - 空白 深色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rtlCol="0" anchor="ctr"/>
      <a:lstStyle>
        <a:defPPr algn="ctr">
          <a:defRPr/>
        </a:defPPr>
      </a:lstStyle>
    </a:spDef>
    <a:lnDef>
      <a:spPr bwMode="auto">
        <a:solidFill>
          <a:srgbClr val="FFFFFF"/>
        </a:soli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arrow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12397</TotalTime>
  <Words>65</Words>
  <Application>Microsoft Office PowerPoint</Application>
  <PresentationFormat>宽屏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Helvetica Light</vt:lpstr>
      <vt:lpstr>Helvetica Neue</vt:lpstr>
      <vt:lpstr>Arial</vt:lpstr>
      <vt:lpstr>White - 空白 深色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陈彩华</dc:creator>
  <cp:lastModifiedBy>xls315</cp:lastModifiedBy>
  <cp:revision>56</cp:revision>
  <dcterms:modified xsi:type="dcterms:W3CDTF">2019-01-28T02:02:24Z</dcterms:modified>
</cp:coreProperties>
</file>