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aveSubsetFonts="1">
  <p:sldMasterIdLst>
    <p:sldMasterId id="2147483649" r:id="rId1"/>
  </p:sldMasterIdLst>
  <p:notesMasterIdLst>
    <p:notesMasterId r:id="rId9"/>
  </p:notesMasterIdLst>
  <p:sldIdLst>
    <p:sldId id="295" r:id="rId2"/>
    <p:sldId id="296" r:id="rId3"/>
    <p:sldId id="297" r:id="rId4"/>
    <p:sldId id="298" r:id="rId5"/>
    <p:sldId id="300" r:id="rId6"/>
    <p:sldId id="301" r:id="rId7"/>
    <p:sldId id="302" r:id="rId8"/>
  </p:sldIdLst>
  <p:sldSz cx="12192000" cy="6858000"/>
  <p:notesSz cx="6858000" cy="9144000"/>
  <p:defaultTextStyle>
    <a:defPPr>
      <a:defRPr lang="zh-CN"/>
    </a:defPPr>
    <a:lvl1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1pPr>
    <a:lvl2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2pPr>
    <a:lvl3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3pPr>
    <a:lvl4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4pPr>
    <a:lvl5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BB73"/>
    <a:srgbClr val="65A636"/>
    <a:srgbClr val="EC2D3A"/>
    <a:srgbClr val="B9CEFF"/>
    <a:srgbClr val="37A46A"/>
    <a:srgbClr val="BDFFC3"/>
    <a:srgbClr val="BDFFFE"/>
    <a:srgbClr val="2990D0"/>
    <a:srgbClr val="1898B5"/>
    <a:srgbClr val="D64A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FB72CC-3461-41B6-A9B5-8F193D933742}" v="10" dt="2019-01-16T14:17:42.0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732" autoAdjust="0"/>
  </p:normalViewPr>
  <p:slideViewPr>
    <p:cSldViewPr>
      <p:cViewPr varScale="1">
        <p:scale>
          <a:sx n="107" d="100"/>
          <a:sy n="107" d="100"/>
        </p:scale>
        <p:origin x="144" y="198"/>
      </p:cViewPr>
      <p:guideLst>
        <p:guide orient="horz" pos="2160"/>
        <p:guide pos="3840"/>
        <p:guide orient="horz" pos="22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ls315" userId="a3f91353-034b-4d73-b44a-fb5798c24f26" providerId="ADAL" clId="{A8FB72CC-3461-41B6-A9B5-8F193D933742}"/>
    <pc:docChg chg="undo modSld">
      <pc:chgData name="xls315" userId="a3f91353-034b-4d73-b44a-fb5798c24f26" providerId="ADAL" clId="{A8FB72CC-3461-41B6-A9B5-8F193D933742}" dt="2019-01-16T14:20:00.502" v="70" actId="20577"/>
      <pc:docMkLst>
        <pc:docMk/>
      </pc:docMkLst>
      <pc:sldChg chg="modSp">
        <pc:chgData name="xls315" userId="a3f91353-034b-4d73-b44a-fb5798c24f26" providerId="ADAL" clId="{A8FB72CC-3461-41B6-A9B5-8F193D933742}" dt="2019-01-16T13:42:22.386" v="29" actId="1076"/>
        <pc:sldMkLst>
          <pc:docMk/>
          <pc:sldMk cId="1468522295" sldId="295"/>
        </pc:sldMkLst>
        <pc:spChg chg="mod">
          <ac:chgData name="xls315" userId="a3f91353-034b-4d73-b44a-fb5798c24f26" providerId="ADAL" clId="{A8FB72CC-3461-41B6-A9B5-8F193D933742}" dt="2019-01-16T13:42:06.697" v="26" actId="1076"/>
          <ac:spMkLst>
            <pc:docMk/>
            <pc:sldMk cId="1468522295" sldId="295"/>
            <ac:spMk id="54" creationId="{5A144FCF-CFF8-4F8F-874F-5264DB762EA9}"/>
          </ac:spMkLst>
        </pc:spChg>
        <pc:spChg chg="mod">
          <ac:chgData name="xls315" userId="a3f91353-034b-4d73-b44a-fb5798c24f26" providerId="ADAL" clId="{A8FB72CC-3461-41B6-A9B5-8F193D933742}" dt="2019-01-16T13:42:06.697" v="26" actId="1076"/>
          <ac:spMkLst>
            <pc:docMk/>
            <pc:sldMk cId="1468522295" sldId="295"/>
            <ac:spMk id="55" creationId="{5A144FCF-CFF8-4F8F-874F-5264DB762EA9}"/>
          </ac:spMkLst>
        </pc:spChg>
        <pc:spChg chg="mod">
          <ac:chgData name="xls315" userId="a3f91353-034b-4d73-b44a-fb5798c24f26" providerId="ADAL" clId="{A8FB72CC-3461-41B6-A9B5-8F193D933742}" dt="2019-01-16T13:42:06.697" v="26" actId="1076"/>
          <ac:spMkLst>
            <pc:docMk/>
            <pc:sldMk cId="1468522295" sldId="295"/>
            <ac:spMk id="56" creationId="{5A144FCF-CFF8-4F8F-874F-5264DB762EA9}"/>
          </ac:spMkLst>
        </pc:spChg>
        <pc:spChg chg="mod">
          <ac:chgData name="xls315" userId="a3f91353-034b-4d73-b44a-fb5798c24f26" providerId="ADAL" clId="{A8FB72CC-3461-41B6-A9B5-8F193D933742}" dt="2019-01-16T13:42:06.697" v="26" actId="1076"/>
          <ac:spMkLst>
            <pc:docMk/>
            <pc:sldMk cId="1468522295" sldId="295"/>
            <ac:spMk id="90" creationId="{5A144FCF-CFF8-4F8F-874F-5264DB762EA9}"/>
          </ac:spMkLst>
        </pc:spChg>
        <pc:spChg chg="mod">
          <ac:chgData name="xls315" userId="a3f91353-034b-4d73-b44a-fb5798c24f26" providerId="ADAL" clId="{A8FB72CC-3461-41B6-A9B5-8F193D933742}" dt="2019-01-16T13:42:06.697" v="26" actId="1076"/>
          <ac:spMkLst>
            <pc:docMk/>
            <pc:sldMk cId="1468522295" sldId="295"/>
            <ac:spMk id="105" creationId="{BDED005D-0EFC-426D-AA82-B1BDCA6FFD69}"/>
          </ac:spMkLst>
        </pc:spChg>
        <pc:spChg chg="mod">
          <ac:chgData name="xls315" userId="a3f91353-034b-4d73-b44a-fb5798c24f26" providerId="ADAL" clId="{A8FB72CC-3461-41B6-A9B5-8F193D933742}" dt="2019-01-16T13:42:06.697" v="26" actId="1076"/>
          <ac:spMkLst>
            <pc:docMk/>
            <pc:sldMk cId="1468522295" sldId="295"/>
            <ac:spMk id="128" creationId="{5A144FCF-CFF8-4F8F-874F-5264DB762EA9}"/>
          </ac:spMkLst>
        </pc:spChg>
        <pc:spChg chg="mod">
          <ac:chgData name="xls315" userId="a3f91353-034b-4d73-b44a-fb5798c24f26" providerId="ADAL" clId="{A8FB72CC-3461-41B6-A9B5-8F193D933742}" dt="2019-01-16T13:42:22.386" v="29" actId="1076"/>
          <ac:spMkLst>
            <pc:docMk/>
            <pc:sldMk cId="1468522295" sldId="295"/>
            <ac:spMk id="129" creationId="{7D761539-DBB3-41A3-A16E-CCE8736D3E74}"/>
          </ac:spMkLst>
        </pc:spChg>
        <pc:picChg chg="mod">
          <ac:chgData name="xls315" userId="a3f91353-034b-4d73-b44a-fb5798c24f26" providerId="ADAL" clId="{A8FB72CC-3461-41B6-A9B5-8F193D933742}" dt="2019-01-16T13:42:13.566" v="28" actId="14100"/>
          <ac:picMkLst>
            <pc:docMk/>
            <pc:sldMk cId="1468522295" sldId="295"/>
            <ac:picMk id="130" creationId="{B27082CE-F585-4353-A929-E3F22C942B9B}"/>
          </ac:picMkLst>
        </pc:picChg>
      </pc:sldChg>
      <pc:sldChg chg="modSp">
        <pc:chgData name="xls315" userId="a3f91353-034b-4d73-b44a-fb5798c24f26" providerId="ADAL" clId="{A8FB72CC-3461-41B6-A9B5-8F193D933742}" dt="2019-01-16T14:04:18.886" v="33" actId="14100"/>
        <pc:sldMkLst>
          <pc:docMk/>
          <pc:sldMk cId="3292590841" sldId="296"/>
        </pc:sldMkLst>
        <pc:spChg chg="mod">
          <ac:chgData name="xls315" userId="a3f91353-034b-4d73-b44a-fb5798c24f26" providerId="ADAL" clId="{A8FB72CC-3461-41B6-A9B5-8F193D933742}" dt="2019-01-16T14:03:21.813" v="32" actId="2711"/>
          <ac:spMkLst>
            <pc:docMk/>
            <pc:sldMk cId="3292590841" sldId="296"/>
            <ac:spMk id="2" creationId="{00000000-0000-0000-0000-000000000000}"/>
          </ac:spMkLst>
        </pc:spChg>
        <pc:spChg chg="mod">
          <ac:chgData name="xls315" userId="a3f91353-034b-4d73-b44a-fb5798c24f26" providerId="ADAL" clId="{A8FB72CC-3461-41B6-A9B5-8F193D933742}" dt="2019-01-16T14:03:21.813" v="32" actId="2711"/>
          <ac:spMkLst>
            <pc:docMk/>
            <pc:sldMk cId="3292590841" sldId="296"/>
            <ac:spMk id="7" creationId="{00000000-0000-0000-0000-000000000000}"/>
          </ac:spMkLst>
        </pc:spChg>
        <pc:spChg chg="mod">
          <ac:chgData name="xls315" userId="a3f91353-034b-4d73-b44a-fb5798c24f26" providerId="ADAL" clId="{A8FB72CC-3461-41B6-A9B5-8F193D933742}" dt="2019-01-16T14:03:21.813" v="32" actId="2711"/>
          <ac:spMkLst>
            <pc:docMk/>
            <pc:sldMk cId="3292590841" sldId="296"/>
            <ac:spMk id="33" creationId="{00000000-0000-0000-0000-000000000000}"/>
          </ac:spMkLst>
        </pc:spChg>
        <pc:spChg chg="mod">
          <ac:chgData name="xls315" userId="a3f91353-034b-4d73-b44a-fb5798c24f26" providerId="ADAL" clId="{A8FB72CC-3461-41B6-A9B5-8F193D933742}" dt="2019-01-16T14:03:21.813" v="32" actId="2711"/>
          <ac:spMkLst>
            <pc:docMk/>
            <pc:sldMk cId="3292590841" sldId="296"/>
            <ac:spMk id="34" creationId="{00000000-0000-0000-0000-000000000000}"/>
          </ac:spMkLst>
        </pc:spChg>
        <pc:spChg chg="mod">
          <ac:chgData name="xls315" userId="a3f91353-034b-4d73-b44a-fb5798c24f26" providerId="ADAL" clId="{A8FB72CC-3461-41B6-A9B5-8F193D933742}" dt="2019-01-16T14:03:21.813" v="32" actId="2711"/>
          <ac:spMkLst>
            <pc:docMk/>
            <pc:sldMk cId="3292590841" sldId="296"/>
            <ac:spMk id="35" creationId="{00000000-0000-0000-0000-000000000000}"/>
          </ac:spMkLst>
        </pc:spChg>
        <pc:spChg chg="mod">
          <ac:chgData name="xls315" userId="a3f91353-034b-4d73-b44a-fb5798c24f26" providerId="ADAL" clId="{A8FB72CC-3461-41B6-A9B5-8F193D933742}" dt="2019-01-16T14:03:21.813" v="32" actId="2711"/>
          <ac:spMkLst>
            <pc:docMk/>
            <pc:sldMk cId="3292590841" sldId="296"/>
            <ac:spMk id="36" creationId="{00000000-0000-0000-0000-000000000000}"/>
          </ac:spMkLst>
        </pc:spChg>
        <pc:spChg chg="mod">
          <ac:chgData name="xls315" userId="a3f91353-034b-4d73-b44a-fb5798c24f26" providerId="ADAL" clId="{A8FB72CC-3461-41B6-A9B5-8F193D933742}" dt="2019-01-16T14:04:18.886" v="33" actId="14100"/>
          <ac:spMkLst>
            <pc:docMk/>
            <pc:sldMk cId="3292590841" sldId="296"/>
            <ac:spMk id="37" creationId="{00000000-0000-0000-0000-000000000000}"/>
          </ac:spMkLst>
        </pc:spChg>
        <pc:spChg chg="mod">
          <ac:chgData name="xls315" userId="a3f91353-034b-4d73-b44a-fb5798c24f26" providerId="ADAL" clId="{A8FB72CC-3461-41B6-A9B5-8F193D933742}" dt="2019-01-16T14:03:21.813" v="32" actId="2711"/>
          <ac:spMkLst>
            <pc:docMk/>
            <pc:sldMk cId="3292590841" sldId="296"/>
            <ac:spMk id="47" creationId="{00000000-0000-0000-0000-000000000000}"/>
          </ac:spMkLst>
        </pc:spChg>
        <pc:spChg chg="mod">
          <ac:chgData name="xls315" userId="a3f91353-034b-4d73-b44a-fb5798c24f26" providerId="ADAL" clId="{A8FB72CC-3461-41B6-A9B5-8F193D933742}" dt="2019-01-16T14:03:21.813" v="32" actId="2711"/>
          <ac:spMkLst>
            <pc:docMk/>
            <pc:sldMk cId="3292590841" sldId="296"/>
            <ac:spMk id="48" creationId="{00000000-0000-0000-0000-000000000000}"/>
          </ac:spMkLst>
        </pc:spChg>
        <pc:spChg chg="mod">
          <ac:chgData name="xls315" userId="a3f91353-034b-4d73-b44a-fb5798c24f26" providerId="ADAL" clId="{A8FB72CC-3461-41B6-A9B5-8F193D933742}" dt="2019-01-16T14:03:21.813" v="32" actId="2711"/>
          <ac:spMkLst>
            <pc:docMk/>
            <pc:sldMk cId="3292590841" sldId="296"/>
            <ac:spMk id="49" creationId="{00000000-0000-0000-0000-000000000000}"/>
          </ac:spMkLst>
        </pc:spChg>
        <pc:spChg chg="mod">
          <ac:chgData name="xls315" userId="a3f91353-034b-4d73-b44a-fb5798c24f26" providerId="ADAL" clId="{A8FB72CC-3461-41B6-A9B5-8F193D933742}" dt="2019-01-16T14:03:21.813" v="32" actId="2711"/>
          <ac:spMkLst>
            <pc:docMk/>
            <pc:sldMk cId="3292590841" sldId="296"/>
            <ac:spMk id="50" creationId="{00000000-0000-0000-0000-000000000000}"/>
          </ac:spMkLst>
        </pc:spChg>
        <pc:spChg chg="mod">
          <ac:chgData name="xls315" userId="a3f91353-034b-4d73-b44a-fb5798c24f26" providerId="ADAL" clId="{A8FB72CC-3461-41B6-A9B5-8F193D933742}" dt="2019-01-16T14:03:21.813" v="32" actId="2711"/>
          <ac:spMkLst>
            <pc:docMk/>
            <pc:sldMk cId="3292590841" sldId="296"/>
            <ac:spMk id="51" creationId="{00000000-0000-0000-0000-000000000000}"/>
          </ac:spMkLst>
        </pc:spChg>
        <pc:spChg chg="mod">
          <ac:chgData name="xls315" userId="a3f91353-034b-4d73-b44a-fb5798c24f26" providerId="ADAL" clId="{A8FB72CC-3461-41B6-A9B5-8F193D933742}" dt="2019-01-16T14:03:21.813" v="32" actId="2711"/>
          <ac:spMkLst>
            <pc:docMk/>
            <pc:sldMk cId="3292590841" sldId="296"/>
            <ac:spMk id="52" creationId="{BDED005D-0EFC-426D-AA82-B1BDCA6FFD69}"/>
          </ac:spMkLst>
        </pc:spChg>
        <pc:spChg chg="mod">
          <ac:chgData name="xls315" userId="a3f91353-034b-4d73-b44a-fb5798c24f26" providerId="ADAL" clId="{A8FB72CC-3461-41B6-A9B5-8F193D933742}" dt="2019-01-16T14:03:21.813" v="32" actId="2711"/>
          <ac:spMkLst>
            <pc:docMk/>
            <pc:sldMk cId="3292590841" sldId="296"/>
            <ac:spMk id="53" creationId="{BDED005D-0EFC-426D-AA82-B1BDCA6FFD69}"/>
          </ac:spMkLst>
        </pc:spChg>
        <pc:spChg chg="mod">
          <ac:chgData name="xls315" userId="a3f91353-034b-4d73-b44a-fb5798c24f26" providerId="ADAL" clId="{A8FB72CC-3461-41B6-A9B5-8F193D933742}" dt="2019-01-16T14:03:21.813" v="32" actId="2711"/>
          <ac:spMkLst>
            <pc:docMk/>
            <pc:sldMk cId="3292590841" sldId="296"/>
            <ac:spMk id="60" creationId="{BDED005D-0EFC-426D-AA82-B1BDCA6FFD69}"/>
          </ac:spMkLst>
        </pc:spChg>
        <pc:spChg chg="mod">
          <ac:chgData name="xls315" userId="a3f91353-034b-4d73-b44a-fb5798c24f26" providerId="ADAL" clId="{A8FB72CC-3461-41B6-A9B5-8F193D933742}" dt="2019-01-16T14:03:21.813" v="32" actId="2711"/>
          <ac:spMkLst>
            <pc:docMk/>
            <pc:sldMk cId="3292590841" sldId="296"/>
            <ac:spMk id="64" creationId="{BDED005D-0EFC-426D-AA82-B1BDCA6FFD69}"/>
          </ac:spMkLst>
        </pc:spChg>
        <pc:spChg chg="mod">
          <ac:chgData name="xls315" userId="a3f91353-034b-4d73-b44a-fb5798c24f26" providerId="ADAL" clId="{A8FB72CC-3461-41B6-A9B5-8F193D933742}" dt="2019-01-16T14:03:21.813" v="32" actId="2711"/>
          <ac:spMkLst>
            <pc:docMk/>
            <pc:sldMk cId="3292590841" sldId="296"/>
            <ac:spMk id="65" creationId="{BDED005D-0EFC-426D-AA82-B1BDCA6FFD69}"/>
          </ac:spMkLst>
        </pc:spChg>
        <pc:spChg chg="mod">
          <ac:chgData name="xls315" userId="a3f91353-034b-4d73-b44a-fb5798c24f26" providerId="ADAL" clId="{A8FB72CC-3461-41B6-A9B5-8F193D933742}" dt="2019-01-16T14:03:21.813" v="32" actId="2711"/>
          <ac:spMkLst>
            <pc:docMk/>
            <pc:sldMk cId="3292590841" sldId="296"/>
            <ac:spMk id="66" creationId="{BDED005D-0EFC-426D-AA82-B1BDCA6FFD69}"/>
          </ac:spMkLst>
        </pc:spChg>
        <pc:spChg chg="mod">
          <ac:chgData name="xls315" userId="a3f91353-034b-4d73-b44a-fb5798c24f26" providerId="ADAL" clId="{A8FB72CC-3461-41B6-A9B5-8F193D933742}" dt="2019-01-16T14:03:21.813" v="32" actId="2711"/>
          <ac:spMkLst>
            <pc:docMk/>
            <pc:sldMk cId="3292590841" sldId="296"/>
            <ac:spMk id="67" creationId="{BDED005D-0EFC-426D-AA82-B1BDCA6FFD69}"/>
          </ac:spMkLst>
        </pc:spChg>
        <pc:spChg chg="mod">
          <ac:chgData name="xls315" userId="a3f91353-034b-4d73-b44a-fb5798c24f26" providerId="ADAL" clId="{A8FB72CC-3461-41B6-A9B5-8F193D933742}" dt="2019-01-16T14:03:21.813" v="32" actId="2711"/>
          <ac:spMkLst>
            <pc:docMk/>
            <pc:sldMk cId="3292590841" sldId="296"/>
            <ac:spMk id="68" creationId="{BDED005D-0EFC-426D-AA82-B1BDCA6FFD69}"/>
          </ac:spMkLst>
        </pc:spChg>
        <pc:spChg chg="mod">
          <ac:chgData name="xls315" userId="a3f91353-034b-4d73-b44a-fb5798c24f26" providerId="ADAL" clId="{A8FB72CC-3461-41B6-A9B5-8F193D933742}" dt="2019-01-16T14:03:21.813" v="32" actId="2711"/>
          <ac:spMkLst>
            <pc:docMk/>
            <pc:sldMk cId="3292590841" sldId="296"/>
            <ac:spMk id="69" creationId="{BDED005D-0EFC-426D-AA82-B1BDCA6FFD69}"/>
          </ac:spMkLst>
        </pc:spChg>
        <pc:spChg chg="mod">
          <ac:chgData name="xls315" userId="a3f91353-034b-4d73-b44a-fb5798c24f26" providerId="ADAL" clId="{A8FB72CC-3461-41B6-A9B5-8F193D933742}" dt="2019-01-16T14:03:21.813" v="32" actId="2711"/>
          <ac:spMkLst>
            <pc:docMk/>
            <pc:sldMk cId="3292590841" sldId="296"/>
            <ac:spMk id="70" creationId="{7D761539-DBB3-41A3-A16E-CCE8736D3E74}"/>
          </ac:spMkLst>
        </pc:spChg>
        <pc:grpChg chg="mod">
          <ac:chgData name="xls315" userId="a3f91353-034b-4d73-b44a-fb5798c24f26" providerId="ADAL" clId="{A8FB72CC-3461-41B6-A9B5-8F193D933742}" dt="2019-01-16T13:41:09.196" v="9" actId="14100"/>
          <ac:grpSpMkLst>
            <pc:docMk/>
            <pc:sldMk cId="3292590841" sldId="296"/>
            <ac:grpSpMk id="9" creationId="{00000000-0000-0000-0000-000000000000}"/>
          </ac:grpSpMkLst>
        </pc:grpChg>
        <pc:picChg chg="mod">
          <ac:chgData name="xls315" userId="a3f91353-034b-4d73-b44a-fb5798c24f26" providerId="ADAL" clId="{A8FB72CC-3461-41B6-A9B5-8F193D933742}" dt="2019-01-16T13:41:48.305" v="25" actId="14100"/>
          <ac:picMkLst>
            <pc:docMk/>
            <pc:sldMk cId="3292590841" sldId="296"/>
            <ac:picMk id="71" creationId="{B27082CE-F585-4353-A929-E3F22C942B9B}"/>
          </ac:picMkLst>
        </pc:picChg>
      </pc:sldChg>
      <pc:sldChg chg="modSp">
        <pc:chgData name="xls315" userId="a3f91353-034b-4d73-b44a-fb5798c24f26" providerId="ADAL" clId="{A8FB72CC-3461-41B6-A9B5-8F193D933742}" dt="2019-01-16T14:20:00.502" v="70" actId="20577"/>
        <pc:sldMkLst>
          <pc:docMk/>
          <pc:sldMk cId="832215478" sldId="299"/>
        </pc:sldMkLst>
        <pc:spChg chg="mod">
          <ac:chgData name="xls315" userId="a3f91353-034b-4d73-b44a-fb5798c24f26" providerId="ADAL" clId="{A8FB72CC-3461-41B6-A9B5-8F193D933742}" dt="2019-01-16T14:17:56.156" v="66" actId="2711"/>
          <ac:spMkLst>
            <pc:docMk/>
            <pc:sldMk cId="832215478" sldId="299"/>
            <ac:spMk id="2" creationId="{00000000-0000-0000-0000-000000000000}"/>
          </ac:spMkLst>
        </pc:spChg>
        <pc:spChg chg="mod">
          <ac:chgData name="xls315" userId="a3f91353-034b-4d73-b44a-fb5798c24f26" providerId="ADAL" clId="{A8FB72CC-3461-41B6-A9B5-8F193D933742}" dt="2019-01-16T14:17:56.156" v="66" actId="2711"/>
          <ac:spMkLst>
            <pc:docMk/>
            <pc:sldMk cId="832215478" sldId="299"/>
            <ac:spMk id="5" creationId="{5A144FCF-CFF8-4F8F-874F-5264DB762EA9}"/>
          </ac:spMkLst>
        </pc:spChg>
        <pc:spChg chg="mod">
          <ac:chgData name="xls315" userId="a3f91353-034b-4d73-b44a-fb5798c24f26" providerId="ADAL" clId="{A8FB72CC-3461-41B6-A9B5-8F193D933742}" dt="2019-01-16T14:20:00.502" v="70" actId="20577"/>
          <ac:spMkLst>
            <pc:docMk/>
            <pc:sldMk cId="832215478" sldId="299"/>
            <ac:spMk id="6" creationId="{5A144FCF-CFF8-4F8F-874F-5264DB762EA9}"/>
          </ac:spMkLst>
        </pc:spChg>
      </pc:sldChg>
      <pc:sldChg chg="modSp">
        <pc:chgData name="xls315" userId="a3f91353-034b-4d73-b44a-fb5798c24f26" providerId="ADAL" clId="{A8FB72CC-3461-41B6-A9B5-8F193D933742}" dt="2019-01-16T12:01:51.056" v="0" actId="1076"/>
        <pc:sldMkLst>
          <pc:docMk/>
          <pc:sldMk cId="2721908813" sldId="300"/>
        </pc:sldMkLst>
        <pc:spChg chg="mod">
          <ac:chgData name="xls315" userId="a3f91353-034b-4d73-b44a-fb5798c24f26" providerId="ADAL" clId="{A8FB72CC-3461-41B6-A9B5-8F193D933742}" dt="2019-01-16T12:01:51.056" v="0" actId="1076"/>
          <ac:spMkLst>
            <pc:docMk/>
            <pc:sldMk cId="2721908813" sldId="300"/>
            <ac:spMk id="9" creationId="{00000000-0000-0000-0000-000000000000}"/>
          </ac:spMkLst>
        </pc:spChg>
      </pc:sldChg>
    </pc:docChg>
  </pc:docChgLst>
  <pc:docChgLst>
    <pc:chgData name="xls315" userId="a3f91353-034b-4d73-b44a-fb5798c24f26" providerId="ADAL" clId="{8F972F40-A609-4ECA-901B-D3C000B2B20F}"/>
  </pc:docChgLst>
  <pc:docChgLst>
    <pc:chgData name="xls315" userId="a3f91353-034b-4d73-b44a-fb5798c24f26" providerId="ADAL" clId="{2136E3CC-0E02-4152-8634-EB90BF7554D9}"/>
  </pc:docChgLst>
  <pc:docChgLst>
    <pc:chgData name="xls315" userId="a3f91353-034b-4d73-b44a-fb5798c24f26" providerId="ADAL" clId="{F5C2F00B-D472-46A9-8B54-A7EF15304FF2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="" xmlns:a16="http://schemas.microsoft.com/office/drawing/2014/main" id="{565A64E7-9CD6-4CA0-BB1F-239A37432A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Rectangle 2">
            <a:extLst>
              <a:ext uri="{FF2B5EF4-FFF2-40B4-BE49-F238E27FC236}">
                <a16:creationId xmlns="" xmlns:a16="http://schemas.microsoft.com/office/drawing/2014/main" id="{BEC89F56-1C5B-450B-BA44-8C5C6738B526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Helvetica Neue" charset="0"/>
              </a:rPr>
              <a:t>Click to edit Master text styles</a:t>
            </a:r>
          </a:p>
          <a:p>
            <a:pPr lvl="1"/>
            <a:r>
              <a:rPr lang="zh-CN" altLang="zh-CN">
                <a:sym typeface="Helvetica Neue" charset="0"/>
              </a:rPr>
              <a:t>Second level</a:t>
            </a:r>
          </a:p>
          <a:p>
            <a:pPr lvl="2"/>
            <a:r>
              <a:rPr lang="zh-CN" altLang="zh-CN">
                <a:sym typeface="Helvetica Neue" charset="0"/>
              </a:rPr>
              <a:t>Third level</a:t>
            </a:r>
          </a:p>
          <a:p>
            <a:pPr lvl="3"/>
            <a:r>
              <a:rPr lang="zh-CN" altLang="zh-CN">
                <a:sym typeface="Helvetica Neue" charset="0"/>
              </a:rPr>
              <a:t>Fourth level</a:t>
            </a:r>
          </a:p>
          <a:p>
            <a:pPr lvl="4"/>
            <a:r>
              <a:rPr lang="zh-CN" altLang="zh-CN">
                <a:sym typeface="Helvetica Neue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47977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1pPr>
    <a:lvl2pPr indent="2286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2pPr>
    <a:lvl3pPr indent="4572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3pPr>
    <a:lvl4pPr indent="6858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4pPr>
    <a:lvl5pPr indent="9144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3920F4C-4250-4125-8984-E27C967C7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CCF65E6E-81FD-4631-BDBA-343341FD9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47937965-0035-43F3-A8F9-BA99A5C466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9E9EF52-4F49-4E83-99B3-D560C2EA920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9167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B0188C7-8DF4-45E6-BB0A-3DE8FA47D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332766E8-BF75-446A-964B-9715DDF66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553A1DE0-A6FD-4D1F-A299-AD52DB77F1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37F98A9-AC01-4E7E-B18B-4B2132907D62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796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91216533-0BD7-4F3B-AC52-7D59BF32C6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4B9DCB10-4EE5-4A4E-A344-9273E798B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36606AC1-ADDE-49A6-9E3D-5F936A1795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845B34-6C38-4E59-BC00-1EA71864404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2421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AB45643-41E5-4F8A-A3FB-70282E6F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635A896-792B-4191-811D-D0D9BE8A9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2752FF08-65C9-4F66-835B-7EDC0DD825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E1F1458-79C6-4583-A0E1-C80C10C6A81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8847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EF0F9E6-6E4E-4C9E-A98D-EF8DABD21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8D9ABEE6-AE6E-4050-8164-5EBC00252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8E786AA7-4871-4B03-B855-2BCA04E634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83B0B88-4DC4-4EC6-86F8-55029368E94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3763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57AFEB8-002C-464E-9FC8-10826243C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43C147F-0E80-4BC5-88C0-0B13AB1C0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ABE29A0D-470A-4D24-B5E4-D69B45AFA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3D4E71FC-FA32-40B2-A781-96D870E3A6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A62520-23B8-46AD-8940-4EEA7EEC196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74097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088E822-3460-4549-B734-2357F8BD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25F6B7B6-AAD1-46DE-812D-E279B2BA4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E6EF8512-4BCF-429F-98B6-A40F21E02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2E43955C-CB2E-44EA-8DEC-762EDA6D8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FF04F6E5-926D-46BC-967B-30BA700C5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A67352EA-DCBA-42ED-B669-CF6A9048E6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C4EA282-2668-4287-BDEE-E857830E752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1873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66439B8-A890-4BF3-A5FC-9269282A0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DC232DAC-B15C-46F2-8CAE-846C4A5E23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0BD16E0-1B80-40AA-8467-C47D295176A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55748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97A36CCC-2ABB-464B-82A7-289602FB00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7CFEAC-2B11-4E5C-A402-BA68D793F8D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15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4A01729-8E96-427E-B87C-84725AC1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129B704-0C29-4DA0-AAE3-8730A27EC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BD61614F-03CD-4D7C-AB94-0D8766672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5F584EEA-F424-4D5A-9512-C341C6F745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FCA25-20B2-479A-B8D0-62F026758B8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1157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AC0D9A2-D4AA-4901-B563-F938E76BA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55B52424-42FD-4880-9E96-0C7B44DF5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A9ACC898-B51A-4746-96CF-9C1B90950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FF76DA64-88F7-483C-AE16-E94C47973A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0F7210C-3339-4025-BC40-F5EE21E43CD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5093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054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ppt元素-11.png">
            <a:extLst>
              <a:ext uri="{FF2B5EF4-FFF2-40B4-BE49-F238E27FC236}">
                <a16:creationId xmlns="" xmlns:a16="http://schemas.microsoft.com/office/drawing/2014/main" id="{4CBE4F7A-DF60-480C-A0F2-6DFBCF878D1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0" name="Rectangle 2">
            <a:extLst>
              <a:ext uri="{FF2B5EF4-FFF2-40B4-BE49-F238E27FC236}">
                <a16:creationId xmlns="" xmlns:a16="http://schemas.microsoft.com/office/drawing/2014/main" id="{8C0EE73C-67BB-4C42-8BD8-750C3733AD4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 bwMode="auto">
          <a:xfrm>
            <a:off x="5975350" y="6540500"/>
            <a:ext cx="23336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25400" tIns="25400" rIns="25400" bIns="254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530DF232-72C1-474C-8BA3-44037DDFDDF9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412750" rtl="0" fontAlgn="base" hangingPunct="0">
        <a:spcBef>
          <a:spcPct val="0"/>
        </a:spcBef>
        <a:spcAft>
          <a:spcPct val="0"/>
        </a:spcAft>
        <a:defRPr sz="5600" kern="1200">
          <a:solidFill>
            <a:srgbClr val="000000"/>
          </a:solidFill>
          <a:latin typeface="+mj-lt"/>
          <a:ea typeface="+mj-ea"/>
          <a:cs typeface="+mj-cs"/>
          <a:sym typeface="Helvetica Light" charset="0"/>
        </a:defRPr>
      </a:lvl1pPr>
      <a:lvl2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2pPr>
      <a:lvl3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3pPr>
      <a:lvl4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4pPr>
      <a:lvl5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5pPr>
      <a:lvl6pPr marL="4572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6pPr>
      <a:lvl7pPr marL="9144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7pPr>
      <a:lvl8pPr marL="13716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8pPr>
      <a:lvl9pPr marL="18288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9pPr>
    </p:titleStyle>
    <p:bodyStyle>
      <a:lvl1pPr marL="317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952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1587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2222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2857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图片 129">
            <a:extLst>
              <a:ext uri="{FF2B5EF4-FFF2-40B4-BE49-F238E27FC236}">
                <a16:creationId xmlns="" xmlns:a16="http://schemas.microsoft.com/office/drawing/2014/main" id="{B27082CE-F585-4353-A929-E3F22C942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553" y="1739776"/>
            <a:ext cx="8742968" cy="4137495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sp>
        <p:nvSpPr>
          <p:cNvPr id="90" name="矩形 89">
            <a:extLst>
              <a:ext uri="{FF2B5EF4-FFF2-40B4-BE49-F238E27FC236}">
                <a16:creationId xmlns="" xmlns:a16="http://schemas.microsoft.com/office/drawing/2014/main" id="{5A144FCF-CFF8-4F8F-874F-5264DB762EA9}"/>
              </a:ext>
            </a:extLst>
          </p:cNvPr>
          <p:cNvSpPr/>
          <p:nvPr/>
        </p:nvSpPr>
        <p:spPr bwMode="auto">
          <a:xfrm>
            <a:off x="2470899" y="3713431"/>
            <a:ext cx="864096" cy="543426"/>
          </a:xfrm>
          <a:prstGeom prst="rect">
            <a:avLst/>
          </a:prstGeom>
          <a:noFill/>
          <a:ln w="25400" cap="flat" cmpd="sng" algn="ctr">
            <a:solidFill>
              <a:srgbClr val="65A636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300" dirty="0">
                <a:solidFill>
                  <a:schemeClr val="bg1"/>
                </a:solidFill>
              </a:rPr>
              <a:t>进程</a:t>
            </a:r>
            <a:r>
              <a:rPr lang="en-US" altLang="zh-CN" sz="1300" dirty="0">
                <a:solidFill>
                  <a:schemeClr val="bg1"/>
                </a:solidFill>
              </a:rPr>
              <a:t/>
            </a:r>
            <a:br>
              <a:rPr lang="en-US" altLang="zh-CN" sz="1300" dirty="0">
                <a:solidFill>
                  <a:schemeClr val="bg1"/>
                </a:solidFill>
              </a:rPr>
            </a:br>
            <a:r>
              <a:rPr lang="zh-CN" altLang="en-US" sz="1300" dirty="0">
                <a:solidFill>
                  <a:schemeClr val="bg1"/>
                </a:solidFill>
              </a:rPr>
              <a:t>控制模块</a:t>
            </a:r>
          </a:p>
        </p:txBody>
      </p:sp>
      <p:sp>
        <p:nvSpPr>
          <p:cNvPr id="105" name="流程图: 过程 104">
            <a:extLst>
              <a:ext uri="{FF2B5EF4-FFF2-40B4-BE49-F238E27FC236}">
                <a16:creationId xmlns="" xmlns:a16="http://schemas.microsoft.com/office/drawing/2014/main" id="{BDED005D-0EFC-426D-AA82-B1BDCA6FFD69}"/>
              </a:ext>
            </a:extLst>
          </p:cNvPr>
          <p:cNvSpPr/>
          <p:nvPr/>
        </p:nvSpPr>
        <p:spPr>
          <a:xfrm>
            <a:off x="2663307" y="3209575"/>
            <a:ext cx="1641770" cy="288032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/>
              <a:t>单线程进程模型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="" xmlns:a16="http://schemas.microsoft.com/office/drawing/2014/main" id="{5A144FCF-CFF8-4F8F-874F-5264DB762EA9}"/>
              </a:ext>
            </a:extLst>
          </p:cNvPr>
          <p:cNvSpPr/>
          <p:nvPr/>
        </p:nvSpPr>
        <p:spPr bwMode="auto">
          <a:xfrm>
            <a:off x="2470899" y="4345184"/>
            <a:ext cx="864096" cy="543426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zh-CN" altLang="en-US" sz="1300" dirty="0">
                <a:solidFill>
                  <a:schemeClr val="bg1"/>
                </a:solidFill>
              </a:rPr>
              <a:t>用户</a:t>
            </a:r>
            <a:r>
              <a:rPr lang="en-US" altLang="zh-CN" sz="1300" dirty="0">
                <a:solidFill>
                  <a:schemeClr val="bg1"/>
                </a:solidFill>
              </a:rPr>
              <a:t/>
            </a:r>
            <a:br>
              <a:rPr lang="en-US" altLang="zh-CN" sz="1300" dirty="0">
                <a:solidFill>
                  <a:schemeClr val="bg1"/>
                </a:solidFill>
              </a:rPr>
            </a:br>
            <a:r>
              <a:rPr lang="zh-CN" altLang="en-US" sz="1300" dirty="0">
                <a:solidFill>
                  <a:schemeClr val="bg1"/>
                </a:solidFill>
              </a:rPr>
              <a:t>地址空间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="" xmlns:a16="http://schemas.microsoft.com/office/drawing/2014/main" id="{5A144FCF-CFF8-4F8F-874F-5264DB762EA9}"/>
              </a:ext>
            </a:extLst>
          </p:cNvPr>
          <p:cNvSpPr/>
          <p:nvPr/>
        </p:nvSpPr>
        <p:spPr bwMode="auto">
          <a:xfrm>
            <a:off x="3743427" y="3713431"/>
            <a:ext cx="864096" cy="543426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zh-CN" altLang="en-US" sz="1300" dirty="0">
                <a:solidFill>
                  <a:schemeClr val="bg1"/>
                </a:solidFill>
              </a:rPr>
              <a:t>用户栈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="" xmlns:a16="http://schemas.microsoft.com/office/drawing/2014/main" id="{5A144FCF-CFF8-4F8F-874F-5264DB762EA9}"/>
              </a:ext>
            </a:extLst>
          </p:cNvPr>
          <p:cNvSpPr/>
          <p:nvPr/>
        </p:nvSpPr>
        <p:spPr bwMode="auto">
          <a:xfrm>
            <a:off x="3743427" y="4345184"/>
            <a:ext cx="864096" cy="543426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300" dirty="0">
                <a:solidFill>
                  <a:schemeClr val="bg1"/>
                </a:solidFill>
              </a:rPr>
              <a:t>内核栈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="" xmlns:a16="http://schemas.microsoft.com/office/drawing/2014/main" id="{5A144FCF-CFF8-4F8F-874F-5264DB762EA9}"/>
              </a:ext>
            </a:extLst>
          </p:cNvPr>
          <p:cNvSpPr/>
          <p:nvPr/>
        </p:nvSpPr>
        <p:spPr bwMode="auto">
          <a:xfrm>
            <a:off x="5430407" y="3720947"/>
            <a:ext cx="864096" cy="543426"/>
          </a:xfrm>
          <a:prstGeom prst="rect">
            <a:avLst/>
          </a:prstGeom>
          <a:noFill/>
          <a:ln w="25400" cap="flat" cmpd="sng" algn="ctr">
            <a:solidFill>
              <a:srgbClr val="65A636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300" dirty="0">
                <a:solidFill>
                  <a:schemeClr val="bg1"/>
                </a:solidFill>
              </a:rPr>
              <a:t>进程</a:t>
            </a:r>
            <a:r>
              <a:rPr lang="en-US" altLang="zh-CN" sz="1300" dirty="0">
                <a:solidFill>
                  <a:schemeClr val="bg1"/>
                </a:solidFill>
              </a:rPr>
              <a:t/>
            </a:r>
            <a:br>
              <a:rPr lang="en-US" altLang="zh-CN" sz="1300" dirty="0">
                <a:solidFill>
                  <a:schemeClr val="bg1"/>
                </a:solidFill>
              </a:rPr>
            </a:br>
            <a:r>
              <a:rPr lang="zh-CN" altLang="en-US" sz="1300" dirty="0">
                <a:solidFill>
                  <a:schemeClr val="bg1"/>
                </a:solidFill>
              </a:rPr>
              <a:t>控制模块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="" xmlns:a16="http://schemas.microsoft.com/office/drawing/2014/main" id="{5A144FCF-CFF8-4F8F-874F-5264DB762EA9}"/>
              </a:ext>
            </a:extLst>
          </p:cNvPr>
          <p:cNvSpPr/>
          <p:nvPr/>
        </p:nvSpPr>
        <p:spPr bwMode="auto">
          <a:xfrm>
            <a:off x="5430407" y="4352700"/>
            <a:ext cx="864096" cy="543426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zh-CN" altLang="en-US" sz="1300" dirty="0">
                <a:solidFill>
                  <a:schemeClr val="bg1"/>
                </a:solidFill>
              </a:rPr>
              <a:t>用户</a:t>
            </a:r>
            <a:r>
              <a:rPr lang="en-US" altLang="zh-CN" sz="1300" dirty="0">
                <a:solidFill>
                  <a:schemeClr val="bg1"/>
                </a:solidFill>
              </a:rPr>
              <a:t/>
            </a:r>
            <a:br>
              <a:rPr lang="en-US" altLang="zh-CN" sz="1300" dirty="0">
                <a:solidFill>
                  <a:schemeClr val="bg1"/>
                </a:solidFill>
              </a:rPr>
            </a:br>
            <a:r>
              <a:rPr lang="zh-CN" altLang="en-US" sz="1300" dirty="0">
                <a:solidFill>
                  <a:schemeClr val="bg1"/>
                </a:solidFill>
              </a:rPr>
              <a:t>地址空间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558919" y="2636912"/>
            <a:ext cx="1152128" cy="2381955"/>
            <a:chOff x="6558919" y="2636912"/>
            <a:chExt cx="1152128" cy="2381955"/>
          </a:xfrm>
        </p:grpSpPr>
        <p:pic>
          <p:nvPicPr>
            <p:cNvPr id="113" name="图片 112">
              <a:extLst>
                <a:ext uri="{FF2B5EF4-FFF2-40B4-BE49-F238E27FC236}">
                  <a16:creationId xmlns="" xmlns:a16="http://schemas.microsoft.com/office/drawing/2014/main" id="{B27082CE-F585-4353-A929-E3F22C942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8919" y="2636912"/>
              <a:ext cx="1152128" cy="2381955"/>
            </a:xfrm>
            <a:prstGeom prst="rect">
              <a:avLst/>
            </a:prstGeom>
            <a:ln>
              <a:solidFill>
                <a:schemeClr val="bg1"/>
              </a:solidFill>
              <a:prstDash val="dash"/>
            </a:ln>
            <a:effectLst/>
          </p:spPr>
        </p:pic>
        <p:sp>
          <p:nvSpPr>
            <p:cNvPr id="59" name="矩形 58">
              <a:extLst>
                <a:ext uri="{FF2B5EF4-FFF2-40B4-BE49-F238E27FC236}">
                  <a16:creationId xmlns="" xmlns:a16="http://schemas.microsoft.com/office/drawing/2014/main" id="{5A144FCF-CFF8-4F8F-874F-5264DB762EA9}"/>
                </a:ext>
              </a:extLst>
            </p:cNvPr>
            <p:cNvSpPr/>
            <p:nvPr/>
          </p:nvSpPr>
          <p:spPr bwMode="auto">
            <a:xfrm>
              <a:off x="6702935" y="3720947"/>
              <a:ext cx="864096" cy="543426"/>
            </a:xfrm>
            <a:prstGeom prst="rect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r>
                <a:rPr lang="zh-CN" altLang="en-US" sz="1300" dirty="0">
                  <a:solidFill>
                    <a:schemeClr val="bg1"/>
                  </a:solidFill>
                </a:rPr>
                <a:t>用户栈</a:t>
              </a:r>
            </a:p>
          </p:txBody>
        </p:sp>
        <p:sp>
          <p:nvSpPr>
            <p:cNvPr id="61" name="矩形 60">
              <a:extLst>
                <a:ext uri="{FF2B5EF4-FFF2-40B4-BE49-F238E27FC236}">
                  <a16:creationId xmlns="" xmlns:a16="http://schemas.microsoft.com/office/drawing/2014/main" id="{5A144FCF-CFF8-4F8F-874F-5264DB762EA9}"/>
                </a:ext>
              </a:extLst>
            </p:cNvPr>
            <p:cNvSpPr/>
            <p:nvPr/>
          </p:nvSpPr>
          <p:spPr bwMode="auto">
            <a:xfrm>
              <a:off x="6702935" y="4352700"/>
              <a:ext cx="864096" cy="543426"/>
            </a:xfrm>
            <a:prstGeom prst="rect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r>
                <a:rPr lang="zh-CN" altLang="en-US" sz="1300" dirty="0">
                  <a:solidFill>
                    <a:schemeClr val="bg1"/>
                  </a:solidFill>
                </a:rPr>
                <a:t>内核栈</a:t>
              </a:r>
            </a:p>
          </p:txBody>
        </p:sp>
        <p:sp>
          <p:nvSpPr>
            <p:cNvPr id="62" name="矩形 61">
              <a:extLst>
                <a:ext uri="{FF2B5EF4-FFF2-40B4-BE49-F238E27FC236}">
                  <a16:creationId xmlns="" xmlns:a16="http://schemas.microsoft.com/office/drawing/2014/main" id="{5A144FCF-CFF8-4F8F-874F-5264DB762EA9}"/>
                </a:ext>
              </a:extLst>
            </p:cNvPr>
            <p:cNvSpPr/>
            <p:nvPr/>
          </p:nvSpPr>
          <p:spPr bwMode="auto">
            <a:xfrm>
              <a:off x="6702935" y="3089194"/>
              <a:ext cx="864096" cy="543426"/>
            </a:xfrm>
            <a:prstGeom prst="rect">
              <a:avLst/>
            </a:prstGeom>
            <a:noFill/>
            <a:ln w="25400" cap="flat" cmpd="sng" algn="ctr">
              <a:solidFill>
                <a:srgbClr val="65A636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r>
                <a:rPr lang="zh-CN" altLang="en-US" sz="1300" dirty="0">
                  <a:solidFill>
                    <a:schemeClr val="bg1"/>
                  </a:solidFill>
                </a:rPr>
                <a:t>线程</a:t>
              </a:r>
              <a:r>
                <a:rPr lang="en-US" altLang="zh-CN" sz="1300" dirty="0">
                  <a:solidFill>
                    <a:schemeClr val="bg1"/>
                  </a:solidFill>
                </a:rPr>
                <a:t/>
              </a:r>
              <a:br>
                <a:rPr lang="en-US" altLang="zh-CN" sz="1300" dirty="0">
                  <a:solidFill>
                    <a:schemeClr val="bg1"/>
                  </a:solidFill>
                </a:rPr>
              </a:br>
              <a:r>
                <a:rPr lang="zh-CN" altLang="en-US" sz="1300" dirty="0">
                  <a:solidFill>
                    <a:schemeClr val="bg1"/>
                  </a:solidFill>
                </a:rPr>
                <a:t>控制模块</a:t>
              </a:r>
            </a:p>
          </p:txBody>
        </p:sp>
        <p:sp>
          <p:nvSpPr>
            <p:cNvPr id="63" name="流程图: 过程 62">
              <a:extLst>
                <a:ext uri="{FF2B5EF4-FFF2-40B4-BE49-F238E27FC236}">
                  <a16:creationId xmlns="" xmlns:a16="http://schemas.microsoft.com/office/drawing/2014/main" id="{BDED005D-0EFC-426D-AA82-B1BDCA6FFD69}"/>
                </a:ext>
              </a:extLst>
            </p:cNvPr>
            <p:cNvSpPr/>
            <p:nvPr/>
          </p:nvSpPr>
          <p:spPr>
            <a:xfrm>
              <a:off x="6810947" y="2712835"/>
              <a:ext cx="648072" cy="288032"/>
            </a:xfrm>
            <a:prstGeom prst="flowChartProcess">
              <a:avLst/>
            </a:prstGeom>
            <a:noFill/>
            <a:ln>
              <a:noFill/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400" dirty="0"/>
                <a:t>线程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7855063" y="2636912"/>
            <a:ext cx="1152128" cy="2381955"/>
            <a:chOff x="6558919" y="2636912"/>
            <a:chExt cx="1152128" cy="2381955"/>
          </a:xfrm>
        </p:grpSpPr>
        <p:pic>
          <p:nvPicPr>
            <p:cNvPr id="115" name="图片 114">
              <a:extLst>
                <a:ext uri="{FF2B5EF4-FFF2-40B4-BE49-F238E27FC236}">
                  <a16:creationId xmlns="" xmlns:a16="http://schemas.microsoft.com/office/drawing/2014/main" id="{B27082CE-F585-4353-A929-E3F22C942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8919" y="2636912"/>
              <a:ext cx="1152128" cy="2381955"/>
            </a:xfrm>
            <a:prstGeom prst="rect">
              <a:avLst/>
            </a:prstGeom>
            <a:ln>
              <a:solidFill>
                <a:schemeClr val="bg1"/>
              </a:solidFill>
              <a:prstDash val="dash"/>
            </a:ln>
            <a:effectLst/>
          </p:spPr>
        </p:pic>
        <p:sp>
          <p:nvSpPr>
            <p:cNvPr id="116" name="矩形 115">
              <a:extLst>
                <a:ext uri="{FF2B5EF4-FFF2-40B4-BE49-F238E27FC236}">
                  <a16:creationId xmlns="" xmlns:a16="http://schemas.microsoft.com/office/drawing/2014/main" id="{5A144FCF-CFF8-4F8F-874F-5264DB762EA9}"/>
                </a:ext>
              </a:extLst>
            </p:cNvPr>
            <p:cNvSpPr/>
            <p:nvPr/>
          </p:nvSpPr>
          <p:spPr bwMode="auto">
            <a:xfrm>
              <a:off x="6702935" y="3720947"/>
              <a:ext cx="864096" cy="543426"/>
            </a:xfrm>
            <a:prstGeom prst="rect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r>
                <a:rPr lang="zh-CN" altLang="en-US" sz="1300" dirty="0">
                  <a:solidFill>
                    <a:schemeClr val="bg1"/>
                  </a:solidFill>
                </a:rPr>
                <a:t>用户栈</a:t>
              </a:r>
            </a:p>
          </p:txBody>
        </p:sp>
        <p:sp>
          <p:nvSpPr>
            <p:cNvPr id="117" name="矩形 116">
              <a:extLst>
                <a:ext uri="{FF2B5EF4-FFF2-40B4-BE49-F238E27FC236}">
                  <a16:creationId xmlns="" xmlns:a16="http://schemas.microsoft.com/office/drawing/2014/main" id="{5A144FCF-CFF8-4F8F-874F-5264DB762EA9}"/>
                </a:ext>
              </a:extLst>
            </p:cNvPr>
            <p:cNvSpPr/>
            <p:nvPr/>
          </p:nvSpPr>
          <p:spPr bwMode="auto">
            <a:xfrm>
              <a:off x="6702935" y="4352700"/>
              <a:ext cx="864096" cy="543426"/>
            </a:xfrm>
            <a:prstGeom prst="rect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r>
                <a:rPr lang="zh-CN" altLang="en-US" sz="1300" dirty="0">
                  <a:solidFill>
                    <a:schemeClr val="bg1"/>
                  </a:solidFill>
                </a:rPr>
                <a:t>内核栈</a:t>
              </a:r>
            </a:p>
          </p:txBody>
        </p:sp>
        <p:sp>
          <p:nvSpPr>
            <p:cNvPr id="118" name="矩形 117">
              <a:extLst>
                <a:ext uri="{FF2B5EF4-FFF2-40B4-BE49-F238E27FC236}">
                  <a16:creationId xmlns="" xmlns:a16="http://schemas.microsoft.com/office/drawing/2014/main" id="{5A144FCF-CFF8-4F8F-874F-5264DB762EA9}"/>
                </a:ext>
              </a:extLst>
            </p:cNvPr>
            <p:cNvSpPr/>
            <p:nvPr/>
          </p:nvSpPr>
          <p:spPr bwMode="auto">
            <a:xfrm>
              <a:off x="6702935" y="3089194"/>
              <a:ext cx="864096" cy="543426"/>
            </a:xfrm>
            <a:prstGeom prst="rect">
              <a:avLst/>
            </a:prstGeom>
            <a:noFill/>
            <a:ln w="25400" cap="flat" cmpd="sng" algn="ctr">
              <a:solidFill>
                <a:srgbClr val="65A636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r>
                <a:rPr lang="zh-CN" altLang="en-US" sz="1300" dirty="0">
                  <a:solidFill>
                    <a:schemeClr val="bg1"/>
                  </a:solidFill>
                </a:rPr>
                <a:t>线程</a:t>
              </a:r>
              <a:r>
                <a:rPr lang="en-US" altLang="zh-CN" sz="1300" dirty="0">
                  <a:solidFill>
                    <a:schemeClr val="bg1"/>
                  </a:solidFill>
                </a:rPr>
                <a:t/>
              </a:r>
              <a:br>
                <a:rPr lang="en-US" altLang="zh-CN" sz="1300" dirty="0">
                  <a:solidFill>
                    <a:schemeClr val="bg1"/>
                  </a:solidFill>
                </a:rPr>
              </a:br>
              <a:r>
                <a:rPr lang="zh-CN" altLang="en-US" sz="1300" dirty="0">
                  <a:solidFill>
                    <a:schemeClr val="bg1"/>
                  </a:solidFill>
                </a:rPr>
                <a:t>控制模块</a:t>
              </a:r>
            </a:p>
          </p:txBody>
        </p:sp>
        <p:sp>
          <p:nvSpPr>
            <p:cNvPr id="119" name="流程图: 过程 118">
              <a:extLst>
                <a:ext uri="{FF2B5EF4-FFF2-40B4-BE49-F238E27FC236}">
                  <a16:creationId xmlns="" xmlns:a16="http://schemas.microsoft.com/office/drawing/2014/main" id="{BDED005D-0EFC-426D-AA82-B1BDCA6FFD69}"/>
                </a:ext>
              </a:extLst>
            </p:cNvPr>
            <p:cNvSpPr/>
            <p:nvPr/>
          </p:nvSpPr>
          <p:spPr>
            <a:xfrm>
              <a:off x="6810947" y="2712835"/>
              <a:ext cx="648072" cy="288032"/>
            </a:xfrm>
            <a:prstGeom prst="flowChartProcess">
              <a:avLst/>
            </a:prstGeom>
            <a:noFill/>
            <a:ln>
              <a:noFill/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400" dirty="0"/>
                <a:t>线程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9150336" y="2636912"/>
            <a:ext cx="1152128" cy="2381955"/>
            <a:chOff x="6558919" y="2636912"/>
            <a:chExt cx="1152128" cy="2381955"/>
          </a:xfrm>
        </p:grpSpPr>
        <p:pic>
          <p:nvPicPr>
            <p:cNvPr id="121" name="图片 120">
              <a:extLst>
                <a:ext uri="{FF2B5EF4-FFF2-40B4-BE49-F238E27FC236}">
                  <a16:creationId xmlns="" xmlns:a16="http://schemas.microsoft.com/office/drawing/2014/main" id="{B27082CE-F585-4353-A929-E3F22C942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8919" y="2636912"/>
              <a:ext cx="1152128" cy="2381955"/>
            </a:xfrm>
            <a:prstGeom prst="rect">
              <a:avLst/>
            </a:prstGeom>
            <a:ln>
              <a:solidFill>
                <a:schemeClr val="bg1"/>
              </a:solidFill>
              <a:prstDash val="dash"/>
            </a:ln>
            <a:effectLst/>
          </p:spPr>
        </p:pic>
        <p:sp>
          <p:nvSpPr>
            <p:cNvPr id="122" name="矩形 121">
              <a:extLst>
                <a:ext uri="{FF2B5EF4-FFF2-40B4-BE49-F238E27FC236}">
                  <a16:creationId xmlns="" xmlns:a16="http://schemas.microsoft.com/office/drawing/2014/main" id="{5A144FCF-CFF8-4F8F-874F-5264DB762EA9}"/>
                </a:ext>
              </a:extLst>
            </p:cNvPr>
            <p:cNvSpPr/>
            <p:nvPr/>
          </p:nvSpPr>
          <p:spPr bwMode="auto">
            <a:xfrm>
              <a:off x="6702935" y="3720947"/>
              <a:ext cx="864096" cy="543426"/>
            </a:xfrm>
            <a:prstGeom prst="rect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r>
                <a:rPr lang="zh-CN" altLang="en-US" sz="1300" dirty="0">
                  <a:solidFill>
                    <a:schemeClr val="bg1"/>
                  </a:solidFill>
                </a:rPr>
                <a:t>用户栈</a:t>
              </a:r>
            </a:p>
          </p:txBody>
        </p:sp>
        <p:sp>
          <p:nvSpPr>
            <p:cNvPr id="123" name="矩形 122">
              <a:extLst>
                <a:ext uri="{FF2B5EF4-FFF2-40B4-BE49-F238E27FC236}">
                  <a16:creationId xmlns="" xmlns:a16="http://schemas.microsoft.com/office/drawing/2014/main" id="{5A144FCF-CFF8-4F8F-874F-5264DB762EA9}"/>
                </a:ext>
              </a:extLst>
            </p:cNvPr>
            <p:cNvSpPr/>
            <p:nvPr/>
          </p:nvSpPr>
          <p:spPr bwMode="auto">
            <a:xfrm>
              <a:off x="6702935" y="4352700"/>
              <a:ext cx="864096" cy="543426"/>
            </a:xfrm>
            <a:prstGeom prst="rect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r>
                <a:rPr lang="zh-CN" altLang="en-US" sz="1300" dirty="0">
                  <a:solidFill>
                    <a:schemeClr val="bg1"/>
                  </a:solidFill>
                </a:rPr>
                <a:t>内核栈</a:t>
              </a:r>
            </a:p>
          </p:txBody>
        </p:sp>
        <p:sp>
          <p:nvSpPr>
            <p:cNvPr id="124" name="矩形 123">
              <a:extLst>
                <a:ext uri="{FF2B5EF4-FFF2-40B4-BE49-F238E27FC236}">
                  <a16:creationId xmlns="" xmlns:a16="http://schemas.microsoft.com/office/drawing/2014/main" id="{5A144FCF-CFF8-4F8F-874F-5264DB762EA9}"/>
                </a:ext>
              </a:extLst>
            </p:cNvPr>
            <p:cNvSpPr/>
            <p:nvPr/>
          </p:nvSpPr>
          <p:spPr bwMode="auto">
            <a:xfrm>
              <a:off x="6702935" y="3089194"/>
              <a:ext cx="864096" cy="543426"/>
            </a:xfrm>
            <a:prstGeom prst="rect">
              <a:avLst/>
            </a:prstGeom>
            <a:noFill/>
            <a:ln w="25400" cap="flat" cmpd="sng" algn="ctr">
              <a:solidFill>
                <a:srgbClr val="65A636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r>
                <a:rPr lang="zh-CN" altLang="en-US" sz="1300" dirty="0">
                  <a:solidFill>
                    <a:schemeClr val="bg1"/>
                  </a:solidFill>
                </a:rPr>
                <a:t>线程</a:t>
              </a:r>
              <a:r>
                <a:rPr lang="en-US" altLang="zh-CN" sz="1300" dirty="0">
                  <a:solidFill>
                    <a:schemeClr val="bg1"/>
                  </a:solidFill>
                </a:rPr>
                <a:t/>
              </a:r>
              <a:br>
                <a:rPr lang="en-US" altLang="zh-CN" sz="1300" dirty="0">
                  <a:solidFill>
                    <a:schemeClr val="bg1"/>
                  </a:solidFill>
                </a:rPr>
              </a:br>
              <a:r>
                <a:rPr lang="zh-CN" altLang="en-US" sz="1300" dirty="0">
                  <a:solidFill>
                    <a:schemeClr val="bg1"/>
                  </a:solidFill>
                </a:rPr>
                <a:t>控制模块</a:t>
              </a:r>
            </a:p>
          </p:txBody>
        </p:sp>
        <p:sp>
          <p:nvSpPr>
            <p:cNvPr id="125" name="流程图: 过程 124">
              <a:extLst>
                <a:ext uri="{FF2B5EF4-FFF2-40B4-BE49-F238E27FC236}">
                  <a16:creationId xmlns="" xmlns:a16="http://schemas.microsoft.com/office/drawing/2014/main" id="{BDED005D-0EFC-426D-AA82-B1BDCA6FFD69}"/>
                </a:ext>
              </a:extLst>
            </p:cNvPr>
            <p:cNvSpPr/>
            <p:nvPr/>
          </p:nvSpPr>
          <p:spPr>
            <a:xfrm>
              <a:off x="6810947" y="2712835"/>
              <a:ext cx="648072" cy="288032"/>
            </a:xfrm>
            <a:prstGeom prst="flowChartProcess">
              <a:avLst/>
            </a:prstGeom>
            <a:noFill/>
            <a:ln>
              <a:noFill/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400" dirty="0"/>
                <a:t>线程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6" name="流程图: 过程 125">
            <a:extLst>
              <a:ext uri="{FF2B5EF4-FFF2-40B4-BE49-F238E27FC236}">
                <a16:creationId xmlns="" xmlns:a16="http://schemas.microsoft.com/office/drawing/2014/main" id="{BDED005D-0EFC-426D-AA82-B1BDCA6FFD69}"/>
              </a:ext>
            </a:extLst>
          </p:cNvPr>
          <p:cNvSpPr/>
          <p:nvPr/>
        </p:nvSpPr>
        <p:spPr>
          <a:xfrm>
            <a:off x="7034177" y="2138547"/>
            <a:ext cx="1641770" cy="288032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/>
              <a:t>多线程进程模型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="" xmlns:a16="http://schemas.microsoft.com/office/drawing/2014/main" id="{5A144FCF-CFF8-4F8F-874F-5264DB762EA9}"/>
              </a:ext>
            </a:extLst>
          </p:cNvPr>
          <p:cNvSpPr/>
          <p:nvPr/>
        </p:nvSpPr>
        <p:spPr bwMode="auto">
          <a:xfrm>
            <a:off x="5177916" y="1988840"/>
            <a:ext cx="5354294" cy="3240360"/>
          </a:xfrm>
          <a:prstGeom prst="rect">
            <a:avLst/>
          </a:prstGeom>
          <a:noFill/>
          <a:ln w="25400" cap="flat" cmpd="sng" algn="ctr">
            <a:solidFill>
              <a:srgbClr val="B9CEFF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 sz="1300" dirty="0">
              <a:solidFill>
                <a:schemeClr val="bg1"/>
              </a:solidFill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="" xmlns:a16="http://schemas.microsoft.com/office/drawing/2014/main" id="{5A144FCF-CFF8-4F8F-874F-5264DB762EA9}"/>
              </a:ext>
            </a:extLst>
          </p:cNvPr>
          <p:cNvSpPr/>
          <p:nvPr/>
        </p:nvSpPr>
        <p:spPr bwMode="auto">
          <a:xfrm>
            <a:off x="2231259" y="3085994"/>
            <a:ext cx="2604168" cy="2140006"/>
          </a:xfrm>
          <a:prstGeom prst="rect">
            <a:avLst/>
          </a:prstGeom>
          <a:noFill/>
          <a:ln w="25400" cap="flat" cmpd="sng" algn="ctr">
            <a:solidFill>
              <a:srgbClr val="B9CEFF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 sz="1300" dirty="0">
              <a:solidFill>
                <a:schemeClr val="bg1"/>
              </a:solidFill>
            </a:endParaRPr>
          </a:p>
        </p:txBody>
      </p:sp>
      <p:sp>
        <p:nvSpPr>
          <p:cNvPr id="129" name="流程图: 过程 128">
            <a:extLst>
              <a:ext uri="{FF2B5EF4-FFF2-40B4-BE49-F238E27FC236}">
                <a16:creationId xmlns="" xmlns:a16="http://schemas.microsoft.com/office/drawing/2014/main" id="{7D761539-DBB3-41A3-A16E-CCE8736D3E74}"/>
              </a:ext>
            </a:extLst>
          </p:cNvPr>
          <p:cNvSpPr/>
          <p:nvPr/>
        </p:nvSpPr>
        <p:spPr>
          <a:xfrm>
            <a:off x="5191162" y="5409219"/>
            <a:ext cx="2767152" cy="288032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/>
              <a:t>单线程和多线程的进程模型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852229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图片 70">
            <a:extLst>
              <a:ext uri="{FF2B5EF4-FFF2-40B4-BE49-F238E27FC236}">
                <a16:creationId xmlns="" xmlns:a16="http://schemas.microsoft.com/office/drawing/2014/main" id="{B27082CE-F585-4353-A929-E3F22C942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596419"/>
            <a:ext cx="11221030" cy="5640893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sp>
        <p:nvSpPr>
          <p:cNvPr id="2" name="流程图: 可选过程 1"/>
          <p:cNvSpPr/>
          <p:nvPr/>
        </p:nvSpPr>
        <p:spPr bwMode="auto">
          <a:xfrm>
            <a:off x="516307" y="2465512"/>
            <a:ext cx="1314000" cy="576000"/>
          </a:xfrm>
          <a:prstGeom prst="flowChartAlternateProcess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 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流程图: 可选过程 32"/>
          <p:cNvSpPr/>
          <p:nvPr/>
        </p:nvSpPr>
        <p:spPr bwMode="auto">
          <a:xfrm>
            <a:off x="3698019" y="2465512"/>
            <a:ext cx="1314000" cy="576000"/>
          </a:xfrm>
          <a:prstGeom prst="flowChartAlternateProcess">
            <a:avLst/>
          </a:prstGeom>
          <a:noFill/>
          <a:ln w="25400" cap="flat" cmpd="sng" algn="ctr">
            <a:solidFill>
              <a:srgbClr val="65A636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Runnable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流程图: 可选过程 33"/>
          <p:cNvSpPr/>
          <p:nvPr/>
        </p:nvSpPr>
        <p:spPr bwMode="auto">
          <a:xfrm>
            <a:off x="6879731" y="776720"/>
            <a:ext cx="1314000" cy="576000"/>
          </a:xfrm>
          <a:prstGeom prst="flowChartAlternateProcess">
            <a:avLst/>
          </a:prstGeom>
          <a:noFill/>
          <a:ln w="25400" cap="flat" cmpd="sng" algn="ctr">
            <a:solidFill>
              <a:srgbClr val="ECBB73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Blocked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流程图: 可选过程 34"/>
          <p:cNvSpPr/>
          <p:nvPr/>
        </p:nvSpPr>
        <p:spPr bwMode="auto">
          <a:xfrm>
            <a:off x="6879731" y="2465512"/>
            <a:ext cx="1314000" cy="576000"/>
          </a:xfrm>
          <a:prstGeom prst="flowChartAlternateProcess">
            <a:avLst/>
          </a:prstGeom>
          <a:noFill/>
          <a:ln w="25400" cap="flat" cmpd="sng" algn="ctr">
            <a:solidFill>
              <a:srgbClr val="ECBB73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Waiting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流程图: 可选过程 35"/>
          <p:cNvSpPr/>
          <p:nvPr/>
        </p:nvSpPr>
        <p:spPr bwMode="auto">
          <a:xfrm>
            <a:off x="6879731" y="4067117"/>
            <a:ext cx="1314000" cy="576000"/>
          </a:xfrm>
          <a:prstGeom prst="flowChartAlternateProcess">
            <a:avLst/>
          </a:prstGeom>
          <a:noFill/>
          <a:ln w="25400" cap="flat" cmpd="sng" algn="ctr">
            <a:solidFill>
              <a:srgbClr val="ECBB73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Waiting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流程图: 可选过程 36"/>
          <p:cNvSpPr/>
          <p:nvPr/>
        </p:nvSpPr>
        <p:spPr bwMode="auto">
          <a:xfrm>
            <a:off x="10061442" y="2465512"/>
            <a:ext cx="1343157" cy="576000"/>
          </a:xfrm>
          <a:prstGeom prst="flowChartAlternateProcess">
            <a:avLst/>
          </a:prstGeom>
          <a:noFill/>
          <a:ln w="25400" cap="flat" cmpd="sng" algn="ctr">
            <a:solidFill>
              <a:srgbClr val="EC2D3A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Terminated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箭头连接符 4"/>
          <p:cNvCxnSpPr>
            <a:stCxn id="2" idx="3"/>
            <a:endCxn id="33" idx="1"/>
          </p:cNvCxnSpPr>
          <p:nvPr/>
        </p:nvCxnSpPr>
        <p:spPr bwMode="auto">
          <a:xfrm>
            <a:off x="1830307" y="2753512"/>
            <a:ext cx="1867712" cy="0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直接箭头连接符 41"/>
          <p:cNvCxnSpPr/>
          <p:nvPr/>
        </p:nvCxnSpPr>
        <p:spPr bwMode="auto">
          <a:xfrm>
            <a:off x="5012019" y="2753512"/>
            <a:ext cx="1867712" cy="0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43" name="直接箭头连接符 42"/>
          <p:cNvCxnSpPr/>
          <p:nvPr/>
        </p:nvCxnSpPr>
        <p:spPr bwMode="auto">
          <a:xfrm>
            <a:off x="8193731" y="2763706"/>
            <a:ext cx="1867712" cy="0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任意多边形 6"/>
          <p:cNvSpPr/>
          <p:nvPr/>
        </p:nvSpPr>
        <p:spPr bwMode="auto">
          <a:xfrm>
            <a:off x="4322720" y="1086378"/>
            <a:ext cx="2564091" cy="1347426"/>
          </a:xfrm>
          <a:custGeom>
            <a:avLst/>
            <a:gdLst>
              <a:gd name="connsiteX0" fmla="*/ 0 w 2564091"/>
              <a:gd name="connsiteY0" fmla="*/ 1875934 h 1875934"/>
              <a:gd name="connsiteX1" fmla="*/ 895547 w 2564091"/>
              <a:gd name="connsiteY1" fmla="*/ 320512 h 1875934"/>
              <a:gd name="connsiteX2" fmla="*/ 2564091 w 2564091"/>
              <a:gd name="connsiteY2" fmla="*/ 0 h 1875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64091" h="1875934">
                <a:moveTo>
                  <a:pt x="0" y="1875934"/>
                </a:moveTo>
                <a:cubicBezTo>
                  <a:pt x="234099" y="1254551"/>
                  <a:pt x="468199" y="633168"/>
                  <a:pt x="895547" y="320512"/>
                </a:cubicBezTo>
                <a:cubicBezTo>
                  <a:pt x="1322895" y="7856"/>
                  <a:pt x="1943493" y="3928"/>
                  <a:pt x="2564091" y="0"/>
                </a:cubicBezTo>
              </a:path>
            </a:pathLst>
          </a:custGeom>
          <a:noFill/>
          <a:ln w="25400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/>
          </a:ln>
          <a:effectLst/>
        </p:spPr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任意多边形 46"/>
          <p:cNvSpPr/>
          <p:nvPr/>
        </p:nvSpPr>
        <p:spPr bwMode="auto">
          <a:xfrm flipH="1" flipV="1">
            <a:off x="8193731" y="3051075"/>
            <a:ext cx="2359120" cy="1305909"/>
          </a:xfrm>
          <a:custGeom>
            <a:avLst/>
            <a:gdLst>
              <a:gd name="connsiteX0" fmla="*/ 0 w 2564091"/>
              <a:gd name="connsiteY0" fmla="*/ 1875934 h 1875934"/>
              <a:gd name="connsiteX1" fmla="*/ 895547 w 2564091"/>
              <a:gd name="connsiteY1" fmla="*/ 320512 h 1875934"/>
              <a:gd name="connsiteX2" fmla="*/ 2564091 w 2564091"/>
              <a:gd name="connsiteY2" fmla="*/ 0 h 1875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64091" h="1875934">
                <a:moveTo>
                  <a:pt x="0" y="1875934"/>
                </a:moveTo>
                <a:cubicBezTo>
                  <a:pt x="234099" y="1254551"/>
                  <a:pt x="468199" y="633168"/>
                  <a:pt x="895547" y="320512"/>
                </a:cubicBezTo>
                <a:cubicBezTo>
                  <a:pt x="1322895" y="7856"/>
                  <a:pt x="1943493" y="3928"/>
                  <a:pt x="2564091" y="0"/>
                </a:cubicBezTo>
              </a:path>
            </a:pathLst>
          </a:custGeom>
          <a:noFill/>
          <a:ln w="25400" cap="flat" cmpd="sng" algn="ctr">
            <a:solidFill>
              <a:schemeClr val="bg1"/>
            </a:solidFill>
            <a:prstDash val="solid"/>
            <a:round/>
            <a:headEnd type="arrow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任意多边形 47"/>
          <p:cNvSpPr/>
          <p:nvPr/>
        </p:nvSpPr>
        <p:spPr bwMode="auto">
          <a:xfrm flipV="1">
            <a:off x="4361034" y="3039645"/>
            <a:ext cx="2518698" cy="1305909"/>
          </a:xfrm>
          <a:custGeom>
            <a:avLst/>
            <a:gdLst>
              <a:gd name="connsiteX0" fmla="*/ 0 w 2564091"/>
              <a:gd name="connsiteY0" fmla="*/ 1875934 h 1875934"/>
              <a:gd name="connsiteX1" fmla="*/ 895547 w 2564091"/>
              <a:gd name="connsiteY1" fmla="*/ 320512 h 1875934"/>
              <a:gd name="connsiteX2" fmla="*/ 2564091 w 2564091"/>
              <a:gd name="connsiteY2" fmla="*/ 0 h 1875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64091" h="1875934">
                <a:moveTo>
                  <a:pt x="0" y="1875934"/>
                </a:moveTo>
                <a:cubicBezTo>
                  <a:pt x="234099" y="1254551"/>
                  <a:pt x="468199" y="633168"/>
                  <a:pt x="895547" y="320512"/>
                </a:cubicBezTo>
                <a:cubicBezTo>
                  <a:pt x="1322895" y="7856"/>
                  <a:pt x="1943493" y="3928"/>
                  <a:pt x="2564091" y="0"/>
                </a:cubicBezTo>
              </a:path>
            </a:pathLst>
          </a:custGeom>
          <a:noFill/>
          <a:ln w="25400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/>
          </a:ln>
          <a:effectLst/>
        </p:spPr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任意多边形 48"/>
          <p:cNvSpPr/>
          <p:nvPr/>
        </p:nvSpPr>
        <p:spPr bwMode="auto">
          <a:xfrm flipH="1">
            <a:off x="8210906" y="1074860"/>
            <a:ext cx="2475704" cy="1370201"/>
          </a:xfrm>
          <a:custGeom>
            <a:avLst/>
            <a:gdLst>
              <a:gd name="connsiteX0" fmla="*/ 0 w 2564091"/>
              <a:gd name="connsiteY0" fmla="*/ 1875934 h 1875934"/>
              <a:gd name="connsiteX1" fmla="*/ 895547 w 2564091"/>
              <a:gd name="connsiteY1" fmla="*/ 320512 h 1875934"/>
              <a:gd name="connsiteX2" fmla="*/ 2564091 w 2564091"/>
              <a:gd name="connsiteY2" fmla="*/ 0 h 1875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64091" h="1875934">
                <a:moveTo>
                  <a:pt x="0" y="1875934"/>
                </a:moveTo>
                <a:cubicBezTo>
                  <a:pt x="234099" y="1254551"/>
                  <a:pt x="468199" y="633168"/>
                  <a:pt x="895547" y="320512"/>
                </a:cubicBezTo>
                <a:cubicBezTo>
                  <a:pt x="1322895" y="7856"/>
                  <a:pt x="1943493" y="3928"/>
                  <a:pt x="2564091" y="0"/>
                </a:cubicBezTo>
              </a:path>
            </a:pathLst>
          </a:custGeom>
          <a:noFill/>
          <a:ln w="25400" cap="flat" cmpd="sng" algn="ctr">
            <a:solidFill>
              <a:schemeClr val="bg1"/>
            </a:solidFill>
            <a:prstDash val="solid"/>
            <a:round/>
            <a:headEnd type="arrow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116707" y="3039645"/>
            <a:ext cx="6744403" cy="2117547"/>
            <a:chOff x="4007768" y="3283053"/>
            <a:chExt cx="6744403" cy="2942828"/>
          </a:xfrm>
        </p:grpSpPr>
        <p:sp>
          <p:nvSpPr>
            <p:cNvPr id="50" name="任意多边形 49"/>
            <p:cNvSpPr/>
            <p:nvPr/>
          </p:nvSpPr>
          <p:spPr bwMode="auto">
            <a:xfrm flipV="1">
              <a:off x="4007768" y="3283053"/>
              <a:ext cx="3491356" cy="2942828"/>
            </a:xfrm>
            <a:custGeom>
              <a:avLst/>
              <a:gdLst>
                <a:gd name="connsiteX0" fmla="*/ 0 w 2564091"/>
                <a:gd name="connsiteY0" fmla="*/ 1875934 h 1875934"/>
                <a:gd name="connsiteX1" fmla="*/ 895547 w 2564091"/>
                <a:gd name="connsiteY1" fmla="*/ 320512 h 1875934"/>
                <a:gd name="connsiteX2" fmla="*/ 2564091 w 2564091"/>
                <a:gd name="connsiteY2" fmla="*/ 0 h 1875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64091" h="1875934">
                  <a:moveTo>
                    <a:pt x="0" y="1875934"/>
                  </a:moveTo>
                  <a:cubicBezTo>
                    <a:pt x="234099" y="1254551"/>
                    <a:pt x="468199" y="633168"/>
                    <a:pt x="895547" y="320512"/>
                  </a:cubicBezTo>
                  <a:cubicBezTo>
                    <a:pt x="1322895" y="7856"/>
                    <a:pt x="1943493" y="3928"/>
                    <a:pt x="2564091" y="0"/>
                  </a:cubicBezTo>
                </a:path>
              </a:pathLst>
            </a:cu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任意多边形 50"/>
            <p:cNvSpPr/>
            <p:nvPr/>
          </p:nvSpPr>
          <p:spPr bwMode="auto">
            <a:xfrm flipH="1" flipV="1">
              <a:off x="7499125" y="3283053"/>
              <a:ext cx="3253046" cy="2942828"/>
            </a:xfrm>
            <a:custGeom>
              <a:avLst/>
              <a:gdLst>
                <a:gd name="connsiteX0" fmla="*/ 0 w 2564091"/>
                <a:gd name="connsiteY0" fmla="*/ 1875934 h 1875934"/>
                <a:gd name="connsiteX1" fmla="*/ 895547 w 2564091"/>
                <a:gd name="connsiteY1" fmla="*/ 320512 h 1875934"/>
                <a:gd name="connsiteX2" fmla="*/ 2564091 w 2564091"/>
                <a:gd name="connsiteY2" fmla="*/ 0 h 1875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64091" h="1875934">
                  <a:moveTo>
                    <a:pt x="0" y="1875934"/>
                  </a:moveTo>
                  <a:cubicBezTo>
                    <a:pt x="234099" y="1254551"/>
                    <a:pt x="468199" y="633168"/>
                    <a:pt x="895547" y="320512"/>
                  </a:cubicBezTo>
                  <a:cubicBezTo>
                    <a:pt x="1322895" y="7856"/>
                    <a:pt x="1943493" y="3928"/>
                    <a:pt x="2564091" y="0"/>
                  </a:cubicBezTo>
                </a:path>
              </a:pathLst>
            </a:cu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arrow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2" name="流程图: 过程 51">
            <a:extLst>
              <a:ext uri="{FF2B5EF4-FFF2-40B4-BE49-F238E27FC236}">
                <a16:creationId xmlns="" xmlns:a16="http://schemas.microsoft.com/office/drawing/2014/main" id="{BDED005D-0EFC-426D-AA82-B1BDCA6FFD69}"/>
              </a:ext>
            </a:extLst>
          </p:cNvPr>
          <p:cNvSpPr/>
          <p:nvPr/>
        </p:nvSpPr>
        <p:spPr>
          <a:xfrm>
            <a:off x="1878375" y="2433804"/>
            <a:ext cx="1641770" cy="288032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Thread.start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流程图: 过程 52">
            <a:extLst>
              <a:ext uri="{FF2B5EF4-FFF2-40B4-BE49-F238E27FC236}">
                <a16:creationId xmlns="" xmlns:a16="http://schemas.microsoft.com/office/drawing/2014/main" id="{BDED005D-0EFC-426D-AA82-B1BDCA6FFD69}"/>
              </a:ext>
            </a:extLst>
          </p:cNvPr>
          <p:cNvSpPr/>
          <p:nvPr/>
        </p:nvSpPr>
        <p:spPr>
          <a:xfrm>
            <a:off x="5151973" y="2444660"/>
            <a:ext cx="1641770" cy="288032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Thread.sleep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流程图: 过程 59">
            <a:extLst>
              <a:ext uri="{FF2B5EF4-FFF2-40B4-BE49-F238E27FC236}">
                <a16:creationId xmlns="" xmlns:a16="http://schemas.microsoft.com/office/drawing/2014/main" id="{BDED005D-0EFC-426D-AA82-B1BDCA6FFD69}"/>
              </a:ext>
            </a:extLst>
          </p:cNvPr>
          <p:cNvSpPr/>
          <p:nvPr/>
        </p:nvSpPr>
        <p:spPr>
          <a:xfrm>
            <a:off x="4014580" y="1079433"/>
            <a:ext cx="1641770" cy="288032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synchronized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Lock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流程图: 过程 63">
            <a:extLst>
              <a:ext uri="{FF2B5EF4-FFF2-40B4-BE49-F238E27FC236}">
                <a16:creationId xmlns="" xmlns:a16="http://schemas.microsoft.com/office/drawing/2014/main" id="{BDED005D-0EFC-426D-AA82-B1BDCA6FFD69}"/>
              </a:ext>
            </a:extLst>
          </p:cNvPr>
          <p:cNvSpPr/>
          <p:nvPr/>
        </p:nvSpPr>
        <p:spPr>
          <a:xfrm>
            <a:off x="9517826" y="1093785"/>
            <a:ext cx="1641770" cy="288032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Exception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流程图: 过程 64">
            <a:extLst>
              <a:ext uri="{FF2B5EF4-FFF2-40B4-BE49-F238E27FC236}">
                <a16:creationId xmlns="" xmlns:a16="http://schemas.microsoft.com/office/drawing/2014/main" id="{BDED005D-0EFC-426D-AA82-B1BDCA6FFD69}"/>
              </a:ext>
            </a:extLst>
          </p:cNvPr>
          <p:cNvSpPr/>
          <p:nvPr/>
        </p:nvSpPr>
        <p:spPr>
          <a:xfrm>
            <a:off x="8347296" y="2432968"/>
            <a:ext cx="1641770" cy="288032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Exception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流程图: 过程 65">
            <a:extLst>
              <a:ext uri="{FF2B5EF4-FFF2-40B4-BE49-F238E27FC236}">
                <a16:creationId xmlns="" xmlns:a16="http://schemas.microsoft.com/office/drawing/2014/main" id="{BDED005D-0EFC-426D-AA82-B1BDCA6FFD69}"/>
              </a:ext>
            </a:extLst>
          </p:cNvPr>
          <p:cNvSpPr/>
          <p:nvPr/>
        </p:nvSpPr>
        <p:spPr>
          <a:xfrm>
            <a:off x="8442123" y="3726342"/>
            <a:ext cx="1641770" cy="288032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Exception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流程图: 过程 66">
            <a:extLst>
              <a:ext uri="{FF2B5EF4-FFF2-40B4-BE49-F238E27FC236}">
                <a16:creationId xmlns="" xmlns:a16="http://schemas.microsoft.com/office/drawing/2014/main" id="{BDED005D-0EFC-426D-AA82-B1BDCA6FFD69}"/>
              </a:ext>
            </a:extLst>
          </p:cNvPr>
          <p:cNvSpPr/>
          <p:nvPr/>
        </p:nvSpPr>
        <p:spPr>
          <a:xfrm>
            <a:off x="5392092" y="3872035"/>
            <a:ext cx="1641770" cy="288032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Object.wait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流程图: 过程 67">
            <a:extLst>
              <a:ext uri="{FF2B5EF4-FFF2-40B4-BE49-F238E27FC236}">
                <a16:creationId xmlns="" xmlns:a16="http://schemas.microsoft.com/office/drawing/2014/main" id="{BDED005D-0EFC-426D-AA82-B1BDCA6FFD69}"/>
              </a:ext>
            </a:extLst>
          </p:cNvPr>
          <p:cNvSpPr/>
          <p:nvPr/>
        </p:nvSpPr>
        <p:spPr>
          <a:xfrm>
            <a:off x="4383299" y="3117277"/>
            <a:ext cx="1641770" cy="288032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Object.notify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流程图: 过程 68">
            <a:extLst>
              <a:ext uri="{FF2B5EF4-FFF2-40B4-BE49-F238E27FC236}">
                <a16:creationId xmlns="" xmlns:a16="http://schemas.microsoft.com/office/drawing/2014/main" id="{BDED005D-0EFC-426D-AA82-B1BDCA6FFD69}"/>
              </a:ext>
            </a:extLst>
          </p:cNvPr>
          <p:cNvSpPr/>
          <p:nvPr/>
        </p:nvSpPr>
        <p:spPr>
          <a:xfrm>
            <a:off x="6025069" y="5266520"/>
            <a:ext cx="2795572" cy="288032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 finish execution</a:t>
            </a:r>
            <a:b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 Exception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流程图: 过程 69">
            <a:extLst>
              <a:ext uri="{FF2B5EF4-FFF2-40B4-BE49-F238E27FC236}">
                <a16:creationId xmlns="" xmlns:a16="http://schemas.microsoft.com/office/drawing/2014/main" id="{7D761539-DBB3-41A3-A16E-CCE8736D3E74}"/>
              </a:ext>
            </a:extLst>
          </p:cNvPr>
          <p:cNvSpPr/>
          <p:nvPr/>
        </p:nvSpPr>
        <p:spPr>
          <a:xfrm>
            <a:off x="4655703" y="5771622"/>
            <a:ext cx="2767152" cy="288032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</a:t>
            </a:r>
          </a:p>
        </p:txBody>
      </p:sp>
    </p:spTree>
    <p:extLst>
      <p:ext uri="{BB962C8B-B14F-4D97-AF65-F5344CB8AC3E}">
        <p14:creationId xmlns:p14="http://schemas.microsoft.com/office/powerpoint/2010/main" val="329259084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>
            <a:extLst>
              <a:ext uri="{FF2B5EF4-FFF2-40B4-BE49-F238E27FC236}">
                <a16:creationId xmlns="" xmlns:a16="http://schemas.microsoft.com/office/drawing/2014/main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774" y="2060848"/>
            <a:ext cx="7446585" cy="2736304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graphicFrame>
        <p:nvGraphicFramePr>
          <p:cNvPr id="30" name="表格 29">
            <a:extLst>
              <a:ext uri="{FF2B5EF4-FFF2-40B4-BE49-F238E27FC236}">
                <a16:creationId xmlns="" xmlns:a16="http://schemas.microsoft.com/office/drawing/2014/main" id="{FF252C29-EF21-4355-A912-49256C22F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263265"/>
              </p:ext>
            </p:extLst>
          </p:nvPr>
        </p:nvGraphicFramePr>
        <p:xfrm>
          <a:off x="2024544" y="2236608"/>
          <a:ext cx="7167800" cy="1957515"/>
        </p:xfrm>
        <a:graphic>
          <a:graphicData uri="http://schemas.openxmlformats.org/drawingml/2006/table">
            <a:tbl>
              <a:tblPr/>
              <a:tblGrid>
                <a:gridCol w="3780318">
                  <a:extLst>
                    <a:ext uri="{9D8B030D-6E8A-4147-A177-3AD203B41FA5}">
                      <a16:colId xmlns="" xmlns:a16="http://schemas.microsoft.com/office/drawing/2014/main" val="3723654050"/>
                    </a:ext>
                  </a:extLst>
                </a:gridCol>
                <a:gridCol w="3387482">
                  <a:extLst>
                    <a:ext uri="{9D8B030D-6E8A-4147-A177-3AD203B41FA5}">
                      <a16:colId xmlns="" xmlns:a16="http://schemas.microsoft.com/office/drawing/2014/main" val="4270415431"/>
                    </a:ext>
                  </a:extLst>
                </a:gridCol>
              </a:tblGrid>
              <a:tr h="24553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进入方法</a:t>
                      </a:r>
                      <a:endParaRPr lang="en-US" sz="1800" b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退出方法</a:t>
                      </a:r>
                      <a:endParaRPr lang="en-US" sz="1800" b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56317445"/>
                  </a:ext>
                </a:extLst>
              </a:tr>
              <a:tr h="534751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40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没有设置 </a:t>
                      </a:r>
                      <a:r>
                        <a:rPr lang="en-US" altLang="zh-CN" sz="140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Timeout </a:t>
                      </a:r>
                      <a:r>
                        <a:rPr lang="zh-CN" altLang="en-US" sz="140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参数的 </a:t>
                      </a:r>
                      <a:r>
                        <a:rPr lang="en-US" altLang="zh-CN" sz="1400" kern="1200" dirty="0" err="1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Object.wait</a:t>
                      </a:r>
                      <a:r>
                        <a:rPr lang="en-US" altLang="zh-CN" sz="140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() </a:t>
                      </a:r>
                      <a:r>
                        <a:rPr lang="zh-CN" altLang="en-US" sz="140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400" kern="1200" dirty="0" err="1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Object.notify</a:t>
                      </a:r>
                      <a:r>
                        <a:rPr lang="en-US" altLang="zh-CN" sz="140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() / </a:t>
                      </a:r>
                      <a:r>
                        <a:rPr lang="en-US" altLang="zh-CN" sz="1400" kern="1200" dirty="0" err="1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Object.notifyAll</a:t>
                      </a:r>
                      <a:r>
                        <a:rPr lang="en-US" altLang="zh-CN" sz="140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()</a:t>
                      </a:r>
                      <a:endParaRPr lang="en-US" sz="140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72037100"/>
                  </a:ext>
                </a:extLst>
              </a:tr>
              <a:tr h="55612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40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没有设置 </a:t>
                      </a:r>
                      <a:r>
                        <a:rPr lang="en-US" altLang="zh-CN" sz="140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Timeout </a:t>
                      </a:r>
                      <a:r>
                        <a:rPr lang="zh-CN" altLang="en-US" sz="140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参数的 </a:t>
                      </a:r>
                      <a:r>
                        <a:rPr lang="en-US" altLang="zh-CN" sz="1400" kern="1200" dirty="0" err="1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Thread.join</a:t>
                      </a:r>
                      <a:r>
                        <a:rPr lang="en-US" altLang="zh-CN" sz="140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() </a:t>
                      </a:r>
                      <a:r>
                        <a:rPr lang="zh-CN" altLang="en-US" sz="140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被调用的线程执行完毕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3676995"/>
                  </a:ext>
                </a:extLst>
              </a:tr>
              <a:tr h="55612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400" kern="1200" dirty="0" err="1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LockSupport.park</a:t>
                      </a:r>
                      <a:r>
                        <a:rPr lang="en-US" altLang="zh-CN" sz="140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() </a:t>
                      </a:r>
                      <a:r>
                        <a:rPr lang="zh-CN" altLang="en-US" sz="140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</a:t>
                      </a:r>
                      <a:endParaRPr lang="zh-CN" altLang="en-US" sz="140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err="1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LockSupport.unpark</a:t>
                      </a:r>
                      <a:r>
                        <a:rPr lang="en-US" altLang="zh-CN" sz="140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() </a:t>
                      </a:r>
                      <a:r>
                        <a:rPr lang="zh-CN" altLang="en-US" sz="140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</a:t>
                      </a:r>
                      <a:endParaRPr lang="zh-CN" altLang="en-US" sz="140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1" name="流程图: 过程 30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4060272" y="4279805"/>
            <a:ext cx="3096344" cy="450501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/>
              <a:t>无期限等待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985719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>
            <a:extLst>
              <a:ext uri="{FF2B5EF4-FFF2-40B4-BE49-F238E27FC236}">
                <a16:creationId xmlns="" xmlns:a16="http://schemas.microsoft.com/office/drawing/2014/main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016" y="1988840"/>
            <a:ext cx="8136904" cy="3888432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graphicFrame>
        <p:nvGraphicFramePr>
          <p:cNvPr id="30" name="表格 29">
            <a:extLst>
              <a:ext uri="{FF2B5EF4-FFF2-40B4-BE49-F238E27FC236}">
                <a16:creationId xmlns="" xmlns:a16="http://schemas.microsoft.com/office/drawing/2014/main" id="{FF252C29-EF21-4355-A912-49256C22F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375902"/>
              </p:ext>
            </p:extLst>
          </p:nvPr>
        </p:nvGraphicFramePr>
        <p:xfrm>
          <a:off x="2024544" y="2236608"/>
          <a:ext cx="7599848" cy="3069759"/>
        </p:xfrm>
        <a:graphic>
          <a:graphicData uri="http://schemas.openxmlformats.org/drawingml/2006/table">
            <a:tbl>
              <a:tblPr/>
              <a:tblGrid>
                <a:gridCol w="3543541">
                  <a:extLst>
                    <a:ext uri="{9D8B030D-6E8A-4147-A177-3AD203B41FA5}">
                      <a16:colId xmlns="" xmlns:a16="http://schemas.microsoft.com/office/drawing/2014/main" val="3723654050"/>
                    </a:ext>
                  </a:extLst>
                </a:gridCol>
                <a:gridCol w="4056307">
                  <a:extLst>
                    <a:ext uri="{9D8B030D-6E8A-4147-A177-3AD203B41FA5}">
                      <a16:colId xmlns="" xmlns:a16="http://schemas.microsoft.com/office/drawing/2014/main" val="4270415431"/>
                    </a:ext>
                  </a:extLst>
                </a:gridCol>
              </a:tblGrid>
              <a:tr h="24553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进入方法</a:t>
                      </a:r>
                      <a:endParaRPr lang="en-US" sz="1800" b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kern="120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退出方法</a:t>
                      </a:r>
                      <a:endParaRPr lang="en-US" sz="1800" b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56317445"/>
                  </a:ext>
                </a:extLst>
              </a:tr>
              <a:tr h="534751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400" kern="1200" dirty="0" err="1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Thread.sleep</a:t>
                      </a:r>
                      <a:r>
                        <a:rPr lang="en-US" altLang="zh-CN" sz="140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() </a:t>
                      </a:r>
                      <a:r>
                        <a:rPr lang="zh-CN" altLang="en-US" sz="140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40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时间结束</a:t>
                      </a:r>
                      <a:endParaRPr lang="en-US" sz="140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72037100"/>
                  </a:ext>
                </a:extLst>
              </a:tr>
              <a:tr h="55612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40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设置了 </a:t>
                      </a:r>
                      <a:r>
                        <a:rPr lang="en-US" altLang="zh-CN" sz="140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Timeout </a:t>
                      </a:r>
                      <a:r>
                        <a:rPr lang="zh-CN" altLang="en-US" sz="140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参数的 </a:t>
                      </a:r>
                      <a:r>
                        <a:rPr lang="en-US" altLang="zh-CN" sz="1400" kern="1200" dirty="0" err="1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Object.wait</a:t>
                      </a:r>
                      <a:r>
                        <a:rPr lang="en-US" altLang="zh-CN" sz="140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() </a:t>
                      </a:r>
                      <a:r>
                        <a:rPr lang="zh-CN" altLang="en-US" sz="140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时间结束 </a:t>
                      </a:r>
                      <a:r>
                        <a:rPr lang="en-US" altLang="zh-CN" sz="140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 </a:t>
                      </a:r>
                      <a:r>
                        <a:rPr lang="en-US" altLang="zh-CN" sz="1400" kern="1200" dirty="0" err="1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Object.notify</a:t>
                      </a:r>
                      <a:r>
                        <a:rPr lang="en-US" altLang="zh-CN" sz="140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() / </a:t>
                      </a:r>
                      <a:r>
                        <a:rPr lang="en-US" altLang="zh-CN" sz="1400" kern="1200" dirty="0" err="1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Object.notifyAll</a:t>
                      </a:r>
                      <a:r>
                        <a:rPr lang="en-US" altLang="zh-CN" sz="140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()</a:t>
                      </a:r>
                      <a:endParaRPr lang="zh-CN" altLang="en-US" sz="140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3676995"/>
                  </a:ext>
                </a:extLst>
              </a:tr>
              <a:tr h="55612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40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设置了 </a:t>
                      </a:r>
                      <a:r>
                        <a:rPr lang="en-US" altLang="zh-CN" sz="140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Timeout </a:t>
                      </a:r>
                      <a:r>
                        <a:rPr lang="zh-CN" altLang="en-US" sz="140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参数的 </a:t>
                      </a:r>
                      <a:r>
                        <a:rPr lang="en-US" altLang="zh-CN" sz="1400" kern="1200" dirty="0" err="1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Thread.join</a:t>
                      </a:r>
                      <a:r>
                        <a:rPr lang="en-US" altLang="zh-CN" sz="140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() </a:t>
                      </a:r>
                      <a:r>
                        <a:rPr lang="zh-CN" altLang="en-US" sz="140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时间结束 </a:t>
                      </a:r>
                      <a:r>
                        <a:rPr lang="en-US" altLang="zh-CN" sz="140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 </a:t>
                      </a:r>
                      <a:r>
                        <a:rPr lang="zh-CN" altLang="en-US" sz="140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被调用的线程执行完毕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5612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400" kern="1200" dirty="0" err="1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LockSupport.parkNanos</a:t>
                      </a:r>
                      <a:r>
                        <a:rPr lang="en-US" altLang="zh-CN" sz="140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() </a:t>
                      </a:r>
                      <a:r>
                        <a:rPr lang="zh-CN" altLang="en-US" sz="140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</a:t>
                      </a:r>
                      <a:endParaRPr lang="zh-CN" altLang="en-US" sz="140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40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5612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400" kern="1200" dirty="0" err="1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LockSupport.parkUntil</a:t>
                      </a:r>
                      <a:r>
                        <a:rPr lang="en-US" altLang="zh-CN" sz="140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() </a:t>
                      </a:r>
                      <a:r>
                        <a:rPr lang="zh-CN" altLang="en-US" sz="140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</a:t>
                      </a:r>
                      <a:endParaRPr lang="zh-CN" altLang="en-US" sz="140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40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1" name="流程图: 过程 30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4276296" y="5374795"/>
            <a:ext cx="3096344" cy="450501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/>
              <a:t>限期等待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532181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60" y="834186"/>
            <a:ext cx="7560840" cy="5691158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7608" y="1124744"/>
            <a:ext cx="5705475" cy="18383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250520" y="2963069"/>
            <a:ext cx="40125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AtomicInteger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incrementAndGet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方法实现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7608" y="3717032"/>
            <a:ext cx="6715125" cy="180975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375333" y="5538138"/>
            <a:ext cx="30812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Unsafe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getAndAddInt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方法实现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36383" y="6031133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1800" dirty="0">
                <a:solidFill>
                  <a:schemeClr val="bg1"/>
                </a:solidFill>
                <a:latin typeface="-apple-system"/>
              </a:rPr>
              <a:t>基于</a:t>
            </a:r>
            <a:r>
              <a:rPr lang="en-US" altLang="zh-CN" sz="1800" dirty="0">
                <a:solidFill>
                  <a:schemeClr val="bg1"/>
                </a:solidFill>
                <a:latin typeface="-apple-system"/>
              </a:rPr>
              <a:t>CAS</a:t>
            </a:r>
            <a:r>
              <a:rPr lang="zh-CN" altLang="en-US" sz="1800" dirty="0">
                <a:solidFill>
                  <a:schemeClr val="bg1"/>
                </a:solidFill>
                <a:latin typeface="-apple-system"/>
              </a:rPr>
              <a:t>实现原子变量</a:t>
            </a:r>
            <a:endParaRPr lang="zh-CN" altLang="en-US" sz="180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72190881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="" xmlns:a16="http://schemas.microsoft.com/office/drawing/2014/main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327821"/>
            <a:ext cx="11161240" cy="5189411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206" y="548680"/>
            <a:ext cx="4752528" cy="35373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392" y="548680"/>
            <a:ext cx="5400600" cy="310453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55440" y="3653217"/>
            <a:ext cx="5100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当调用一个 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ThreadLocal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set(T value)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方法时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得到当前线程的 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ThreadLocalMap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然后将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ThreadLocal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)-&gt;value(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键值对插入到该 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</p:txBody>
      </p:sp>
      <p:sp>
        <p:nvSpPr>
          <p:cNvPr id="14" name="流程图: 过程 13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1703512" y="4365104"/>
            <a:ext cx="3096344" cy="450501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/>
              <a:t>ThreadLocal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set</a:t>
            </a:r>
            <a:r>
              <a:rPr lang="zh-CN" altLang="en-US" sz="1600" dirty="0" smtClean="0"/>
              <a:t>方法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流程图: 过程 14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7254298" y="4299548"/>
            <a:ext cx="3096344" cy="450501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 smtClean="0"/>
              <a:t>ThreadLocal</a:t>
            </a:r>
            <a:r>
              <a:rPr lang="zh-CN" altLang="en-US" sz="1600" dirty="0" smtClean="0"/>
              <a:t>的</a:t>
            </a:r>
            <a:r>
              <a:rPr lang="en-US" altLang="zh-CN" sz="1600" dirty="0"/>
              <a:t>g</a:t>
            </a:r>
            <a:r>
              <a:rPr lang="en-US" altLang="zh-CN" sz="1600" dirty="0" smtClean="0"/>
              <a:t>et</a:t>
            </a:r>
            <a:r>
              <a:rPr lang="zh-CN" altLang="en-US" sz="1600" dirty="0" smtClean="0"/>
              <a:t>方法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流程图: 过程 15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4475820" y="4988545"/>
            <a:ext cx="3096344" cy="450501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 smtClean="0"/>
              <a:t>ThreadLocal</a:t>
            </a:r>
            <a:r>
              <a:rPr lang="zh-CN" altLang="en-US" sz="1600" dirty="0" smtClean="0"/>
              <a:t>关键实现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211643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>
            <a:extLst>
              <a:ext uri="{FF2B5EF4-FFF2-40B4-BE49-F238E27FC236}">
                <a16:creationId xmlns="" xmlns:a16="http://schemas.microsoft.com/office/drawing/2014/main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124254"/>
            <a:ext cx="9865096" cy="5829406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B27082CE-F585-4353-A929-E3F22C942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96" y="407820"/>
            <a:ext cx="3744416" cy="2244347"/>
          </a:xfrm>
          <a:prstGeom prst="rect">
            <a:avLst/>
          </a:prstGeom>
          <a:ln>
            <a:solidFill>
              <a:schemeClr val="bg1"/>
            </a:solidFill>
            <a:prstDash val="dash"/>
          </a:ln>
          <a:effectLst/>
        </p:spPr>
      </p:pic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5A144FCF-CFF8-4F8F-874F-5264DB762EA9}"/>
              </a:ext>
            </a:extLst>
          </p:cNvPr>
          <p:cNvSpPr/>
          <p:nvPr/>
        </p:nvSpPr>
        <p:spPr bwMode="auto">
          <a:xfrm>
            <a:off x="6840636" y="1415202"/>
            <a:ext cx="1368152" cy="432778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500" dirty="0">
                <a:solidFill>
                  <a:schemeClr val="bg1"/>
                </a:solidFill>
                <a:latin typeface="Ubuntu Monospaced" panose="020B0509030602030204" pitchFamily="49" charset="0"/>
              </a:rPr>
              <a:t>threadLocal1</a:t>
            </a:r>
            <a:endParaRPr lang="zh-CN" altLang="en-US" sz="1500" dirty="0">
              <a:solidFill>
                <a:schemeClr val="bg1"/>
              </a:solidFill>
              <a:latin typeface="Ubuntu Monospaced" panose="020B0509030602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5A144FCF-CFF8-4F8F-874F-5264DB762EA9}"/>
              </a:ext>
            </a:extLst>
          </p:cNvPr>
          <p:cNvSpPr/>
          <p:nvPr/>
        </p:nvSpPr>
        <p:spPr bwMode="auto">
          <a:xfrm>
            <a:off x="7330060" y="917764"/>
            <a:ext cx="2088232" cy="5434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300" dirty="0" err="1" smtClean="0">
                <a:solidFill>
                  <a:schemeClr val="bg1"/>
                </a:solidFill>
              </a:rPr>
              <a:t>ThreadLocalMap</a:t>
            </a:r>
            <a:endParaRPr lang="zh-CN" altLang="en-US" sz="1300" dirty="0">
              <a:solidFill>
                <a:schemeClr val="bg1"/>
              </a:solidFill>
            </a:endParaRPr>
          </a:p>
        </p:txBody>
      </p:sp>
      <p:sp>
        <p:nvSpPr>
          <p:cNvPr id="18" name="流程图: 过程 17">
            <a:extLst>
              <a:ext uri="{FF2B5EF4-FFF2-40B4-BE49-F238E27FC236}">
                <a16:creationId xmlns="" xmlns:a16="http://schemas.microsoft.com/office/drawing/2014/main" id="{BDED005D-0EFC-426D-AA82-B1BDCA6FFD69}"/>
              </a:ext>
            </a:extLst>
          </p:cNvPr>
          <p:cNvSpPr/>
          <p:nvPr/>
        </p:nvSpPr>
        <p:spPr>
          <a:xfrm>
            <a:off x="7690100" y="536899"/>
            <a:ext cx="1368152" cy="288032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/>
              <a:t>线程 </a:t>
            </a:r>
            <a:r>
              <a:rPr lang="en-US" altLang="zh-CN" sz="1400" dirty="0" err="1" smtClean="0"/>
              <a:t>threadA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5A144FCF-CFF8-4F8F-874F-5264DB762EA9}"/>
              </a:ext>
            </a:extLst>
          </p:cNvPr>
          <p:cNvSpPr/>
          <p:nvPr/>
        </p:nvSpPr>
        <p:spPr bwMode="auto">
          <a:xfrm>
            <a:off x="6840636" y="1847980"/>
            <a:ext cx="1368152" cy="432778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500" dirty="0" smtClean="0">
                <a:solidFill>
                  <a:schemeClr val="bg1"/>
                </a:solidFill>
                <a:latin typeface="Ubuntu Monospaced" panose="020B0509030602030204" pitchFamily="49" charset="0"/>
              </a:rPr>
              <a:t>threadLocal2</a:t>
            </a:r>
            <a:endParaRPr lang="zh-CN" altLang="en-US" sz="1500" dirty="0">
              <a:solidFill>
                <a:schemeClr val="bg1"/>
              </a:solidFill>
              <a:latin typeface="Ubuntu Monospaced" panose="020B0509030602030204" pitchFamily="49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5A144FCF-CFF8-4F8F-874F-5264DB762EA9}"/>
              </a:ext>
            </a:extLst>
          </p:cNvPr>
          <p:cNvSpPr/>
          <p:nvPr/>
        </p:nvSpPr>
        <p:spPr bwMode="auto">
          <a:xfrm>
            <a:off x="8496820" y="1415202"/>
            <a:ext cx="1584176" cy="43277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500" dirty="0">
                <a:solidFill>
                  <a:schemeClr val="bg1"/>
                </a:solidFill>
                <a:latin typeface="Ubuntu Monospaced" panose="020B0509030602030204" pitchFamily="49" charset="0"/>
              </a:rPr>
              <a:t> </a:t>
            </a:r>
            <a:r>
              <a:rPr lang="en-US" altLang="zh-CN" sz="1500" dirty="0" smtClean="0">
                <a:solidFill>
                  <a:schemeClr val="bg1"/>
                </a:solidFill>
                <a:latin typeface="Ubuntu Monospaced" panose="020B0509030602030204" pitchFamily="49" charset="0"/>
              </a:rPr>
              <a:t> “localVal1”</a:t>
            </a:r>
            <a:endParaRPr lang="zh-CN" altLang="en-US" sz="1500" dirty="0">
              <a:solidFill>
                <a:schemeClr val="bg1"/>
              </a:solidFill>
              <a:latin typeface="Ubuntu Monospaced" panose="020B0509030602030204" pitchFamily="49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="" xmlns:a16="http://schemas.microsoft.com/office/drawing/2014/main" id="{5A144FCF-CFF8-4F8F-874F-5264DB762EA9}"/>
              </a:ext>
            </a:extLst>
          </p:cNvPr>
          <p:cNvSpPr/>
          <p:nvPr/>
        </p:nvSpPr>
        <p:spPr bwMode="auto">
          <a:xfrm>
            <a:off x="8496820" y="1847980"/>
            <a:ext cx="1584176" cy="43277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500" dirty="0">
                <a:solidFill>
                  <a:schemeClr val="bg1"/>
                </a:solidFill>
                <a:latin typeface="Ubuntu Monospaced" panose="020B0509030602030204" pitchFamily="49" charset="0"/>
              </a:rPr>
              <a:t> </a:t>
            </a:r>
            <a:r>
              <a:rPr lang="en-US" altLang="zh-CN" sz="1500" dirty="0" smtClean="0">
                <a:solidFill>
                  <a:schemeClr val="bg1"/>
                </a:solidFill>
                <a:latin typeface="Ubuntu Monospaced" panose="020B0509030602030204" pitchFamily="49" charset="0"/>
              </a:rPr>
              <a:t> “localVal2”</a:t>
            </a:r>
            <a:endParaRPr lang="zh-CN" altLang="en-US" sz="1500" dirty="0">
              <a:solidFill>
                <a:schemeClr val="bg1"/>
              </a:solidFill>
              <a:latin typeface="Ubuntu Monospaced" panose="020B0509030602030204" pitchFamily="49" charset="0"/>
            </a:endParaRPr>
          </a:p>
        </p:txBody>
      </p:sp>
      <p:cxnSp>
        <p:nvCxnSpPr>
          <p:cNvPr id="27" name="直接箭头连接符 26"/>
          <p:cNvCxnSpPr>
            <a:stCxn id="11" idx="3"/>
          </p:cNvCxnSpPr>
          <p:nvPr/>
        </p:nvCxnSpPr>
        <p:spPr bwMode="auto">
          <a:xfrm>
            <a:off x="8208788" y="1631591"/>
            <a:ext cx="576064" cy="0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30" name="直接箭头连接符 29"/>
          <p:cNvCxnSpPr/>
          <p:nvPr/>
        </p:nvCxnSpPr>
        <p:spPr bwMode="auto">
          <a:xfrm>
            <a:off x="8208788" y="2064369"/>
            <a:ext cx="576064" cy="0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31" name="矩形 30">
            <a:extLst>
              <a:ext uri="{FF2B5EF4-FFF2-40B4-BE49-F238E27FC236}">
                <a16:creationId xmlns="" xmlns:a16="http://schemas.microsoft.com/office/drawing/2014/main" id="{5A144FCF-CFF8-4F8F-874F-5264DB762EA9}"/>
              </a:ext>
            </a:extLst>
          </p:cNvPr>
          <p:cNvSpPr/>
          <p:nvPr/>
        </p:nvSpPr>
        <p:spPr bwMode="auto">
          <a:xfrm>
            <a:off x="6618186" y="963752"/>
            <a:ext cx="3469235" cy="1455827"/>
          </a:xfrm>
          <a:prstGeom prst="rect">
            <a:avLst/>
          </a:prstGeom>
          <a:noFill/>
          <a:ln w="12700" cap="flat" cmpd="sng" algn="ctr">
            <a:solidFill>
              <a:srgbClr val="B9CEFF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 sz="1300" dirty="0">
              <a:solidFill>
                <a:schemeClr val="bg1"/>
              </a:solidFill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="" xmlns:a16="http://schemas.microsoft.com/office/drawing/2014/main" id="{B27082CE-F585-4353-A929-E3F22C942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96" y="3038957"/>
            <a:ext cx="3744416" cy="2244347"/>
          </a:xfrm>
          <a:prstGeom prst="rect">
            <a:avLst/>
          </a:prstGeom>
          <a:ln>
            <a:solidFill>
              <a:schemeClr val="bg1"/>
            </a:solidFill>
            <a:prstDash val="dash"/>
          </a:ln>
          <a:effectLst/>
        </p:spPr>
      </p:pic>
      <p:sp>
        <p:nvSpPr>
          <p:cNvPr id="33" name="矩形 32">
            <a:extLst>
              <a:ext uri="{FF2B5EF4-FFF2-40B4-BE49-F238E27FC236}">
                <a16:creationId xmlns="" xmlns:a16="http://schemas.microsoft.com/office/drawing/2014/main" id="{5A144FCF-CFF8-4F8F-874F-5264DB762EA9}"/>
              </a:ext>
            </a:extLst>
          </p:cNvPr>
          <p:cNvSpPr/>
          <p:nvPr/>
        </p:nvSpPr>
        <p:spPr bwMode="auto">
          <a:xfrm>
            <a:off x="6840636" y="4046339"/>
            <a:ext cx="1368152" cy="432778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500" dirty="0">
                <a:solidFill>
                  <a:schemeClr val="bg1"/>
                </a:solidFill>
                <a:latin typeface="Ubuntu Monospaced" panose="020B0509030602030204" pitchFamily="49" charset="0"/>
              </a:rPr>
              <a:t>threadLocal1</a:t>
            </a:r>
            <a:endParaRPr lang="zh-CN" altLang="en-US" sz="1500" dirty="0">
              <a:solidFill>
                <a:schemeClr val="bg1"/>
              </a:solidFill>
              <a:latin typeface="Ubuntu Monospaced" panose="020B0509030602030204" pitchFamily="49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="" xmlns:a16="http://schemas.microsoft.com/office/drawing/2014/main" id="{5A144FCF-CFF8-4F8F-874F-5264DB762EA9}"/>
              </a:ext>
            </a:extLst>
          </p:cNvPr>
          <p:cNvSpPr/>
          <p:nvPr/>
        </p:nvSpPr>
        <p:spPr bwMode="auto">
          <a:xfrm>
            <a:off x="7330060" y="3548901"/>
            <a:ext cx="2088232" cy="5434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300" dirty="0" err="1" smtClean="0">
                <a:solidFill>
                  <a:schemeClr val="bg1"/>
                </a:solidFill>
              </a:rPr>
              <a:t>ThreadLocalMap</a:t>
            </a:r>
            <a:endParaRPr lang="zh-CN" altLang="en-US" sz="1300" dirty="0">
              <a:solidFill>
                <a:schemeClr val="bg1"/>
              </a:solidFill>
            </a:endParaRPr>
          </a:p>
        </p:txBody>
      </p:sp>
      <p:sp>
        <p:nvSpPr>
          <p:cNvPr id="35" name="流程图: 过程 34">
            <a:extLst>
              <a:ext uri="{FF2B5EF4-FFF2-40B4-BE49-F238E27FC236}">
                <a16:creationId xmlns="" xmlns:a16="http://schemas.microsoft.com/office/drawing/2014/main" id="{BDED005D-0EFC-426D-AA82-B1BDCA6FFD69}"/>
              </a:ext>
            </a:extLst>
          </p:cNvPr>
          <p:cNvSpPr/>
          <p:nvPr/>
        </p:nvSpPr>
        <p:spPr>
          <a:xfrm>
            <a:off x="7690100" y="3168036"/>
            <a:ext cx="1368152" cy="288032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/>
              <a:t>线程 </a:t>
            </a:r>
            <a:r>
              <a:rPr lang="en-US" altLang="zh-CN" sz="1400" dirty="0" err="1" smtClean="0"/>
              <a:t>threadB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="" xmlns:a16="http://schemas.microsoft.com/office/drawing/2014/main" id="{5A144FCF-CFF8-4F8F-874F-5264DB762EA9}"/>
              </a:ext>
            </a:extLst>
          </p:cNvPr>
          <p:cNvSpPr/>
          <p:nvPr/>
        </p:nvSpPr>
        <p:spPr bwMode="auto">
          <a:xfrm>
            <a:off x="6840636" y="4479117"/>
            <a:ext cx="1368152" cy="432778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500" dirty="0" smtClean="0">
                <a:solidFill>
                  <a:schemeClr val="bg1"/>
                </a:solidFill>
                <a:latin typeface="Ubuntu Monospaced" panose="020B0509030602030204" pitchFamily="49" charset="0"/>
              </a:rPr>
              <a:t>threadLocal2</a:t>
            </a:r>
            <a:endParaRPr lang="zh-CN" altLang="en-US" sz="1500" dirty="0">
              <a:solidFill>
                <a:schemeClr val="bg1"/>
              </a:solidFill>
              <a:latin typeface="Ubuntu Monospaced" panose="020B0509030602030204" pitchFamily="49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="" xmlns:a16="http://schemas.microsoft.com/office/drawing/2014/main" id="{5A144FCF-CFF8-4F8F-874F-5264DB762EA9}"/>
              </a:ext>
            </a:extLst>
          </p:cNvPr>
          <p:cNvSpPr/>
          <p:nvPr/>
        </p:nvSpPr>
        <p:spPr bwMode="auto">
          <a:xfrm>
            <a:off x="8496820" y="4046339"/>
            <a:ext cx="1584176" cy="43277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500" dirty="0">
                <a:solidFill>
                  <a:schemeClr val="bg1"/>
                </a:solidFill>
                <a:latin typeface="Ubuntu Monospaced" panose="020B0509030602030204" pitchFamily="49" charset="0"/>
              </a:rPr>
              <a:t> </a:t>
            </a:r>
            <a:r>
              <a:rPr lang="en-US" altLang="zh-CN" sz="1500" dirty="0" smtClean="0">
                <a:solidFill>
                  <a:schemeClr val="bg1"/>
                </a:solidFill>
                <a:latin typeface="Ubuntu Monospaced" panose="020B0509030602030204" pitchFamily="49" charset="0"/>
              </a:rPr>
              <a:t> “localVal1”</a:t>
            </a:r>
            <a:endParaRPr lang="zh-CN" altLang="en-US" sz="1500" dirty="0">
              <a:solidFill>
                <a:schemeClr val="bg1"/>
              </a:solidFill>
              <a:latin typeface="Ubuntu Monospaced" panose="020B0509030602030204" pitchFamily="49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="" xmlns:a16="http://schemas.microsoft.com/office/drawing/2014/main" id="{5A144FCF-CFF8-4F8F-874F-5264DB762EA9}"/>
              </a:ext>
            </a:extLst>
          </p:cNvPr>
          <p:cNvSpPr/>
          <p:nvPr/>
        </p:nvSpPr>
        <p:spPr bwMode="auto">
          <a:xfrm>
            <a:off x="8496820" y="4479117"/>
            <a:ext cx="1584176" cy="43277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500" dirty="0">
                <a:solidFill>
                  <a:schemeClr val="bg1"/>
                </a:solidFill>
                <a:latin typeface="Ubuntu Monospaced" panose="020B0509030602030204" pitchFamily="49" charset="0"/>
              </a:rPr>
              <a:t> </a:t>
            </a:r>
            <a:r>
              <a:rPr lang="en-US" altLang="zh-CN" sz="1500" dirty="0" smtClean="0">
                <a:solidFill>
                  <a:schemeClr val="bg1"/>
                </a:solidFill>
                <a:latin typeface="Ubuntu Monospaced" panose="020B0509030602030204" pitchFamily="49" charset="0"/>
              </a:rPr>
              <a:t> “localVal2”</a:t>
            </a:r>
            <a:endParaRPr lang="zh-CN" altLang="en-US" sz="1500" dirty="0">
              <a:solidFill>
                <a:schemeClr val="bg1"/>
              </a:solidFill>
              <a:latin typeface="Ubuntu Monospaced" panose="020B0509030602030204" pitchFamily="49" charset="0"/>
            </a:endParaRPr>
          </a:p>
        </p:txBody>
      </p:sp>
      <p:cxnSp>
        <p:nvCxnSpPr>
          <p:cNvPr id="39" name="直接箭头连接符 38"/>
          <p:cNvCxnSpPr>
            <a:stCxn id="33" idx="3"/>
          </p:cNvCxnSpPr>
          <p:nvPr/>
        </p:nvCxnSpPr>
        <p:spPr bwMode="auto">
          <a:xfrm>
            <a:off x="8208788" y="4262728"/>
            <a:ext cx="576064" cy="0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40" name="直接箭头连接符 39"/>
          <p:cNvCxnSpPr/>
          <p:nvPr/>
        </p:nvCxnSpPr>
        <p:spPr bwMode="auto">
          <a:xfrm>
            <a:off x="8208788" y="4695506"/>
            <a:ext cx="576064" cy="0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41" name="矩形 40">
            <a:extLst>
              <a:ext uri="{FF2B5EF4-FFF2-40B4-BE49-F238E27FC236}">
                <a16:creationId xmlns="" xmlns:a16="http://schemas.microsoft.com/office/drawing/2014/main" id="{5A144FCF-CFF8-4F8F-874F-5264DB762EA9}"/>
              </a:ext>
            </a:extLst>
          </p:cNvPr>
          <p:cNvSpPr/>
          <p:nvPr/>
        </p:nvSpPr>
        <p:spPr bwMode="auto">
          <a:xfrm>
            <a:off x="6618186" y="3594889"/>
            <a:ext cx="3469235" cy="1455827"/>
          </a:xfrm>
          <a:prstGeom prst="rect">
            <a:avLst/>
          </a:prstGeom>
          <a:noFill/>
          <a:ln w="12700" cap="flat" cmpd="sng" algn="ctr">
            <a:solidFill>
              <a:srgbClr val="B9CEFF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 sz="1300" dirty="0">
              <a:solidFill>
                <a:schemeClr val="bg1"/>
              </a:solidFill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019" y="1276031"/>
            <a:ext cx="5000625" cy="3419475"/>
          </a:xfrm>
          <a:prstGeom prst="rect">
            <a:avLst/>
          </a:prstGeom>
        </p:spPr>
      </p:pic>
      <p:sp>
        <p:nvSpPr>
          <p:cNvPr id="45" name="流程图: 过程 44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4233716" y="5388735"/>
            <a:ext cx="3096344" cy="450501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 smtClean="0"/>
              <a:t>ThreadLocal</a:t>
            </a:r>
            <a:r>
              <a:rPr lang="zh-CN" altLang="en-US" sz="1600" dirty="0" smtClean="0"/>
              <a:t>存储示例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364275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 - 空白 深色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White - 空白 深色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bg1"/>
          </a:solidFill>
          <a:prstDash val="solid"/>
          <a:round/>
          <a:headEnd type="none" w="med" len="med"/>
          <a:tailEnd type="none"/>
        </a:ln>
        <a:effectLst>
          <a:outerShdw blurRad="12700" dist="12700" dir="5400000" algn="ctr" rotWithShape="0">
            <a:srgbClr val="000000">
              <a:alpha val="50000"/>
            </a:srgbClr>
          </a:outerShdw>
        </a:effectLst>
      </a:spPr>
      <a:bodyPr rtlCol="0" anchor="ctr"/>
      <a:lstStyle>
        <a:defPPr algn="ctr">
          <a:defRPr/>
        </a:defPPr>
      </a:lstStyle>
    </a:spDef>
    <a:lnDef>
      <a:spPr bwMode="auto">
        <a:solidFill>
          <a:srgbClr val="FFFFFF"/>
        </a:solidFill>
        <a:ln w="25400" cap="flat" cmpd="sng" algn="ctr">
          <a:solidFill>
            <a:schemeClr val="bg1"/>
          </a:solidFill>
          <a:prstDash val="solid"/>
          <a:round/>
          <a:headEnd type="none" w="med" len="med"/>
          <a:tailEnd type="arrow"/>
        </a:ln>
        <a:effectLst>
          <a:outerShdw blurRad="12700" dist="12700" dir="5400000" algn="ctr" rotWithShape="0">
            <a:srgbClr val="000000">
              <a:alpha val="50000"/>
            </a:srgbClr>
          </a:outerShdw>
        </a:effectLst>
      </a:spPr>
      <a:bodyPr/>
      <a:lstStyle/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5732</TotalTime>
  <Words>229</Words>
  <Application>Microsoft Office PowerPoint</Application>
  <PresentationFormat>宽屏</PresentationFormat>
  <Paragraphs>81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-apple-system</vt:lpstr>
      <vt:lpstr>Helvetica Light</vt:lpstr>
      <vt:lpstr>Helvetica Neue</vt:lpstr>
      <vt:lpstr>微软雅黑</vt:lpstr>
      <vt:lpstr>Arial</vt:lpstr>
      <vt:lpstr>Ubuntu Monospaced</vt:lpstr>
      <vt:lpstr>White - 空白 深色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陈彩华</dc:creator>
  <cp:lastModifiedBy>xls315</cp:lastModifiedBy>
  <cp:revision>49</cp:revision>
  <dcterms:modified xsi:type="dcterms:W3CDTF">2019-01-23T10:01:21Z</dcterms:modified>
</cp:coreProperties>
</file>