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10"/>
  </p:notesMasterIdLst>
  <p:sldIdLst>
    <p:sldId id="292" r:id="rId2"/>
    <p:sldId id="294" r:id="rId3"/>
    <p:sldId id="295" r:id="rId4"/>
    <p:sldId id="296" r:id="rId5"/>
    <p:sldId id="297" r:id="rId6"/>
    <p:sldId id="301" r:id="rId7"/>
    <p:sldId id="298" r:id="rId8"/>
    <p:sldId id="300" r:id="rId9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7295BF"/>
    <a:srgbClr val="ECBB73"/>
    <a:srgbClr val="A9FDBD"/>
    <a:srgbClr val="BDFFFE"/>
    <a:srgbClr val="37A46A"/>
    <a:srgbClr val="D64A01"/>
    <a:srgbClr val="BDFFC3"/>
    <a:srgbClr val="2990D0"/>
    <a:srgbClr val="189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B6999-BD96-499C-99F6-EDD29D345D26}" v="8" dt="2019-01-10T13:41:10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>
        <p:scale>
          <a:sx n="75" d="100"/>
          <a:sy n="75" d="100"/>
        </p:scale>
        <p:origin x="1194" y="76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777B6999-BD96-499C-99F6-EDD29D345D26}"/>
    <pc:docChg chg="undo custSel addSld delSld modSld sldOrd delMainMaster">
      <pc:chgData name="xls315" userId="a3f91353-034b-4d73-b44a-fb5798c24f26" providerId="ADAL" clId="{777B6999-BD96-499C-99F6-EDD29D345D26}" dt="2019-01-10T13:41:10.519" v="44"/>
      <pc:docMkLst>
        <pc:docMk/>
      </pc:docMkLst>
      <pc:sldChg chg="del">
        <pc:chgData name="xls315" userId="a3f91353-034b-4d73-b44a-fb5798c24f26" providerId="ADAL" clId="{777B6999-BD96-499C-99F6-EDD29D345D26}" dt="2019-01-10T13:35:45.530" v="27" actId="2696"/>
        <pc:sldMkLst>
          <pc:docMk/>
          <pc:sldMk cId="0" sldId="258"/>
        </pc:sldMkLst>
      </pc:sldChg>
      <pc:sldChg chg="del">
        <pc:chgData name="xls315" userId="a3f91353-034b-4d73-b44a-fb5798c24f26" providerId="ADAL" clId="{777B6999-BD96-499C-99F6-EDD29D345D26}" dt="2019-01-10T13:35:44.947" v="26" actId="2696"/>
        <pc:sldMkLst>
          <pc:docMk/>
          <pc:sldMk cId="488417698" sldId="260"/>
        </pc:sldMkLst>
      </pc:sldChg>
      <pc:sldChg chg="addSp modSp">
        <pc:chgData name="xls315" userId="a3f91353-034b-4d73-b44a-fb5798c24f26" providerId="ADAL" clId="{777B6999-BD96-499C-99F6-EDD29D345D26}" dt="2019-01-10T12:16:52.452" v="24" actId="1076"/>
        <pc:sldMkLst>
          <pc:docMk/>
          <pc:sldMk cId="2089756177" sldId="298"/>
        </pc:sldMkLst>
        <pc:spChg chg="mod">
          <ac:chgData name="xls315" userId="a3f91353-034b-4d73-b44a-fb5798c24f26" providerId="ADAL" clId="{777B6999-BD96-499C-99F6-EDD29D345D26}" dt="2019-01-10T12:15:31.840" v="10" actId="164"/>
          <ac:spMkLst>
            <pc:docMk/>
            <pc:sldMk cId="2089756177" sldId="298"/>
            <ac:spMk id="26" creationId="{57EE468E-F800-4493-87FA-E0A953503B43}"/>
          </ac:spMkLst>
        </pc:spChg>
        <pc:spChg chg="mod">
          <ac:chgData name="xls315" userId="a3f91353-034b-4d73-b44a-fb5798c24f26" providerId="ADAL" clId="{777B6999-BD96-499C-99F6-EDD29D345D26}" dt="2019-01-10T12:15:31.840" v="10" actId="164"/>
          <ac:spMkLst>
            <pc:docMk/>
            <pc:sldMk cId="2089756177" sldId="298"/>
            <ac:spMk id="43" creationId="{4C48EBBD-093B-48EE-AF12-51298A1E944E}"/>
          </ac:spMkLst>
        </pc:spChg>
        <pc:spChg chg="mod">
          <ac:chgData name="xls315" userId="a3f91353-034b-4d73-b44a-fb5798c24f26" providerId="ADAL" clId="{777B6999-BD96-499C-99F6-EDD29D345D26}" dt="2019-01-10T12:15:07.552" v="7" actId="164"/>
          <ac:spMkLst>
            <pc:docMk/>
            <pc:sldMk cId="2089756177" sldId="298"/>
            <ac:spMk id="47" creationId="{6C4231F9-03BA-487C-B48C-369801A4A0B9}"/>
          </ac:spMkLst>
        </pc:spChg>
        <pc:spChg chg="mod">
          <ac:chgData name="xls315" userId="a3f91353-034b-4d73-b44a-fb5798c24f26" providerId="ADAL" clId="{777B6999-BD96-499C-99F6-EDD29D345D26}" dt="2019-01-10T12:15:07.552" v="7" actId="164"/>
          <ac:spMkLst>
            <pc:docMk/>
            <pc:sldMk cId="2089756177" sldId="298"/>
            <ac:spMk id="48" creationId="{046B579E-2E8A-4B79-BDEB-7DB00187FEDC}"/>
          </ac:spMkLst>
        </pc:spChg>
        <pc:spChg chg="mod">
          <ac:chgData name="xls315" userId="a3f91353-034b-4d73-b44a-fb5798c24f26" providerId="ADAL" clId="{777B6999-BD96-499C-99F6-EDD29D345D26}" dt="2019-01-10T12:15:31.840" v="10" actId="164"/>
          <ac:spMkLst>
            <pc:docMk/>
            <pc:sldMk cId="2089756177" sldId="298"/>
            <ac:spMk id="68" creationId="{3EEF5728-F1A3-4F10-A459-3C1A6EDA44EC}"/>
          </ac:spMkLst>
        </pc:spChg>
        <pc:spChg chg="mod">
          <ac:chgData name="xls315" userId="a3f91353-034b-4d73-b44a-fb5798c24f26" providerId="ADAL" clId="{777B6999-BD96-499C-99F6-EDD29D345D26}" dt="2019-01-10T12:15:31.840" v="10" actId="164"/>
          <ac:spMkLst>
            <pc:docMk/>
            <pc:sldMk cId="2089756177" sldId="298"/>
            <ac:spMk id="69" creationId="{DC303622-62CC-4608-8E4C-41958456E896}"/>
          </ac:spMkLst>
        </pc:spChg>
        <pc:spChg chg="mod">
          <ac:chgData name="xls315" userId="a3f91353-034b-4d73-b44a-fb5798c24f26" providerId="ADAL" clId="{777B6999-BD96-499C-99F6-EDD29D345D26}" dt="2019-01-10T12:15:31.840" v="10" actId="164"/>
          <ac:spMkLst>
            <pc:docMk/>
            <pc:sldMk cId="2089756177" sldId="298"/>
            <ac:spMk id="74" creationId="{A323BA8F-D8CD-4961-B9E3-DEBAA895460D}"/>
          </ac:spMkLst>
        </pc:spChg>
        <pc:spChg chg="mod">
          <ac:chgData name="xls315" userId="a3f91353-034b-4d73-b44a-fb5798c24f26" providerId="ADAL" clId="{777B6999-BD96-499C-99F6-EDD29D345D26}" dt="2019-01-10T12:15:31.840" v="10" actId="164"/>
          <ac:spMkLst>
            <pc:docMk/>
            <pc:sldMk cId="2089756177" sldId="298"/>
            <ac:spMk id="75" creationId="{C7BE8014-2EBF-4C8C-A658-3AF2D903C816}"/>
          </ac:spMkLst>
        </pc:spChg>
        <pc:spChg chg="mod">
          <ac:chgData name="xls315" userId="a3f91353-034b-4d73-b44a-fb5798c24f26" providerId="ADAL" clId="{777B6999-BD96-499C-99F6-EDD29D345D26}" dt="2019-01-10T12:15:31.840" v="10" actId="164"/>
          <ac:spMkLst>
            <pc:docMk/>
            <pc:sldMk cId="2089756177" sldId="298"/>
            <ac:spMk id="79" creationId="{05FB2A87-D9D8-4D06-83A0-604865A307DA}"/>
          </ac:spMkLst>
        </pc:spChg>
        <pc:spChg chg="mod">
          <ac:chgData name="xls315" userId="a3f91353-034b-4d73-b44a-fb5798c24f26" providerId="ADAL" clId="{777B6999-BD96-499C-99F6-EDD29D345D26}" dt="2019-01-10T12:16:52.452" v="24" actId="1076"/>
          <ac:spMkLst>
            <pc:docMk/>
            <pc:sldMk cId="2089756177" sldId="298"/>
            <ac:spMk id="80" creationId="{D45A6B4A-87DB-4458-948A-81A453C4973D}"/>
          </ac:spMkLst>
        </pc:spChg>
        <pc:spChg chg="mod">
          <ac:chgData name="xls315" userId="a3f91353-034b-4d73-b44a-fb5798c24f26" providerId="ADAL" clId="{777B6999-BD96-499C-99F6-EDD29D345D26}" dt="2019-01-10T12:16:52.452" v="24" actId="1076"/>
          <ac:spMkLst>
            <pc:docMk/>
            <pc:sldMk cId="2089756177" sldId="298"/>
            <ac:spMk id="81" creationId="{9136BACA-9CA6-494D-B4E7-3C2A1381DC60}"/>
          </ac:spMkLst>
        </pc:spChg>
        <pc:spChg chg="mod">
          <ac:chgData name="xls315" userId="a3f91353-034b-4d73-b44a-fb5798c24f26" providerId="ADAL" clId="{777B6999-BD96-499C-99F6-EDD29D345D26}" dt="2019-01-10T12:16:52.452" v="24" actId="1076"/>
          <ac:spMkLst>
            <pc:docMk/>
            <pc:sldMk cId="2089756177" sldId="298"/>
            <ac:spMk id="82" creationId="{5DD9366B-EDE1-4043-9A06-7B63AF571347}"/>
          </ac:spMkLst>
        </pc:spChg>
        <pc:spChg chg="mod">
          <ac:chgData name="xls315" userId="a3f91353-034b-4d73-b44a-fb5798c24f26" providerId="ADAL" clId="{777B6999-BD96-499C-99F6-EDD29D345D26}" dt="2019-01-10T12:16:52.452" v="24" actId="1076"/>
          <ac:spMkLst>
            <pc:docMk/>
            <pc:sldMk cId="2089756177" sldId="298"/>
            <ac:spMk id="83" creationId="{AB417382-CF8B-4641-A0A8-29F2FC6FC7EA}"/>
          </ac:spMkLst>
        </pc:spChg>
        <pc:spChg chg="mod">
          <ac:chgData name="xls315" userId="a3f91353-034b-4d73-b44a-fb5798c24f26" providerId="ADAL" clId="{777B6999-BD96-499C-99F6-EDD29D345D26}" dt="2019-01-10T12:16:52.452" v="24" actId="1076"/>
          <ac:spMkLst>
            <pc:docMk/>
            <pc:sldMk cId="2089756177" sldId="298"/>
            <ac:spMk id="102" creationId="{0F4838D4-65FA-4038-A8D6-457A122202D2}"/>
          </ac:spMkLst>
        </pc:spChg>
        <pc:spChg chg="mod">
          <ac:chgData name="xls315" userId="a3f91353-034b-4d73-b44a-fb5798c24f26" providerId="ADAL" clId="{777B6999-BD96-499C-99F6-EDD29D345D26}" dt="2019-01-10T12:16:52.452" v="24" actId="1076"/>
          <ac:spMkLst>
            <pc:docMk/>
            <pc:sldMk cId="2089756177" sldId="298"/>
            <ac:spMk id="105" creationId="{4E6C9D35-F33F-4E73-9F94-A9BA9EDD1112}"/>
          </ac:spMkLst>
        </pc:spChg>
        <pc:spChg chg="mod">
          <ac:chgData name="xls315" userId="a3f91353-034b-4d73-b44a-fb5798c24f26" providerId="ADAL" clId="{777B6999-BD96-499C-99F6-EDD29D345D26}" dt="2019-01-10T12:16:52.452" v="24" actId="1076"/>
          <ac:spMkLst>
            <pc:docMk/>
            <pc:sldMk cId="2089756177" sldId="298"/>
            <ac:spMk id="107" creationId="{F467E4D3-41A2-4CE4-9DA8-A7B19DA16760}"/>
          </ac:spMkLst>
        </pc:spChg>
        <pc:spChg chg="mod">
          <ac:chgData name="xls315" userId="a3f91353-034b-4d73-b44a-fb5798c24f26" providerId="ADAL" clId="{777B6999-BD96-499C-99F6-EDD29D345D26}" dt="2019-01-10T12:16:52.452" v="24" actId="1076"/>
          <ac:spMkLst>
            <pc:docMk/>
            <pc:sldMk cId="2089756177" sldId="298"/>
            <ac:spMk id="108" creationId="{4D4AA7FF-C94C-4CEC-A0DA-12586708227B}"/>
          </ac:spMkLst>
        </pc:spChg>
        <pc:grpChg chg="add mod">
          <ac:chgData name="xls315" userId="a3f91353-034b-4d73-b44a-fb5798c24f26" providerId="ADAL" clId="{777B6999-BD96-499C-99F6-EDD29D345D26}" dt="2019-01-10T12:16:52.452" v="24" actId="1076"/>
          <ac:grpSpMkLst>
            <pc:docMk/>
            <pc:sldMk cId="2089756177" sldId="298"/>
            <ac:grpSpMk id="3" creationId="{13A80A33-D7CC-4901-A2AA-8CA50B49D904}"/>
          </ac:grpSpMkLst>
        </pc:grpChg>
        <pc:grpChg chg="add mod">
          <ac:chgData name="xls315" userId="a3f91353-034b-4d73-b44a-fb5798c24f26" providerId="ADAL" clId="{777B6999-BD96-499C-99F6-EDD29D345D26}" dt="2019-01-10T12:16:52.452" v="24" actId="1076"/>
          <ac:grpSpMkLst>
            <pc:docMk/>
            <pc:sldMk cId="2089756177" sldId="298"/>
            <ac:grpSpMk id="4" creationId="{8EEA738E-5D2A-41FE-B023-B8E2E752AFC4}"/>
          </ac:grpSpMkLst>
        </pc:grpChg>
        <pc:picChg chg="mod">
          <ac:chgData name="xls315" userId="a3f91353-034b-4d73-b44a-fb5798c24f26" providerId="ADAL" clId="{777B6999-BD96-499C-99F6-EDD29D345D26}" dt="2019-01-10T12:16:52.452" v="24" actId="1076"/>
          <ac:picMkLst>
            <pc:docMk/>
            <pc:sldMk cId="2089756177" sldId="298"/>
            <ac:picMk id="92" creationId="{DDA1166F-6ECE-49D6-89AC-488AD4EC9036}"/>
          </ac:picMkLst>
        </pc:picChg>
        <pc:cxnChg chg="mod">
          <ac:chgData name="xls315" userId="a3f91353-034b-4d73-b44a-fb5798c24f26" providerId="ADAL" clId="{777B6999-BD96-499C-99F6-EDD29D345D26}" dt="2019-01-10T12:16:52.452" v="24" actId="1076"/>
          <ac:cxnSpMkLst>
            <pc:docMk/>
            <pc:sldMk cId="2089756177" sldId="298"/>
            <ac:cxnSpMk id="59" creationId="{B8AD6AAA-FF37-4568-BD0A-D9A8781A2683}"/>
          </ac:cxnSpMkLst>
        </pc:cxnChg>
        <pc:cxnChg chg="mod">
          <ac:chgData name="xls315" userId="a3f91353-034b-4d73-b44a-fb5798c24f26" providerId="ADAL" clId="{777B6999-BD96-499C-99F6-EDD29D345D26}" dt="2019-01-10T12:16:52.452" v="24" actId="1076"/>
          <ac:cxnSpMkLst>
            <pc:docMk/>
            <pc:sldMk cId="2089756177" sldId="298"/>
            <ac:cxnSpMk id="89" creationId="{225248D0-8B3E-4965-AEBE-F9023EB564F4}"/>
          </ac:cxnSpMkLst>
        </pc:cxnChg>
        <pc:cxnChg chg="mod">
          <ac:chgData name="xls315" userId="a3f91353-034b-4d73-b44a-fb5798c24f26" providerId="ADAL" clId="{777B6999-BD96-499C-99F6-EDD29D345D26}" dt="2019-01-10T12:16:52.452" v="24" actId="1076"/>
          <ac:cxnSpMkLst>
            <pc:docMk/>
            <pc:sldMk cId="2089756177" sldId="298"/>
            <ac:cxnSpMk id="90" creationId="{1DC89B5B-7C81-4895-92B7-2C13A9CA23A2}"/>
          </ac:cxnSpMkLst>
        </pc:cxnChg>
        <pc:cxnChg chg="mod">
          <ac:chgData name="xls315" userId="a3f91353-034b-4d73-b44a-fb5798c24f26" providerId="ADAL" clId="{777B6999-BD96-499C-99F6-EDD29D345D26}" dt="2019-01-10T12:16:52.452" v="24" actId="1076"/>
          <ac:cxnSpMkLst>
            <pc:docMk/>
            <pc:sldMk cId="2089756177" sldId="298"/>
            <ac:cxnSpMk id="91" creationId="{E196C7ED-5100-4EAD-8FD6-668F459EA8D6}"/>
          </ac:cxnSpMkLst>
        </pc:cxnChg>
      </pc:sldChg>
      <pc:sldChg chg="del">
        <pc:chgData name="xls315" userId="a3f91353-034b-4d73-b44a-fb5798c24f26" providerId="ADAL" clId="{777B6999-BD96-499C-99F6-EDD29D345D26}" dt="2019-01-10T13:35:41.680" v="25" actId="2696"/>
        <pc:sldMkLst>
          <pc:docMk/>
          <pc:sldMk cId="2469872762" sldId="299"/>
        </pc:sldMkLst>
      </pc:sldChg>
      <pc:sldChg chg="addSp delSp modSp add">
        <pc:chgData name="xls315" userId="a3f91353-034b-4d73-b44a-fb5798c24f26" providerId="ADAL" clId="{777B6999-BD96-499C-99F6-EDD29D345D26}" dt="2019-01-10T12:14:29.726" v="2"/>
        <pc:sldMkLst>
          <pc:docMk/>
          <pc:sldMk cId="752043614" sldId="300"/>
        </pc:sldMkLst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25" creationId="{8FC45D22-1729-4B1F-B08F-51669DC8FF4C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26" creationId="{57EE468E-F800-4493-87FA-E0A953503B43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27" creationId="{730E011D-7AD1-490F-B1D0-BDB3856AF29C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28" creationId="{423E0E89-4B16-4BFE-B84D-8FA61DC8DE30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29" creationId="{69D0F175-0520-42FD-86E7-AA578B09E54E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30" creationId="{CBCC2610-FA2C-4B0D-AD5C-FBEC69743EF2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33" creationId="{85F00C11-852E-42D4-82F6-C4C267D57769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34" creationId="{71868421-BFB1-4181-9422-C1A7D2D3BFE9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35" creationId="{F2318353-6370-44A1-89F3-C581082D3458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38" creationId="{B138957C-9097-41A2-BDE5-C092C70577D0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39" creationId="{D5BD21C6-013A-4BC7-AC4D-500D1AC571B4}"/>
          </ac:spMkLst>
        </pc:spChg>
        <pc:spChg chg="add">
          <ac:chgData name="xls315" userId="a3f91353-034b-4d73-b44a-fb5798c24f26" providerId="ADAL" clId="{777B6999-BD96-499C-99F6-EDD29D345D26}" dt="2019-01-10T12:14:29.726" v="2"/>
          <ac:spMkLst>
            <pc:docMk/>
            <pc:sldMk cId="752043614" sldId="300"/>
            <ac:spMk id="40" creationId="{C1D2B0AD-C5B5-47C2-A82E-37C15BB6E468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43" creationId="{4C48EBBD-093B-48EE-AF12-51298A1E944E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47" creationId="{6C4231F9-03BA-487C-B48C-369801A4A0B9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48" creationId="{046B579E-2E8A-4B79-BDEB-7DB00187FEDC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68" creationId="{3EEF5728-F1A3-4F10-A459-3C1A6EDA44EC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69" creationId="{DC303622-62CC-4608-8E4C-41958456E896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74" creationId="{A323BA8F-D8CD-4961-B9E3-DEBAA895460D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75" creationId="{C7BE8014-2EBF-4C8C-A658-3AF2D903C816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79" creationId="{05FB2A87-D9D8-4D06-83A0-604865A307DA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80" creationId="{D45A6B4A-87DB-4458-948A-81A453C4973D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81" creationId="{9136BACA-9CA6-494D-B4E7-3C2A1381DC60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82" creationId="{5DD9366B-EDE1-4043-9A06-7B63AF571347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83" creationId="{AB417382-CF8B-4641-A0A8-29F2FC6FC7EA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102" creationId="{0F4838D4-65FA-4038-A8D6-457A122202D2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105" creationId="{4E6C9D35-F33F-4E73-9F94-A9BA9EDD1112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107" creationId="{F467E4D3-41A2-4CE4-9DA8-A7B19DA16760}"/>
          </ac:spMkLst>
        </pc:spChg>
        <pc:spChg chg="del">
          <ac:chgData name="xls315" userId="a3f91353-034b-4d73-b44a-fb5798c24f26" providerId="ADAL" clId="{777B6999-BD96-499C-99F6-EDD29D345D26}" dt="2019-01-10T12:14:28.701" v="1" actId="478"/>
          <ac:spMkLst>
            <pc:docMk/>
            <pc:sldMk cId="752043614" sldId="300"/>
            <ac:spMk id="108" creationId="{4D4AA7FF-C94C-4CEC-A0DA-12586708227B}"/>
          </ac:spMkLst>
        </pc:spChg>
        <pc:picChg chg="add">
          <ac:chgData name="xls315" userId="a3f91353-034b-4d73-b44a-fb5798c24f26" providerId="ADAL" clId="{777B6999-BD96-499C-99F6-EDD29D345D26}" dt="2019-01-10T12:14:29.726" v="2"/>
          <ac:picMkLst>
            <pc:docMk/>
            <pc:sldMk cId="752043614" sldId="300"/>
            <ac:picMk id="24" creationId="{D436711B-7035-4FF3-AD8D-917D50B34174}"/>
          </ac:picMkLst>
        </pc:picChg>
        <pc:picChg chg="del">
          <ac:chgData name="xls315" userId="a3f91353-034b-4d73-b44a-fb5798c24f26" providerId="ADAL" clId="{777B6999-BD96-499C-99F6-EDD29D345D26}" dt="2019-01-10T12:14:28.701" v="1" actId="478"/>
          <ac:picMkLst>
            <pc:docMk/>
            <pc:sldMk cId="752043614" sldId="300"/>
            <ac:picMk id="92" creationId="{DDA1166F-6ECE-49D6-89AC-488AD4EC9036}"/>
          </ac:picMkLst>
        </pc:picChg>
        <pc:cxnChg chg="add">
          <ac:chgData name="xls315" userId="a3f91353-034b-4d73-b44a-fb5798c24f26" providerId="ADAL" clId="{777B6999-BD96-499C-99F6-EDD29D345D26}" dt="2019-01-10T12:14:29.726" v="2"/>
          <ac:cxnSpMkLst>
            <pc:docMk/>
            <pc:sldMk cId="752043614" sldId="300"/>
            <ac:cxnSpMk id="31" creationId="{3E21B74D-CB90-4CA8-B7D7-0D5C96C4A3D8}"/>
          </ac:cxnSpMkLst>
        </pc:cxnChg>
        <pc:cxnChg chg="add">
          <ac:chgData name="xls315" userId="a3f91353-034b-4d73-b44a-fb5798c24f26" providerId="ADAL" clId="{777B6999-BD96-499C-99F6-EDD29D345D26}" dt="2019-01-10T12:14:29.726" v="2"/>
          <ac:cxnSpMkLst>
            <pc:docMk/>
            <pc:sldMk cId="752043614" sldId="300"/>
            <ac:cxnSpMk id="32" creationId="{D5A90411-F4FD-4196-904C-9966046EB56D}"/>
          </ac:cxnSpMkLst>
        </pc:cxnChg>
        <pc:cxnChg chg="add">
          <ac:chgData name="xls315" userId="a3f91353-034b-4d73-b44a-fb5798c24f26" providerId="ADAL" clId="{777B6999-BD96-499C-99F6-EDD29D345D26}" dt="2019-01-10T12:14:29.726" v="2"/>
          <ac:cxnSpMkLst>
            <pc:docMk/>
            <pc:sldMk cId="752043614" sldId="300"/>
            <ac:cxnSpMk id="36" creationId="{9360A7F5-037C-4E6E-8708-BEC5C3534C0C}"/>
          </ac:cxnSpMkLst>
        </pc:cxnChg>
        <pc:cxnChg chg="add">
          <ac:chgData name="xls315" userId="a3f91353-034b-4d73-b44a-fb5798c24f26" providerId="ADAL" clId="{777B6999-BD96-499C-99F6-EDD29D345D26}" dt="2019-01-10T12:14:29.726" v="2"/>
          <ac:cxnSpMkLst>
            <pc:docMk/>
            <pc:sldMk cId="752043614" sldId="300"/>
            <ac:cxnSpMk id="37" creationId="{25C21462-C9F6-43BB-9959-77A3FCD7DA5B}"/>
          </ac:cxnSpMkLst>
        </pc:cxnChg>
        <pc:cxnChg chg="del mod">
          <ac:chgData name="xls315" userId="a3f91353-034b-4d73-b44a-fb5798c24f26" providerId="ADAL" clId="{777B6999-BD96-499C-99F6-EDD29D345D26}" dt="2019-01-10T12:14:28.701" v="1" actId="478"/>
          <ac:cxnSpMkLst>
            <pc:docMk/>
            <pc:sldMk cId="752043614" sldId="300"/>
            <ac:cxnSpMk id="59" creationId="{B8AD6AAA-FF37-4568-BD0A-D9A8781A2683}"/>
          </ac:cxnSpMkLst>
        </pc:cxnChg>
        <pc:cxnChg chg="del">
          <ac:chgData name="xls315" userId="a3f91353-034b-4d73-b44a-fb5798c24f26" providerId="ADAL" clId="{777B6999-BD96-499C-99F6-EDD29D345D26}" dt="2019-01-10T12:14:28.701" v="1" actId="478"/>
          <ac:cxnSpMkLst>
            <pc:docMk/>
            <pc:sldMk cId="752043614" sldId="300"/>
            <ac:cxnSpMk id="89" creationId="{225248D0-8B3E-4965-AEBE-F9023EB564F4}"/>
          </ac:cxnSpMkLst>
        </pc:cxnChg>
        <pc:cxnChg chg="del">
          <ac:chgData name="xls315" userId="a3f91353-034b-4d73-b44a-fb5798c24f26" providerId="ADAL" clId="{777B6999-BD96-499C-99F6-EDD29D345D26}" dt="2019-01-10T12:14:28.701" v="1" actId="478"/>
          <ac:cxnSpMkLst>
            <pc:docMk/>
            <pc:sldMk cId="752043614" sldId="300"/>
            <ac:cxnSpMk id="90" creationId="{1DC89B5B-7C81-4895-92B7-2C13A9CA23A2}"/>
          </ac:cxnSpMkLst>
        </pc:cxnChg>
        <pc:cxnChg chg="del">
          <ac:chgData name="xls315" userId="a3f91353-034b-4d73-b44a-fb5798c24f26" providerId="ADAL" clId="{777B6999-BD96-499C-99F6-EDD29D345D26}" dt="2019-01-10T12:14:28.701" v="1" actId="478"/>
          <ac:cxnSpMkLst>
            <pc:docMk/>
            <pc:sldMk cId="752043614" sldId="300"/>
            <ac:cxnSpMk id="91" creationId="{E196C7ED-5100-4EAD-8FD6-668F459EA8D6}"/>
          </ac:cxnSpMkLst>
        </pc:cxnChg>
      </pc:sldChg>
      <pc:sldChg chg="addSp delSp modSp add ord">
        <pc:chgData name="xls315" userId="a3f91353-034b-4d73-b44a-fb5798c24f26" providerId="ADAL" clId="{777B6999-BD96-499C-99F6-EDD29D345D26}" dt="2019-01-10T13:41:10.519" v="44"/>
        <pc:sldMkLst>
          <pc:docMk/>
          <pc:sldMk cId="3297825277" sldId="301"/>
        </pc:sldMkLst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20" creationId="{42A33839-B058-4889-B7DA-F6AE32C34A19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21" creationId="{10E98290-B6EA-4BA7-AE98-BC0CE982D39E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22" creationId="{CC4F717A-FE82-4BF3-BF17-CBC5794909F5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23" creationId="{9F8730E2-3BE8-456B-865F-76FC1484E5B5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25" creationId="{8FC45D22-1729-4B1F-B08F-51669DC8FF4C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26" creationId="{CCEA269A-963F-4EF0-AF0D-EA5E7D338865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27" creationId="{730E011D-7AD1-490F-B1D0-BDB3856AF29C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28" creationId="{423E0E89-4B16-4BFE-B84D-8FA61DC8DE30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29" creationId="{69D0F175-0520-42FD-86E7-AA578B09E54E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30" creationId="{CBCC2610-FA2C-4B0D-AD5C-FBEC69743EF2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33" creationId="{85F00C11-852E-42D4-82F6-C4C267D57769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34" creationId="{71868421-BFB1-4181-9422-C1A7D2D3BFE9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35" creationId="{F2318353-6370-44A1-89F3-C581082D3458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38" creationId="{B138957C-9097-41A2-BDE5-C092C70577D0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39" creationId="{D5BD21C6-013A-4BC7-AC4D-500D1AC571B4}"/>
          </ac:spMkLst>
        </pc:spChg>
        <pc:spChg chg="del">
          <ac:chgData name="xls315" userId="a3f91353-034b-4d73-b44a-fb5798c24f26" providerId="ADAL" clId="{777B6999-BD96-499C-99F6-EDD29D345D26}" dt="2019-01-10T13:39:15.099" v="41" actId="478"/>
          <ac:spMkLst>
            <pc:docMk/>
            <pc:sldMk cId="3297825277" sldId="301"/>
            <ac:spMk id="40" creationId="{C1D2B0AD-C5B5-47C2-A82E-37C15BB6E468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41" creationId="{9EFE61AF-441F-4126-B922-F1EDDD1B77F7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42" creationId="{5FB339DD-2B4E-4EB4-AA1F-114565B2EA8B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43" creationId="{5BD98536-0D0F-4C52-BA60-519924C38E26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51" creationId="{21D56544-B8BC-4B0B-B3D0-E65F539C8DDD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52" creationId="{BEACDB61-6BE7-4B4B-B4E5-EF72E9202BB4}"/>
          </ac:spMkLst>
        </pc:spChg>
        <pc:spChg chg="add">
          <ac:chgData name="xls315" userId="a3f91353-034b-4d73-b44a-fb5798c24f26" providerId="ADAL" clId="{777B6999-BD96-499C-99F6-EDD29D345D26}" dt="2019-01-10T13:39:15.963" v="42"/>
          <ac:spMkLst>
            <pc:docMk/>
            <pc:sldMk cId="3297825277" sldId="301"/>
            <ac:spMk id="53" creationId="{16460E2F-AB48-4E86-ABBC-EC71A15805E1}"/>
          </ac:spMkLst>
        </pc:spChg>
        <pc:grpChg chg="add">
          <ac:chgData name="xls315" userId="a3f91353-034b-4d73-b44a-fb5798c24f26" providerId="ADAL" clId="{777B6999-BD96-499C-99F6-EDD29D345D26}" dt="2019-01-10T13:39:15.963" v="42"/>
          <ac:grpSpMkLst>
            <pc:docMk/>
            <pc:sldMk cId="3297825277" sldId="301"/>
            <ac:grpSpMk id="44" creationId="{FC6559BE-FCF7-4CB2-A590-BDA7BF6191EA}"/>
          </ac:grpSpMkLst>
        </pc:grpChg>
        <pc:picChg chg="add">
          <ac:chgData name="xls315" userId="a3f91353-034b-4d73-b44a-fb5798c24f26" providerId="ADAL" clId="{777B6999-BD96-499C-99F6-EDD29D345D26}" dt="2019-01-10T13:39:15.963" v="42"/>
          <ac:picMkLst>
            <pc:docMk/>
            <pc:sldMk cId="3297825277" sldId="301"/>
            <ac:picMk id="18" creationId="{207C2245-CEF0-49C8-A919-57C1DB6461ED}"/>
          </ac:picMkLst>
        </pc:picChg>
        <pc:picChg chg="del">
          <ac:chgData name="xls315" userId="a3f91353-034b-4d73-b44a-fb5798c24f26" providerId="ADAL" clId="{777B6999-BD96-499C-99F6-EDD29D345D26}" dt="2019-01-10T13:39:15.099" v="41" actId="478"/>
          <ac:picMkLst>
            <pc:docMk/>
            <pc:sldMk cId="3297825277" sldId="301"/>
            <ac:picMk id="24" creationId="{D436711B-7035-4FF3-AD8D-917D50B34174}"/>
          </ac:picMkLst>
        </pc:picChg>
        <pc:cxnChg chg="add">
          <ac:chgData name="xls315" userId="a3f91353-034b-4d73-b44a-fb5798c24f26" providerId="ADAL" clId="{777B6999-BD96-499C-99F6-EDD29D345D26}" dt="2019-01-10T13:39:15.963" v="42"/>
          <ac:cxnSpMkLst>
            <pc:docMk/>
            <pc:sldMk cId="3297825277" sldId="301"/>
            <ac:cxnSpMk id="19" creationId="{18E8142B-4561-4858-AE37-0B2ED553B677}"/>
          </ac:cxnSpMkLst>
        </pc:cxnChg>
        <pc:cxnChg chg="del mod">
          <ac:chgData name="xls315" userId="a3f91353-034b-4d73-b44a-fb5798c24f26" providerId="ADAL" clId="{777B6999-BD96-499C-99F6-EDD29D345D26}" dt="2019-01-10T13:39:15.099" v="41" actId="478"/>
          <ac:cxnSpMkLst>
            <pc:docMk/>
            <pc:sldMk cId="3297825277" sldId="301"/>
            <ac:cxnSpMk id="31" creationId="{3E21B74D-CB90-4CA8-B7D7-0D5C96C4A3D8}"/>
          </ac:cxnSpMkLst>
        </pc:cxnChg>
        <pc:cxnChg chg="del mod">
          <ac:chgData name="xls315" userId="a3f91353-034b-4d73-b44a-fb5798c24f26" providerId="ADAL" clId="{777B6999-BD96-499C-99F6-EDD29D345D26}" dt="2019-01-10T13:39:15.099" v="41" actId="478"/>
          <ac:cxnSpMkLst>
            <pc:docMk/>
            <pc:sldMk cId="3297825277" sldId="301"/>
            <ac:cxnSpMk id="32" creationId="{D5A90411-F4FD-4196-904C-9966046EB56D}"/>
          </ac:cxnSpMkLst>
        </pc:cxnChg>
        <pc:cxnChg chg="del mod">
          <ac:chgData name="xls315" userId="a3f91353-034b-4d73-b44a-fb5798c24f26" providerId="ADAL" clId="{777B6999-BD96-499C-99F6-EDD29D345D26}" dt="2019-01-10T13:39:15.099" v="41" actId="478"/>
          <ac:cxnSpMkLst>
            <pc:docMk/>
            <pc:sldMk cId="3297825277" sldId="301"/>
            <ac:cxnSpMk id="36" creationId="{9360A7F5-037C-4E6E-8708-BEC5C3534C0C}"/>
          </ac:cxnSpMkLst>
        </pc:cxnChg>
        <pc:cxnChg chg="del mod">
          <ac:chgData name="xls315" userId="a3f91353-034b-4d73-b44a-fb5798c24f26" providerId="ADAL" clId="{777B6999-BD96-499C-99F6-EDD29D345D26}" dt="2019-01-10T13:39:15.099" v="41" actId="478"/>
          <ac:cxnSpMkLst>
            <pc:docMk/>
            <pc:sldMk cId="3297825277" sldId="301"/>
            <ac:cxnSpMk id="37" creationId="{25C21462-C9F6-43BB-9959-77A3FCD7DA5B}"/>
          </ac:cxnSpMkLst>
        </pc:cxnChg>
        <pc:cxnChg chg="add">
          <ac:chgData name="xls315" userId="a3f91353-034b-4d73-b44a-fb5798c24f26" providerId="ADAL" clId="{777B6999-BD96-499C-99F6-EDD29D345D26}" dt="2019-01-10T13:39:15.963" v="42"/>
          <ac:cxnSpMkLst>
            <pc:docMk/>
            <pc:sldMk cId="3297825277" sldId="301"/>
            <ac:cxnSpMk id="50" creationId="{1C747D68-1CEA-4286-A454-44C725BC12DC}"/>
          </ac:cxnSpMkLst>
        </pc:cxnChg>
      </pc:sldChg>
      <pc:sldMasterChg chg="del delSldLayout">
        <pc:chgData name="xls315" userId="a3f91353-034b-4d73-b44a-fb5798c24f26" providerId="ADAL" clId="{777B6999-BD96-499C-99F6-EDD29D345D26}" dt="2019-01-10T13:35:45.546" v="39" actId="2696"/>
        <pc:sldMasterMkLst>
          <pc:docMk/>
          <pc:sldMasterMk cId="0" sldId="2147483650"/>
        </pc:sldMasterMkLst>
        <pc:sldLayoutChg chg="del">
          <pc:chgData name="xls315" userId="a3f91353-034b-4d73-b44a-fb5798c24f26" providerId="ADAL" clId="{777B6999-BD96-499C-99F6-EDD29D345D26}" dt="2019-01-10T13:35:45.531" v="28" actId="2696"/>
          <pc:sldLayoutMkLst>
            <pc:docMk/>
            <pc:sldMasterMk cId="0" sldId="2147483650"/>
            <pc:sldLayoutMk cId="3726603605" sldId="2147483673"/>
          </pc:sldLayoutMkLst>
        </pc:sldLayoutChg>
        <pc:sldLayoutChg chg="del">
          <pc:chgData name="xls315" userId="a3f91353-034b-4d73-b44a-fb5798c24f26" providerId="ADAL" clId="{777B6999-BD96-499C-99F6-EDD29D345D26}" dt="2019-01-10T13:35:45.533" v="29" actId="2696"/>
          <pc:sldLayoutMkLst>
            <pc:docMk/>
            <pc:sldMasterMk cId="0" sldId="2147483650"/>
            <pc:sldLayoutMk cId="3053639406" sldId="2147483674"/>
          </pc:sldLayoutMkLst>
        </pc:sldLayoutChg>
        <pc:sldLayoutChg chg="del">
          <pc:chgData name="xls315" userId="a3f91353-034b-4d73-b44a-fb5798c24f26" providerId="ADAL" clId="{777B6999-BD96-499C-99F6-EDD29D345D26}" dt="2019-01-10T13:35:45.535" v="30" actId="2696"/>
          <pc:sldLayoutMkLst>
            <pc:docMk/>
            <pc:sldMasterMk cId="0" sldId="2147483650"/>
            <pc:sldLayoutMk cId="3273621081" sldId="2147483675"/>
          </pc:sldLayoutMkLst>
        </pc:sldLayoutChg>
        <pc:sldLayoutChg chg="del">
          <pc:chgData name="xls315" userId="a3f91353-034b-4d73-b44a-fb5798c24f26" providerId="ADAL" clId="{777B6999-BD96-499C-99F6-EDD29D345D26}" dt="2019-01-10T13:35:45.536" v="31" actId="2696"/>
          <pc:sldLayoutMkLst>
            <pc:docMk/>
            <pc:sldMasterMk cId="0" sldId="2147483650"/>
            <pc:sldLayoutMk cId="2164477875" sldId="2147483676"/>
          </pc:sldLayoutMkLst>
        </pc:sldLayoutChg>
        <pc:sldLayoutChg chg="del">
          <pc:chgData name="xls315" userId="a3f91353-034b-4d73-b44a-fb5798c24f26" providerId="ADAL" clId="{777B6999-BD96-499C-99F6-EDD29D345D26}" dt="2019-01-10T13:35:45.538" v="32" actId="2696"/>
          <pc:sldLayoutMkLst>
            <pc:docMk/>
            <pc:sldMasterMk cId="0" sldId="2147483650"/>
            <pc:sldLayoutMk cId="1190674720" sldId="2147483677"/>
          </pc:sldLayoutMkLst>
        </pc:sldLayoutChg>
        <pc:sldLayoutChg chg="del">
          <pc:chgData name="xls315" userId="a3f91353-034b-4d73-b44a-fb5798c24f26" providerId="ADAL" clId="{777B6999-BD96-499C-99F6-EDD29D345D26}" dt="2019-01-10T13:35:45.539" v="33" actId="2696"/>
          <pc:sldLayoutMkLst>
            <pc:docMk/>
            <pc:sldMasterMk cId="0" sldId="2147483650"/>
            <pc:sldLayoutMk cId="272496689" sldId="2147483678"/>
          </pc:sldLayoutMkLst>
        </pc:sldLayoutChg>
        <pc:sldLayoutChg chg="del">
          <pc:chgData name="xls315" userId="a3f91353-034b-4d73-b44a-fb5798c24f26" providerId="ADAL" clId="{777B6999-BD96-499C-99F6-EDD29D345D26}" dt="2019-01-10T13:35:45.540" v="34" actId="2696"/>
          <pc:sldLayoutMkLst>
            <pc:docMk/>
            <pc:sldMasterMk cId="0" sldId="2147483650"/>
            <pc:sldLayoutMk cId="2087267444" sldId="2147483679"/>
          </pc:sldLayoutMkLst>
        </pc:sldLayoutChg>
        <pc:sldLayoutChg chg="del">
          <pc:chgData name="xls315" userId="a3f91353-034b-4d73-b44a-fb5798c24f26" providerId="ADAL" clId="{777B6999-BD96-499C-99F6-EDD29D345D26}" dt="2019-01-10T13:35:45.541" v="35" actId="2696"/>
          <pc:sldLayoutMkLst>
            <pc:docMk/>
            <pc:sldMasterMk cId="0" sldId="2147483650"/>
            <pc:sldLayoutMk cId="3849630116" sldId="2147483680"/>
          </pc:sldLayoutMkLst>
        </pc:sldLayoutChg>
        <pc:sldLayoutChg chg="del">
          <pc:chgData name="xls315" userId="a3f91353-034b-4d73-b44a-fb5798c24f26" providerId="ADAL" clId="{777B6999-BD96-499C-99F6-EDD29D345D26}" dt="2019-01-10T13:35:45.542" v="36" actId="2696"/>
          <pc:sldLayoutMkLst>
            <pc:docMk/>
            <pc:sldMasterMk cId="0" sldId="2147483650"/>
            <pc:sldLayoutMk cId="3530324546" sldId="2147483681"/>
          </pc:sldLayoutMkLst>
        </pc:sldLayoutChg>
        <pc:sldLayoutChg chg="del">
          <pc:chgData name="xls315" userId="a3f91353-034b-4d73-b44a-fb5798c24f26" providerId="ADAL" clId="{777B6999-BD96-499C-99F6-EDD29D345D26}" dt="2019-01-10T13:35:45.543" v="37" actId="2696"/>
          <pc:sldLayoutMkLst>
            <pc:docMk/>
            <pc:sldMasterMk cId="0" sldId="2147483650"/>
            <pc:sldLayoutMk cId="1747446675" sldId="2147483682"/>
          </pc:sldLayoutMkLst>
        </pc:sldLayoutChg>
        <pc:sldLayoutChg chg="del">
          <pc:chgData name="xls315" userId="a3f91353-034b-4d73-b44a-fb5798c24f26" providerId="ADAL" clId="{777B6999-BD96-499C-99F6-EDD29D345D26}" dt="2019-01-10T13:35:45.544" v="38" actId="2696"/>
          <pc:sldLayoutMkLst>
            <pc:docMk/>
            <pc:sldMasterMk cId="0" sldId="2147483650"/>
            <pc:sldLayoutMk cId="1919294589" sldId="2147483683"/>
          </pc:sldLayoutMkLst>
        </pc:sldLayoutChg>
      </pc:sldMasterChg>
    </pc:docChg>
  </pc:docChgLst>
  <pc:docChgLst>
    <pc:chgData name="xls 315" userId="a3f91353-034b-4d73-b44a-fb5798c24f26" providerId="ADAL" clId="{CF475F7E-B08E-461E-AD11-9462FC3DC059}"/>
    <pc:docChg chg="undo custSel addSld delSld modSld sldOrd">
      <pc:chgData name="xls 315" userId="a3f91353-034b-4d73-b44a-fb5798c24f26" providerId="ADAL" clId="{CF475F7E-B08E-461E-AD11-9462FC3DC059}" dt="2018-11-18T07:38:39.897" v="1105" actId="1076"/>
      <pc:docMkLst>
        <pc:docMk/>
      </pc:docMkLst>
      <pc:sldChg chg="addSp delSp modSp">
        <pc:chgData name="xls 315" userId="a3f91353-034b-4d73-b44a-fb5798c24f26" providerId="ADAL" clId="{CF475F7E-B08E-461E-AD11-9462FC3DC059}" dt="2018-11-04T13:32:33.485" v="103" actId="1076"/>
        <pc:sldMkLst>
          <pc:docMk/>
          <pc:sldMk cId="2960034649" sldId="292"/>
        </pc:sldMkLst>
        <pc:spChg chg="mod">
          <ac:chgData name="xls 315" userId="a3f91353-034b-4d73-b44a-fb5798c24f26" providerId="ADAL" clId="{CF475F7E-B08E-461E-AD11-9462FC3DC059}" dt="2018-11-04T13:16:42.803" v="78" actId="1076"/>
          <ac:spMkLst>
            <pc:docMk/>
            <pc:sldMk cId="2960034649" sldId="292"/>
            <ac:spMk id="7" creationId="{663AD687-7579-40AA-9173-F2A7EE7C467E}"/>
          </ac:spMkLst>
        </pc:spChg>
        <pc:spChg chg="mod">
          <ac:chgData name="xls 315" userId="a3f91353-034b-4d73-b44a-fb5798c24f26" providerId="ADAL" clId="{CF475F7E-B08E-461E-AD11-9462FC3DC059}" dt="2018-11-04T13:15:46.996" v="67" actId="108"/>
          <ac:spMkLst>
            <pc:docMk/>
            <pc:sldMk cId="2960034649" sldId="292"/>
            <ac:spMk id="8" creationId="{145FB6FD-E893-4C49-B33B-E7B178CAAAFE}"/>
          </ac:spMkLst>
        </pc:spChg>
        <pc:spChg chg="mod">
          <ac:chgData name="xls 315" userId="a3f91353-034b-4d73-b44a-fb5798c24f26" providerId="ADAL" clId="{CF475F7E-B08E-461E-AD11-9462FC3DC059}" dt="2018-11-04T13:16:22.411" v="71" actId="207"/>
          <ac:spMkLst>
            <pc:docMk/>
            <pc:sldMk cId="2960034649" sldId="292"/>
            <ac:spMk id="9" creationId="{2AA69AA0-7750-426D-BB6B-5BC0C4CBD7A3}"/>
          </ac:spMkLst>
        </pc:spChg>
        <pc:spChg chg="mod topLvl">
          <ac:chgData name="xls 315" userId="a3f91353-034b-4d73-b44a-fb5798c24f26" providerId="ADAL" clId="{CF475F7E-B08E-461E-AD11-9462FC3DC059}" dt="2018-11-04T13:32:01.682" v="95" actId="692"/>
          <ac:spMkLst>
            <pc:docMk/>
            <pc:sldMk cId="2960034649" sldId="292"/>
            <ac:spMk id="11" creationId="{8DC2F90B-414A-46B0-ADC5-8F186ED93C43}"/>
          </ac:spMkLst>
        </pc:spChg>
        <pc:spChg chg="del">
          <ac:chgData name="xls 315" userId="a3f91353-034b-4d73-b44a-fb5798c24f26" providerId="ADAL" clId="{CF475F7E-B08E-461E-AD11-9462FC3DC059}" dt="2018-11-04T13:12:53.453" v="23" actId="478"/>
          <ac:spMkLst>
            <pc:docMk/>
            <pc:sldMk cId="2960034649" sldId="292"/>
            <ac:spMk id="12" creationId="{60354167-E0D1-4D77-B9C9-CA4FC51EF914}"/>
          </ac:spMkLst>
        </pc:spChg>
        <pc:spChg chg="del topLvl">
          <ac:chgData name="xls 315" userId="a3f91353-034b-4d73-b44a-fb5798c24f26" providerId="ADAL" clId="{CF475F7E-B08E-461E-AD11-9462FC3DC059}" dt="2018-11-04T13:12:57.486" v="24" actId="478"/>
          <ac:spMkLst>
            <pc:docMk/>
            <pc:sldMk cId="2960034649" sldId="292"/>
            <ac:spMk id="13" creationId="{EDF8C252-CD1F-4DCC-A2AF-47D78AA15AD1}"/>
          </ac:spMkLst>
        </pc:spChg>
        <pc:spChg chg="add mod">
          <ac:chgData name="xls 315" userId="a3f91353-034b-4d73-b44a-fb5798c24f26" providerId="ADAL" clId="{CF475F7E-B08E-461E-AD11-9462FC3DC059}" dt="2018-11-04T13:15:45.389" v="66" actId="108"/>
          <ac:spMkLst>
            <pc:docMk/>
            <pc:sldMk cId="2960034649" sldId="292"/>
            <ac:spMk id="14" creationId="{2C5AB2A2-A64F-45BF-9D98-CB110C3A7C55}"/>
          </ac:spMkLst>
        </pc:spChg>
        <pc:spChg chg="add mod">
          <ac:chgData name="xls 315" userId="a3f91353-034b-4d73-b44a-fb5798c24f26" providerId="ADAL" clId="{CF475F7E-B08E-461E-AD11-9462FC3DC059}" dt="2018-11-04T13:15:19.774" v="63" actId="1076"/>
          <ac:spMkLst>
            <pc:docMk/>
            <pc:sldMk cId="2960034649" sldId="292"/>
            <ac:spMk id="22" creationId="{3C576737-23F7-4E59-B1AD-4038FE252772}"/>
          </ac:spMkLst>
        </pc:spChg>
        <pc:spChg chg="add mod">
          <ac:chgData name="xls 315" userId="a3f91353-034b-4d73-b44a-fb5798c24f26" providerId="ADAL" clId="{CF475F7E-B08E-461E-AD11-9462FC3DC059}" dt="2018-11-04T13:31:51.785" v="94" actId="1076"/>
          <ac:spMkLst>
            <pc:docMk/>
            <pc:sldMk cId="2960034649" sldId="292"/>
            <ac:spMk id="31" creationId="{5E77FD9F-9065-430D-949E-8503309C12C4}"/>
          </ac:spMkLst>
        </pc:spChg>
        <pc:grpChg chg="add mod">
          <ac:chgData name="xls 315" userId="a3f91353-034b-4d73-b44a-fb5798c24f26" providerId="ADAL" clId="{CF475F7E-B08E-461E-AD11-9462FC3DC059}" dt="2018-11-04T13:15:19.774" v="63" actId="1076"/>
          <ac:grpSpMkLst>
            <pc:docMk/>
            <pc:sldMk cId="2960034649" sldId="292"/>
            <ac:grpSpMk id="6" creationId="{EAD47412-11A7-4394-B74A-7635BD0BD8AC}"/>
          </ac:grpSpMkLst>
        </pc:grpChg>
        <pc:grpChg chg="add del mod">
          <ac:chgData name="xls 315" userId="a3f91353-034b-4d73-b44a-fb5798c24f26" providerId="ADAL" clId="{CF475F7E-B08E-461E-AD11-9462FC3DC059}" dt="2018-11-04T13:12:57.486" v="24" actId="478"/>
          <ac:grpSpMkLst>
            <pc:docMk/>
            <pc:sldMk cId="2960034649" sldId="292"/>
            <ac:grpSpMk id="10" creationId="{AA785CF5-DDC9-4A65-927C-C543D823153F}"/>
          </ac:grpSpMkLst>
        </pc:grpChg>
        <pc:picChg chg="add del mod">
          <ac:chgData name="xls 315" userId="a3f91353-034b-4d73-b44a-fb5798c24f26" providerId="ADAL" clId="{CF475F7E-B08E-461E-AD11-9462FC3DC059}" dt="2018-11-04T13:12:12.342" v="8" actId="478"/>
          <ac:picMkLst>
            <pc:docMk/>
            <pc:sldMk cId="2960034649" sldId="292"/>
            <ac:picMk id="3" creationId="{955ED241-226B-4D8F-832C-EE78ACBE4FEE}"/>
          </ac:picMkLst>
        </pc:picChg>
        <pc:picChg chg="add del mod">
          <ac:chgData name="xls 315" userId="a3f91353-034b-4d73-b44a-fb5798c24f26" providerId="ADAL" clId="{CF475F7E-B08E-461E-AD11-9462FC3DC059}" dt="2018-11-04T13:12:11.102" v="7" actId="478"/>
          <ac:picMkLst>
            <pc:docMk/>
            <pc:sldMk cId="2960034649" sldId="292"/>
            <ac:picMk id="5" creationId="{AACDBE94-A3CB-4FBF-80E8-AE37D2D7065F}"/>
          </ac:picMkLst>
        </pc:picChg>
        <pc:picChg chg="add mod ord">
          <ac:chgData name="xls 315" userId="a3f91353-034b-4d73-b44a-fb5798c24f26" providerId="ADAL" clId="{CF475F7E-B08E-461E-AD11-9462FC3DC059}" dt="2018-11-04T13:32:33.485" v="103" actId="1076"/>
          <ac:picMkLst>
            <pc:docMk/>
            <pc:sldMk cId="2960034649" sldId="292"/>
            <ac:picMk id="32" creationId="{7CAACC20-7B22-416F-8746-0B73C7A6663D}"/>
          </ac:picMkLst>
        </pc:picChg>
        <pc:cxnChg chg="add mod">
          <ac:chgData name="xls 315" userId="a3f91353-034b-4d73-b44a-fb5798c24f26" providerId="ADAL" clId="{CF475F7E-B08E-461E-AD11-9462FC3DC059}" dt="2018-11-04T13:17:11.267" v="81" actId="108"/>
          <ac:cxnSpMkLst>
            <pc:docMk/>
            <pc:sldMk cId="2960034649" sldId="292"/>
            <ac:cxnSpMk id="15" creationId="{606AE05D-E14B-4EAF-A01D-44A74C238D47}"/>
          </ac:cxnSpMkLst>
        </pc:cxnChg>
        <pc:cxnChg chg="add mod">
          <ac:chgData name="xls 315" userId="a3f91353-034b-4d73-b44a-fb5798c24f26" providerId="ADAL" clId="{CF475F7E-B08E-461E-AD11-9462FC3DC059}" dt="2018-11-04T13:17:06.339" v="80" actId="692"/>
          <ac:cxnSpMkLst>
            <pc:docMk/>
            <pc:sldMk cId="2960034649" sldId="292"/>
            <ac:cxnSpMk id="18" creationId="{E2D1BF92-05FD-4BDF-B1EC-21E2AC53FEB7}"/>
          </ac:cxnSpMkLst>
        </pc:cxnChg>
      </pc:sldChg>
      <pc:sldChg chg="modSp">
        <pc:chgData name="xls 315" userId="a3f91353-034b-4d73-b44a-fb5798c24f26" providerId="ADAL" clId="{CF475F7E-B08E-461E-AD11-9462FC3DC059}" dt="2018-11-15T15:32:46.890" v="676" actId="1076"/>
        <pc:sldMkLst>
          <pc:docMk/>
          <pc:sldMk cId="894294673" sldId="295"/>
        </pc:sldMkLst>
        <pc:spChg chg="mod">
          <ac:chgData name="xls 315" userId="a3f91353-034b-4d73-b44a-fb5798c24f26" providerId="ADAL" clId="{CF475F7E-B08E-461E-AD11-9462FC3DC059}" dt="2018-11-15T15:32:46.890" v="676" actId="1076"/>
          <ac:spMkLst>
            <pc:docMk/>
            <pc:sldMk cId="894294673" sldId="295"/>
            <ac:spMk id="70" creationId="{8DC2F90B-414A-46B0-ADC5-8F186ED93C43}"/>
          </ac:spMkLst>
        </pc:spChg>
        <pc:spChg chg="mod">
          <ac:chgData name="xls 315" userId="a3f91353-034b-4d73-b44a-fb5798c24f26" providerId="ADAL" clId="{CF475F7E-B08E-461E-AD11-9462FC3DC059}" dt="2018-11-15T15:32:46.890" v="676" actId="1076"/>
          <ac:spMkLst>
            <pc:docMk/>
            <pc:sldMk cId="894294673" sldId="295"/>
            <ac:spMk id="71" creationId="{8DC2F90B-414A-46B0-ADC5-8F186ED93C43}"/>
          </ac:spMkLst>
        </pc:spChg>
        <pc:spChg chg="mod">
          <ac:chgData name="xls 315" userId="a3f91353-034b-4d73-b44a-fb5798c24f26" providerId="ADAL" clId="{CF475F7E-B08E-461E-AD11-9462FC3DC059}" dt="2018-11-15T15:32:46.890" v="676" actId="1076"/>
          <ac:spMkLst>
            <pc:docMk/>
            <pc:sldMk cId="894294673" sldId="295"/>
            <ac:spMk id="72" creationId="{8DC2F90B-414A-46B0-ADC5-8F186ED93C43}"/>
          </ac:spMkLst>
        </pc:spChg>
        <pc:cxnChg chg="mod">
          <ac:chgData name="xls 315" userId="a3f91353-034b-4d73-b44a-fb5798c24f26" providerId="ADAL" clId="{CF475F7E-B08E-461E-AD11-9462FC3DC059}" dt="2018-11-15T15:32:46.890" v="676" actId="1076"/>
          <ac:cxnSpMkLst>
            <pc:docMk/>
            <pc:sldMk cId="894294673" sldId="295"/>
            <ac:cxnSpMk id="73" creationId="{606AE05D-E14B-4EAF-A01D-44A74C238D47}"/>
          </ac:cxnSpMkLst>
        </pc:cxnChg>
        <pc:cxnChg chg="mod">
          <ac:chgData name="xls 315" userId="a3f91353-034b-4d73-b44a-fb5798c24f26" providerId="ADAL" clId="{CF475F7E-B08E-461E-AD11-9462FC3DC059}" dt="2018-11-15T15:32:46.890" v="676" actId="1076"/>
          <ac:cxnSpMkLst>
            <pc:docMk/>
            <pc:sldMk cId="894294673" sldId="295"/>
            <ac:cxnSpMk id="74" creationId="{606AE05D-E14B-4EAF-A01D-44A74C238D47}"/>
          </ac:cxnSpMkLst>
        </pc:cxnChg>
      </pc:sldChg>
      <pc:sldChg chg="addSp delSp modSp add">
        <pc:chgData name="xls 315" userId="a3f91353-034b-4d73-b44a-fb5798c24f26" providerId="ADAL" clId="{CF475F7E-B08E-461E-AD11-9462FC3DC059}" dt="2018-11-11T12:56:06.257" v="301" actId="1076"/>
        <pc:sldMkLst>
          <pc:docMk/>
          <pc:sldMk cId="3646445227" sldId="297"/>
        </pc:sldMkLst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30" creationId="{8DC2F90B-414A-46B0-ADC5-8F186ED93C4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32" creationId="{8DC2F90B-414A-46B0-ADC5-8F186ED93C43}"/>
          </ac:spMkLst>
        </pc:spChg>
        <pc:spChg chg="add del">
          <ac:chgData name="xls 315" userId="a3f91353-034b-4d73-b44a-fb5798c24f26" providerId="ADAL" clId="{CF475F7E-B08E-461E-AD11-9462FC3DC059}" dt="2018-11-11T12:22:45.787" v="144" actId="478"/>
          <ac:spMkLst>
            <pc:docMk/>
            <pc:sldMk cId="3646445227" sldId="297"/>
            <ac:spMk id="39" creationId="{C81EF9E2-D9C3-4D50-AEAB-978CF72C130F}"/>
          </ac:spMkLst>
        </pc:spChg>
        <pc:spChg chg="add mod">
          <ac:chgData name="xls 315" userId="a3f91353-034b-4d73-b44a-fb5798c24f26" providerId="ADAL" clId="{CF475F7E-B08E-461E-AD11-9462FC3DC059}" dt="2018-11-11T12:56:06.257" v="301" actId="1076"/>
          <ac:spMkLst>
            <pc:docMk/>
            <pc:sldMk cId="3646445227" sldId="297"/>
            <ac:spMk id="40" creationId="{E7214BAC-58D1-4C9F-9CF0-62F6E9B2D445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42" creationId="{8DC2F90B-414A-46B0-ADC5-8F186ED93C43}"/>
          </ac:spMkLst>
        </pc:spChg>
        <pc:spChg chg="add mod">
          <ac:chgData name="xls 315" userId="a3f91353-034b-4d73-b44a-fb5798c24f26" providerId="ADAL" clId="{CF475F7E-B08E-461E-AD11-9462FC3DC059}" dt="2018-11-11T12:56:06.257" v="301" actId="1076"/>
          <ac:spMkLst>
            <pc:docMk/>
            <pc:sldMk cId="3646445227" sldId="297"/>
            <ac:spMk id="43" creationId="{4C48EBBD-093B-48EE-AF12-51298A1E944E}"/>
          </ac:spMkLst>
        </pc:spChg>
        <pc:spChg chg="add del">
          <ac:chgData name="xls 315" userId="a3f91353-034b-4d73-b44a-fb5798c24f26" providerId="ADAL" clId="{CF475F7E-B08E-461E-AD11-9462FC3DC059}" dt="2018-11-11T12:22:45.787" v="144" actId="478"/>
          <ac:spMkLst>
            <pc:docMk/>
            <pc:sldMk cId="3646445227" sldId="297"/>
            <ac:spMk id="50" creationId="{BF30B77D-1222-436E-BC36-C87C30D8623A}"/>
          </ac:spMkLst>
        </pc:spChg>
        <pc:spChg chg="mod topLvl">
          <ac:chgData name="xls 315" userId="a3f91353-034b-4d73-b44a-fb5798c24f26" providerId="ADAL" clId="{CF475F7E-B08E-461E-AD11-9462FC3DC059}" dt="2018-11-11T12:31:36.593" v="248" actId="164"/>
          <ac:spMkLst>
            <pc:docMk/>
            <pc:sldMk cId="3646445227" sldId="297"/>
            <ac:spMk id="53" creationId="{AD8556F9-B0AE-4ED7-9F83-129007049BFB}"/>
          </ac:spMkLst>
        </pc:spChg>
        <pc:spChg chg="mod topLvl">
          <ac:chgData name="xls 315" userId="a3f91353-034b-4d73-b44a-fb5798c24f26" providerId="ADAL" clId="{CF475F7E-B08E-461E-AD11-9462FC3DC059}" dt="2018-11-11T12:31:36.593" v="248" actId="164"/>
          <ac:spMkLst>
            <pc:docMk/>
            <pc:sldMk cId="3646445227" sldId="297"/>
            <ac:spMk id="54" creationId="{C37F0273-32E1-4D5A-8D74-EF5400DC8280}"/>
          </ac:spMkLst>
        </pc:spChg>
        <pc:spChg chg="mod topLvl">
          <ac:chgData name="xls 315" userId="a3f91353-034b-4d73-b44a-fb5798c24f26" providerId="ADAL" clId="{CF475F7E-B08E-461E-AD11-9462FC3DC059}" dt="2018-11-11T12:31:36.593" v="248" actId="164"/>
          <ac:spMkLst>
            <pc:docMk/>
            <pc:sldMk cId="3646445227" sldId="297"/>
            <ac:spMk id="55" creationId="{683D89D1-534D-4818-96A0-77DFC5EB9801}"/>
          </ac:spMkLst>
        </pc:spChg>
        <pc:spChg chg="add del">
          <ac:chgData name="xls 315" userId="a3f91353-034b-4d73-b44a-fb5798c24f26" providerId="ADAL" clId="{CF475F7E-B08E-461E-AD11-9462FC3DC059}" dt="2018-11-11T12:22:45.787" v="144" actId="478"/>
          <ac:spMkLst>
            <pc:docMk/>
            <pc:sldMk cId="3646445227" sldId="297"/>
            <ac:spMk id="56" creationId="{8D3870F8-A3F2-4AEE-8D51-015EA29AD754}"/>
          </ac:spMkLst>
        </pc:spChg>
        <pc:spChg chg="add mod ord">
          <ac:chgData name="xls 315" userId="a3f91353-034b-4d73-b44a-fb5798c24f26" providerId="ADAL" clId="{CF475F7E-B08E-461E-AD11-9462FC3DC059}" dt="2018-11-11T12:56:06.257" v="301" actId="1076"/>
          <ac:spMkLst>
            <pc:docMk/>
            <pc:sldMk cId="3646445227" sldId="297"/>
            <ac:spMk id="61" creationId="{C6DE9450-73F2-4ACB-B0A7-7944F19449C9}"/>
          </ac:spMkLst>
        </pc:spChg>
        <pc:spChg chg="add mod">
          <ac:chgData name="xls 315" userId="a3f91353-034b-4d73-b44a-fb5798c24f26" providerId="ADAL" clId="{CF475F7E-B08E-461E-AD11-9462FC3DC059}" dt="2018-11-11T12:56:06.257" v="301" actId="1076"/>
          <ac:spMkLst>
            <pc:docMk/>
            <pc:sldMk cId="3646445227" sldId="297"/>
            <ac:spMk id="62" creationId="{1343D3A3-9488-4BB6-8E64-94F861A4EBB6}"/>
          </ac:spMkLst>
        </pc:spChg>
        <pc:spChg chg="add mod">
          <ac:chgData name="xls 315" userId="a3f91353-034b-4d73-b44a-fb5798c24f26" providerId="ADAL" clId="{CF475F7E-B08E-461E-AD11-9462FC3DC059}" dt="2018-11-11T12:56:06.257" v="301" actId="1076"/>
          <ac:spMkLst>
            <pc:docMk/>
            <pc:sldMk cId="3646445227" sldId="297"/>
            <ac:spMk id="63" creationId="{7217E7E3-994A-4A9A-95FB-FD206AC31412}"/>
          </ac:spMkLst>
        </pc:spChg>
        <pc:spChg chg="add del mod">
          <ac:chgData name="xls 315" userId="a3f91353-034b-4d73-b44a-fb5798c24f26" providerId="ADAL" clId="{CF475F7E-B08E-461E-AD11-9462FC3DC059}" dt="2018-11-11T12:22:21.830" v="141" actId="478"/>
          <ac:spMkLst>
            <pc:docMk/>
            <pc:sldMk cId="3646445227" sldId="297"/>
            <ac:spMk id="64" creationId="{546CEFB3-980A-4F2F-8698-D9429FB3C0DE}"/>
          </ac:spMkLst>
        </pc:spChg>
        <pc:spChg chg="add mod">
          <ac:chgData name="xls 315" userId="a3f91353-034b-4d73-b44a-fb5798c24f26" providerId="ADAL" clId="{CF475F7E-B08E-461E-AD11-9462FC3DC059}" dt="2018-11-11T12:56:06.257" v="301" actId="1076"/>
          <ac:spMkLst>
            <pc:docMk/>
            <pc:sldMk cId="3646445227" sldId="297"/>
            <ac:spMk id="65" creationId="{3DB3DF88-8213-4132-95C1-0A89DD17AFB4}"/>
          </ac:spMkLst>
        </pc:spChg>
        <pc:spChg chg="add mod">
          <ac:chgData name="xls 315" userId="a3f91353-034b-4d73-b44a-fb5798c24f26" providerId="ADAL" clId="{CF475F7E-B08E-461E-AD11-9462FC3DC059}" dt="2018-11-11T12:55:52.109" v="297" actId="14100"/>
          <ac:spMkLst>
            <pc:docMk/>
            <pc:sldMk cId="3646445227" sldId="297"/>
            <ac:spMk id="66" creationId="{DEDC6517-07DC-4649-9AF4-E84DE651E586}"/>
          </ac:spMkLst>
        </pc:spChg>
        <pc:spChg chg="add mod">
          <ac:chgData name="xls 315" userId="a3f91353-034b-4d73-b44a-fb5798c24f26" providerId="ADAL" clId="{CF475F7E-B08E-461E-AD11-9462FC3DC059}" dt="2018-11-11T12:24:51.733" v="182" actId="571"/>
          <ac:spMkLst>
            <pc:docMk/>
            <pc:sldMk cId="3646445227" sldId="297"/>
            <ac:spMk id="67" creationId="{8006A4CD-DC8C-4DF7-B26B-AD5FF9C44D03}"/>
          </ac:spMkLst>
        </pc:spChg>
        <pc:spChg chg="add mod">
          <ac:chgData name="xls 315" userId="a3f91353-034b-4d73-b44a-fb5798c24f26" providerId="ADAL" clId="{CF475F7E-B08E-461E-AD11-9462FC3DC059}" dt="2018-11-11T12:54:59.627" v="289" actId="1076"/>
          <ac:spMkLst>
            <pc:docMk/>
            <pc:sldMk cId="3646445227" sldId="297"/>
            <ac:spMk id="68" creationId="{A0393628-D106-457C-8A18-8A0FA200AEB9}"/>
          </ac:spMkLst>
        </pc:spChg>
        <pc:spChg chg="add del">
          <ac:chgData name="xls 315" userId="a3f91353-034b-4d73-b44a-fb5798c24f26" providerId="ADAL" clId="{CF475F7E-B08E-461E-AD11-9462FC3DC059}" dt="2018-11-11T12:27:28.092" v="210"/>
          <ac:spMkLst>
            <pc:docMk/>
            <pc:sldMk cId="3646445227" sldId="297"/>
            <ac:spMk id="69" creationId="{43EEC751-383E-409B-B1E6-A6BE0B722B99}"/>
          </ac:spMkLst>
        </pc:spChg>
        <pc:spChg chg="add del">
          <ac:chgData name="xls 315" userId="a3f91353-034b-4d73-b44a-fb5798c24f26" providerId="ADAL" clId="{CF475F7E-B08E-461E-AD11-9462FC3DC059}" dt="2018-11-11T12:27:28.092" v="210"/>
          <ac:spMkLst>
            <pc:docMk/>
            <pc:sldMk cId="3646445227" sldId="297"/>
            <ac:spMk id="70" creationId="{B71C9822-8882-497D-AF99-89776F436E08}"/>
          </ac:spMkLst>
        </pc:spChg>
        <pc:spChg chg="add del">
          <ac:chgData name="xls 315" userId="a3f91353-034b-4d73-b44a-fb5798c24f26" providerId="ADAL" clId="{CF475F7E-B08E-461E-AD11-9462FC3DC059}" dt="2018-11-11T12:27:28.092" v="210"/>
          <ac:spMkLst>
            <pc:docMk/>
            <pc:sldMk cId="3646445227" sldId="297"/>
            <ac:spMk id="71" creationId="{80663526-D6EB-4AA5-9053-610307C645E2}"/>
          </ac:spMkLst>
        </pc:spChg>
        <pc:spChg chg="add del">
          <ac:chgData name="xls 315" userId="a3f91353-034b-4d73-b44a-fb5798c24f26" providerId="ADAL" clId="{CF475F7E-B08E-461E-AD11-9462FC3DC059}" dt="2018-11-11T12:27:28.092" v="210"/>
          <ac:spMkLst>
            <pc:docMk/>
            <pc:sldMk cId="3646445227" sldId="297"/>
            <ac:spMk id="72" creationId="{94D18BE7-FAED-4486-A4DA-B50B8E951406}"/>
          </ac:spMkLst>
        </pc:spChg>
        <pc:spChg chg="add del">
          <ac:chgData name="xls 315" userId="a3f91353-034b-4d73-b44a-fb5798c24f26" providerId="ADAL" clId="{CF475F7E-B08E-461E-AD11-9462FC3DC059}" dt="2018-11-11T12:27:28.092" v="210"/>
          <ac:spMkLst>
            <pc:docMk/>
            <pc:sldMk cId="3646445227" sldId="297"/>
            <ac:spMk id="73" creationId="{E55BEE78-64DE-4CE3-9B2F-1C969C7FAB5B}"/>
          </ac:spMkLst>
        </pc:spChg>
        <pc:spChg chg="add del mod">
          <ac:chgData name="xls 315" userId="a3f91353-034b-4d73-b44a-fb5798c24f26" providerId="ADAL" clId="{CF475F7E-B08E-461E-AD11-9462FC3DC059}" dt="2018-11-11T12:27:44.088" v="214"/>
          <ac:spMkLst>
            <pc:docMk/>
            <pc:sldMk cId="3646445227" sldId="297"/>
            <ac:spMk id="74" creationId="{C1355BC9-C6D9-4B75-817B-51D4263B8CC6}"/>
          </ac:spMkLst>
        </pc:spChg>
        <pc:spChg chg="add del mod">
          <ac:chgData name="xls 315" userId="a3f91353-034b-4d73-b44a-fb5798c24f26" providerId="ADAL" clId="{CF475F7E-B08E-461E-AD11-9462FC3DC059}" dt="2018-11-11T12:27:44.088" v="214"/>
          <ac:spMkLst>
            <pc:docMk/>
            <pc:sldMk cId="3646445227" sldId="297"/>
            <ac:spMk id="75" creationId="{65BABDB7-E8BE-46E6-ACC3-EB0ED6FDB219}"/>
          </ac:spMkLst>
        </pc:spChg>
        <pc:spChg chg="add del mod">
          <ac:chgData name="xls 315" userId="a3f91353-034b-4d73-b44a-fb5798c24f26" providerId="ADAL" clId="{CF475F7E-B08E-461E-AD11-9462FC3DC059}" dt="2018-11-11T12:27:44.088" v="214"/>
          <ac:spMkLst>
            <pc:docMk/>
            <pc:sldMk cId="3646445227" sldId="297"/>
            <ac:spMk id="76" creationId="{3AD29C53-B53E-49FC-9671-4A006DD3E293}"/>
          </ac:spMkLst>
        </pc:spChg>
        <pc:spChg chg="add del mod">
          <ac:chgData name="xls 315" userId="a3f91353-034b-4d73-b44a-fb5798c24f26" providerId="ADAL" clId="{CF475F7E-B08E-461E-AD11-9462FC3DC059}" dt="2018-11-11T12:27:44.088" v="214"/>
          <ac:spMkLst>
            <pc:docMk/>
            <pc:sldMk cId="3646445227" sldId="297"/>
            <ac:spMk id="77" creationId="{62D8ED30-9573-47DB-A1C1-6701826EDA8C}"/>
          </ac:spMkLst>
        </pc:spChg>
        <pc:spChg chg="add del mod">
          <ac:chgData name="xls 315" userId="a3f91353-034b-4d73-b44a-fb5798c24f26" providerId="ADAL" clId="{CF475F7E-B08E-461E-AD11-9462FC3DC059}" dt="2018-11-11T12:27:44.088" v="214"/>
          <ac:spMkLst>
            <pc:docMk/>
            <pc:sldMk cId="3646445227" sldId="297"/>
            <ac:spMk id="78" creationId="{3150897D-E771-428E-8DFC-FD8258934D25}"/>
          </ac:spMkLst>
        </pc:spChg>
        <pc:spChg chg="add del mod">
          <ac:chgData name="xls 315" userId="a3f91353-034b-4d73-b44a-fb5798c24f26" providerId="ADAL" clId="{CF475F7E-B08E-461E-AD11-9462FC3DC059}" dt="2018-11-11T12:29:06.584" v="231" actId="478"/>
          <ac:spMkLst>
            <pc:docMk/>
            <pc:sldMk cId="3646445227" sldId="297"/>
            <ac:spMk id="79" creationId="{7049E4B9-6601-444A-A9EB-BE3A51305DA4}"/>
          </ac:spMkLst>
        </pc:spChg>
        <pc:spChg chg="add del mod">
          <ac:chgData name="xls 315" userId="a3f91353-034b-4d73-b44a-fb5798c24f26" providerId="ADAL" clId="{CF475F7E-B08E-461E-AD11-9462FC3DC059}" dt="2018-11-11T12:29:08.751" v="232" actId="478"/>
          <ac:spMkLst>
            <pc:docMk/>
            <pc:sldMk cId="3646445227" sldId="297"/>
            <ac:spMk id="80" creationId="{84EEDB31-BCAA-47CF-8F73-DE10202EDDBC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81" creationId="{8DC2F90B-414A-46B0-ADC5-8F186ED93C43}"/>
          </ac:spMkLst>
        </pc:spChg>
        <pc:spChg chg="add del mod">
          <ac:chgData name="xls 315" userId="a3f91353-034b-4d73-b44a-fb5798c24f26" providerId="ADAL" clId="{CF475F7E-B08E-461E-AD11-9462FC3DC059}" dt="2018-11-11T12:29:08.751" v="232" actId="478"/>
          <ac:spMkLst>
            <pc:docMk/>
            <pc:sldMk cId="3646445227" sldId="297"/>
            <ac:spMk id="82" creationId="{D7560100-A9D8-47A7-8C2B-CF3152421397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83" creationId="{8DC2F90B-414A-46B0-ADC5-8F186ED93C43}"/>
          </ac:spMkLst>
        </pc:spChg>
        <pc:spChg chg="add del mod">
          <ac:chgData name="xls 315" userId="a3f91353-034b-4d73-b44a-fb5798c24f26" providerId="ADAL" clId="{CF475F7E-B08E-461E-AD11-9462FC3DC059}" dt="2018-11-11T12:29:05.155" v="230" actId="478"/>
          <ac:spMkLst>
            <pc:docMk/>
            <pc:sldMk cId="3646445227" sldId="297"/>
            <ac:spMk id="85" creationId="{A1DF2FFF-F16D-490A-8D6D-CE90A29AD091}"/>
          </ac:spMkLst>
        </pc:spChg>
        <pc:spChg chg="add del mod">
          <ac:chgData name="xls 315" userId="a3f91353-034b-4d73-b44a-fb5798c24f26" providerId="ADAL" clId="{CF475F7E-B08E-461E-AD11-9462FC3DC059}" dt="2018-11-11T12:29:08.751" v="232" actId="478"/>
          <ac:spMkLst>
            <pc:docMk/>
            <pc:sldMk cId="3646445227" sldId="297"/>
            <ac:spMk id="86" creationId="{2E04CC2F-F0AA-4B54-A6F5-44CE13741D7B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88" creationId="{5E77FD9F-9065-430D-949E-8503309C12C4}"/>
          </ac:spMkLst>
        </pc:spChg>
        <pc:spChg chg="add mod">
          <ac:chgData name="xls 315" userId="a3f91353-034b-4d73-b44a-fb5798c24f26" providerId="ADAL" clId="{CF475F7E-B08E-461E-AD11-9462FC3DC059}" dt="2018-11-11T12:31:43.160" v="249" actId="164"/>
          <ac:spMkLst>
            <pc:docMk/>
            <pc:sldMk cId="3646445227" sldId="297"/>
            <ac:spMk id="90" creationId="{8DFA4C08-E4F9-446B-A97A-C180CF1C93FD}"/>
          </ac:spMkLst>
        </pc:spChg>
        <pc:spChg chg="add mod">
          <ac:chgData name="xls 315" userId="a3f91353-034b-4d73-b44a-fb5798c24f26" providerId="ADAL" clId="{CF475F7E-B08E-461E-AD11-9462FC3DC059}" dt="2018-11-11T12:31:43.160" v="249" actId="164"/>
          <ac:spMkLst>
            <pc:docMk/>
            <pc:sldMk cId="3646445227" sldId="297"/>
            <ac:spMk id="91" creationId="{9BDC0966-7C79-4759-8933-A3B427119FCA}"/>
          </ac:spMkLst>
        </pc:spChg>
        <pc:spChg chg="add mod">
          <ac:chgData name="xls 315" userId="a3f91353-034b-4d73-b44a-fb5798c24f26" providerId="ADAL" clId="{CF475F7E-B08E-461E-AD11-9462FC3DC059}" dt="2018-11-11T12:31:43.160" v="249" actId="164"/>
          <ac:spMkLst>
            <pc:docMk/>
            <pc:sldMk cId="3646445227" sldId="297"/>
            <ac:spMk id="92" creationId="{D330C0E4-349F-445C-A5DE-D00F4CBFBE3A}"/>
          </ac:spMkLst>
        </pc:spChg>
        <pc:spChg chg="add mod">
          <ac:chgData name="xls 315" userId="a3f91353-034b-4d73-b44a-fb5798c24f26" providerId="ADAL" clId="{CF475F7E-B08E-461E-AD11-9462FC3DC059}" dt="2018-11-11T12:55:42.885" v="295" actId="14100"/>
          <ac:spMkLst>
            <pc:docMk/>
            <pc:sldMk cId="3646445227" sldId="297"/>
            <ac:spMk id="94" creationId="{5AD687B9-EBBB-4781-B168-96408D98CAFA}"/>
          </ac:spMkLst>
        </pc:spChg>
        <pc:spChg chg="add mod">
          <ac:chgData name="xls 315" userId="a3f91353-034b-4d73-b44a-fb5798c24f26" providerId="ADAL" clId="{CF475F7E-B08E-461E-AD11-9462FC3DC059}" dt="2018-11-11T12:55:04.583" v="290" actId="1076"/>
          <ac:spMkLst>
            <pc:docMk/>
            <pc:sldMk cId="3646445227" sldId="297"/>
            <ac:spMk id="95" creationId="{FBA9415C-1F9A-47CB-BBBE-8A0AE621E3D3}"/>
          </ac:spMkLst>
        </pc:spChg>
        <pc:spChg chg="add del">
          <ac:chgData name="xls 315" userId="a3f91353-034b-4d73-b44a-fb5798c24f26" providerId="ADAL" clId="{CF475F7E-B08E-461E-AD11-9462FC3DC059}" dt="2018-11-11T12:30:31.071" v="241"/>
          <ac:spMkLst>
            <pc:docMk/>
            <pc:sldMk cId="3646445227" sldId="297"/>
            <ac:spMk id="96" creationId="{BA1E9871-60F3-4A24-AB75-34D4433F4E9C}"/>
          </ac:spMkLst>
        </pc:spChg>
        <pc:spChg chg="add del">
          <ac:chgData name="xls 315" userId="a3f91353-034b-4d73-b44a-fb5798c24f26" providerId="ADAL" clId="{CF475F7E-B08E-461E-AD11-9462FC3DC059}" dt="2018-11-11T12:30:31.071" v="241"/>
          <ac:spMkLst>
            <pc:docMk/>
            <pc:sldMk cId="3646445227" sldId="297"/>
            <ac:spMk id="97" creationId="{74C59A89-EFC6-4479-9E50-82527924938C}"/>
          </ac:spMkLst>
        </pc:spChg>
        <pc:spChg chg="add del">
          <ac:chgData name="xls 315" userId="a3f91353-034b-4d73-b44a-fb5798c24f26" providerId="ADAL" clId="{CF475F7E-B08E-461E-AD11-9462FC3DC059}" dt="2018-11-11T12:30:31.071" v="241"/>
          <ac:spMkLst>
            <pc:docMk/>
            <pc:sldMk cId="3646445227" sldId="297"/>
            <ac:spMk id="98" creationId="{BEEC25E7-5243-4AF3-BE0F-75E57F56AE08}"/>
          </ac:spMkLst>
        </pc:spChg>
        <pc:spChg chg="add del">
          <ac:chgData name="xls 315" userId="a3f91353-034b-4d73-b44a-fb5798c24f26" providerId="ADAL" clId="{CF475F7E-B08E-461E-AD11-9462FC3DC059}" dt="2018-11-11T12:30:31.071" v="241"/>
          <ac:spMkLst>
            <pc:docMk/>
            <pc:sldMk cId="3646445227" sldId="297"/>
            <ac:spMk id="100" creationId="{AEBA8431-8259-48FF-8A7A-F66351910D4E}"/>
          </ac:spMkLst>
        </pc:spChg>
        <pc:spChg chg="add del">
          <ac:chgData name="xls 315" userId="a3f91353-034b-4d73-b44a-fb5798c24f26" providerId="ADAL" clId="{CF475F7E-B08E-461E-AD11-9462FC3DC059}" dt="2018-11-11T12:30:31.071" v="241"/>
          <ac:spMkLst>
            <pc:docMk/>
            <pc:sldMk cId="3646445227" sldId="297"/>
            <ac:spMk id="101" creationId="{9FBB87F3-39F0-4BA0-966A-FB9B676A7702}"/>
          </ac:spMkLst>
        </pc:spChg>
        <pc:spChg chg="add mod">
          <ac:chgData name="xls 315" userId="a3f91353-034b-4d73-b44a-fb5798c24f26" providerId="ADAL" clId="{CF475F7E-B08E-461E-AD11-9462FC3DC059}" dt="2018-11-11T12:31:30.501" v="247" actId="164"/>
          <ac:spMkLst>
            <pc:docMk/>
            <pc:sldMk cId="3646445227" sldId="297"/>
            <ac:spMk id="102" creationId="{0F4838D4-65FA-4038-A8D6-457A122202D2}"/>
          </ac:spMkLst>
        </pc:spChg>
        <pc:spChg chg="add mod">
          <ac:chgData name="xls 315" userId="a3f91353-034b-4d73-b44a-fb5798c24f26" providerId="ADAL" clId="{CF475F7E-B08E-461E-AD11-9462FC3DC059}" dt="2018-11-11T12:31:30.501" v="247" actId="164"/>
          <ac:spMkLst>
            <pc:docMk/>
            <pc:sldMk cId="3646445227" sldId="297"/>
            <ac:spMk id="104" creationId="{B13518DD-4B87-4DF3-B84D-E4C78454B801}"/>
          </ac:spMkLst>
        </pc:spChg>
        <pc:spChg chg="add mod">
          <ac:chgData name="xls 315" userId="a3f91353-034b-4d73-b44a-fb5798c24f26" providerId="ADAL" clId="{CF475F7E-B08E-461E-AD11-9462FC3DC059}" dt="2018-11-11T12:31:30.501" v="247" actId="164"/>
          <ac:spMkLst>
            <pc:docMk/>
            <pc:sldMk cId="3646445227" sldId="297"/>
            <ac:spMk id="105" creationId="{4E6C9D35-F33F-4E73-9F94-A9BA9EDD1112}"/>
          </ac:spMkLst>
        </pc:spChg>
        <pc:spChg chg="add mod ord">
          <ac:chgData name="xls 315" userId="a3f91353-034b-4d73-b44a-fb5798c24f26" providerId="ADAL" clId="{CF475F7E-B08E-461E-AD11-9462FC3DC059}" dt="2018-11-11T12:55:29.893" v="293" actId="14100"/>
          <ac:spMkLst>
            <pc:docMk/>
            <pc:sldMk cId="3646445227" sldId="297"/>
            <ac:spMk id="107" creationId="{F467E4D3-41A2-4CE4-9DA8-A7B19DA16760}"/>
          </ac:spMkLst>
        </pc:spChg>
        <pc:spChg chg="add mod">
          <ac:chgData name="xls 315" userId="a3f91353-034b-4d73-b44a-fb5798c24f26" providerId="ADAL" clId="{CF475F7E-B08E-461E-AD11-9462FC3DC059}" dt="2018-11-11T12:55:09.935" v="291" actId="1076"/>
          <ac:spMkLst>
            <pc:docMk/>
            <pc:sldMk cId="3646445227" sldId="297"/>
            <ac:spMk id="108" creationId="{4D4AA7FF-C94C-4CEC-A0DA-12586708227B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33" creationId="{663AD687-7579-40AA-9173-F2A7EE7C467E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36" creationId="{2AA69AA0-7750-426D-BB6B-5BC0C4CBD7A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37" creationId="{663AD687-7579-40AA-9173-F2A7EE7C467E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38" creationId="{2AA69AA0-7750-426D-BB6B-5BC0C4CBD7A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55" creationId="{663AD687-7579-40AA-9173-F2A7EE7C467E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56" creationId="{2AA69AA0-7750-426D-BB6B-5BC0C4CBD7A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57" creationId="{663AD687-7579-40AA-9173-F2A7EE7C467E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58" creationId="{8DC2F90B-414A-46B0-ADC5-8F186ED93C4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59" creationId="{8DC2F90B-414A-46B0-ADC5-8F186ED93C4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60" creationId="{8DC2F90B-414A-46B0-ADC5-8F186ED93C4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63" creationId="{8DC2F90B-414A-46B0-ADC5-8F186ED93C4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64" creationId="{8DC2F90B-414A-46B0-ADC5-8F186ED93C4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65" creationId="{5E77FD9F-9065-430D-949E-8503309C12C4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67" creationId="{2AA69AA0-7750-426D-BB6B-5BC0C4CBD7A3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73" creationId="{5E77FD9F-9065-430D-949E-8503309C12C4}"/>
          </ac:spMkLst>
        </pc:spChg>
        <pc:spChg chg="del">
          <ac:chgData name="xls 315" userId="a3f91353-034b-4d73-b44a-fb5798c24f26" providerId="ADAL" clId="{CF475F7E-B08E-461E-AD11-9462FC3DC059}" dt="2018-11-11T12:20:48.119" v="105" actId="478"/>
          <ac:spMkLst>
            <pc:docMk/>
            <pc:sldMk cId="3646445227" sldId="297"/>
            <ac:spMk id="175" creationId="{5E77FD9F-9065-430D-949E-8503309C12C4}"/>
          </ac:spMkLst>
        </pc:spChg>
        <pc:grpChg chg="add mod">
          <ac:chgData name="xls 315" userId="a3f91353-034b-4d73-b44a-fb5798c24f26" providerId="ADAL" clId="{CF475F7E-B08E-461E-AD11-9462FC3DC059}" dt="2018-11-11T12:56:06.257" v="301" actId="1076"/>
          <ac:grpSpMkLst>
            <pc:docMk/>
            <pc:sldMk cId="3646445227" sldId="297"/>
            <ac:grpSpMk id="6" creationId="{305FDA04-BCF1-4452-9878-D911E4C78529}"/>
          </ac:grpSpMkLst>
        </pc:grpChg>
        <pc:grpChg chg="add mod">
          <ac:chgData name="xls 315" userId="a3f91353-034b-4d73-b44a-fb5798c24f26" providerId="ADAL" clId="{CF475F7E-B08E-461E-AD11-9462FC3DC059}" dt="2018-11-11T12:56:06.257" v="301" actId="1076"/>
          <ac:grpSpMkLst>
            <pc:docMk/>
            <pc:sldMk cId="3646445227" sldId="297"/>
            <ac:grpSpMk id="7" creationId="{B09BB317-9877-470D-AA3C-A8252FC75C4A}"/>
          </ac:grpSpMkLst>
        </pc:grpChg>
        <pc:grpChg chg="add mod">
          <ac:chgData name="xls 315" userId="a3f91353-034b-4d73-b44a-fb5798c24f26" providerId="ADAL" clId="{CF475F7E-B08E-461E-AD11-9462FC3DC059}" dt="2018-11-11T12:56:06.257" v="301" actId="1076"/>
          <ac:grpSpMkLst>
            <pc:docMk/>
            <pc:sldMk cId="3646445227" sldId="297"/>
            <ac:grpSpMk id="8" creationId="{551B7570-D992-4BA2-B3E2-AEE01A9265C5}"/>
          </ac:grpSpMkLst>
        </pc:grpChg>
        <pc:grpChg chg="add del">
          <ac:chgData name="xls 315" userId="a3f91353-034b-4d73-b44a-fb5798c24f26" providerId="ADAL" clId="{CF475F7E-B08E-461E-AD11-9462FC3DC059}" dt="2018-11-11T12:23:20.362" v="157" actId="478"/>
          <ac:grpSpMkLst>
            <pc:docMk/>
            <pc:sldMk cId="3646445227" sldId="297"/>
            <ac:grpSpMk id="35" creationId="{30601A2D-1475-40D8-9791-DEB1E392536C}"/>
          </ac:grpSpMkLst>
        </pc:grpChg>
        <pc:grpChg chg="add del">
          <ac:chgData name="xls 315" userId="a3f91353-034b-4d73-b44a-fb5798c24f26" providerId="ADAL" clId="{CF475F7E-B08E-461E-AD11-9462FC3DC059}" dt="2018-11-11T12:27:23.285" v="206" actId="478"/>
          <ac:grpSpMkLst>
            <pc:docMk/>
            <pc:sldMk cId="3646445227" sldId="297"/>
            <ac:grpSpMk id="44" creationId="{DA3C8158-7A42-41BC-BEBF-DF596823AED1}"/>
          </ac:grpSpMkLst>
        </pc:grpChg>
        <pc:grpChg chg="add del mod">
          <ac:chgData name="xls 315" userId="a3f91353-034b-4d73-b44a-fb5798c24f26" providerId="ADAL" clId="{CF475F7E-B08E-461E-AD11-9462FC3DC059}" dt="2018-11-11T12:22:58.990" v="147" actId="165"/>
          <ac:grpSpMkLst>
            <pc:docMk/>
            <pc:sldMk cId="3646445227" sldId="297"/>
            <ac:grpSpMk id="52" creationId="{A88B5EB6-628D-4AEA-B080-DDF3C287E0AE}"/>
          </ac:grpSpMkLst>
        </pc:grpChg>
        <pc:picChg chg="add mod">
          <ac:chgData name="xls 315" userId="a3f91353-034b-4d73-b44a-fb5798c24f26" providerId="ADAL" clId="{CF475F7E-B08E-461E-AD11-9462FC3DC059}" dt="2018-11-11T12:56:06.257" v="301" actId="1076"/>
          <ac:picMkLst>
            <pc:docMk/>
            <pc:sldMk cId="3646445227" sldId="297"/>
            <ac:picMk id="34" creationId="{7AAA783E-B9E5-41E3-B733-E138979AA7F0}"/>
          </ac:picMkLst>
        </pc:picChg>
        <pc:picChg chg="del">
          <ac:chgData name="xls 315" userId="a3f91353-034b-4d73-b44a-fb5798c24f26" providerId="ADAL" clId="{CF475F7E-B08E-461E-AD11-9462FC3DC059}" dt="2018-11-11T12:20:48.119" v="105" actId="478"/>
          <ac:picMkLst>
            <pc:docMk/>
            <pc:sldMk cId="3646445227" sldId="297"/>
            <ac:picMk id="103" creationId="{7CAACC20-7B22-416F-8746-0B73C7A6663D}"/>
          </ac:picMkLst>
        </pc:picChg>
        <pc:picChg chg="del">
          <ac:chgData name="xls 315" userId="a3f91353-034b-4d73-b44a-fb5798c24f26" providerId="ADAL" clId="{CF475F7E-B08E-461E-AD11-9462FC3DC059}" dt="2018-11-11T12:20:48.119" v="105" actId="478"/>
          <ac:picMkLst>
            <pc:docMk/>
            <pc:sldMk cId="3646445227" sldId="297"/>
            <ac:picMk id="154" creationId="{7CAACC20-7B22-416F-8746-0B73C7A6663D}"/>
          </ac:picMkLst>
        </pc:picChg>
        <pc:picChg chg="del">
          <ac:chgData name="xls 315" userId="a3f91353-034b-4d73-b44a-fb5798c24f26" providerId="ADAL" clId="{CF475F7E-B08E-461E-AD11-9462FC3DC059}" dt="2018-11-11T12:20:49.508" v="106" actId="478"/>
          <ac:picMkLst>
            <pc:docMk/>
            <pc:sldMk cId="3646445227" sldId="297"/>
            <ac:picMk id="174" creationId="{7CAACC20-7B22-416F-8746-0B73C7A6663D}"/>
          </ac:picMkLst>
        </pc:picChg>
        <pc:cxnChg chg="add del mod">
          <ac:chgData name="xls 315" userId="a3f91353-034b-4d73-b44a-fb5798c24f26" providerId="ADAL" clId="{CF475F7E-B08E-461E-AD11-9462FC3DC059}" dt="2018-11-11T12:22:45.787" v="144" actId="478"/>
          <ac:cxnSpMkLst>
            <pc:docMk/>
            <pc:sldMk cId="3646445227" sldId="297"/>
            <ac:cxnSpMk id="41" creationId="{2E709A8E-5A24-43D0-AEB0-A8166D08F00D}"/>
          </ac:cxnSpMkLst>
        </pc:cxnChg>
        <pc:cxnChg chg="del mod">
          <ac:chgData name="xls 315" userId="a3f91353-034b-4d73-b44a-fb5798c24f26" providerId="ADAL" clId="{CF475F7E-B08E-461E-AD11-9462FC3DC059}" dt="2018-11-11T12:20:48.119" v="105" actId="478"/>
          <ac:cxnSpMkLst>
            <pc:docMk/>
            <pc:sldMk cId="3646445227" sldId="297"/>
            <ac:cxnSpMk id="48" creationId="{606AE05D-E14B-4EAF-A01D-44A74C238D47}"/>
          </ac:cxnSpMkLst>
        </pc:cxnChg>
        <pc:cxnChg chg="del mod">
          <ac:chgData name="xls 315" userId="a3f91353-034b-4d73-b44a-fb5798c24f26" providerId="ADAL" clId="{CF475F7E-B08E-461E-AD11-9462FC3DC059}" dt="2018-11-11T12:20:48.119" v="105" actId="478"/>
          <ac:cxnSpMkLst>
            <pc:docMk/>
            <pc:sldMk cId="3646445227" sldId="297"/>
            <ac:cxnSpMk id="49" creationId="{606AE05D-E14B-4EAF-A01D-44A74C238D47}"/>
          </ac:cxnSpMkLst>
        </pc:cxnChg>
        <pc:cxnChg chg="add del mod">
          <ac:chgData name="xls 315" userId="a3f91353-034b-4d73-b44a-fb5798c24f26" providerId="ADAL" clId="{CF475F7E-B08E-461E-AD11-9462FC3DC059}" dt="2018-11-11T12:22:45.787" v="144" actId="478"/>
          <ac:cxnSpMkLst>
            <pc:docMk/>
            <pc:sldMk cId="3646445227" sldId="297"/>
            <ac:cxnSpMk id="51" creationId="{096185E7-080B-4ADA-900D-85B52FAA2322}"/>
          </ac:cxnSpMkLst>
        </pc:cxnChg>
        <pc:cxnChg chg="add del mod">
          <ac:chgData name="xls 315" userId="a3f91353-034b-4d73-b44a-fb5798c24f26" providerId="ADAL" clId="{CF475F7E-B08E-461E-AD11-9462FC3DC059}" dt="2018-11-11T12:22:45.787" v="144" actId="478"/>
          <ac:cxnSpMkLst>
            <pc:docMk/>
            <pc:sldMk cId="3646445227" sldId="297"/>
            <ac:cxnSpMk id="57" creationId="{25E61393-4DEC-4236-9A29-BC7A2311F883}"/>
          </ac:cxnSpMkLst>
        </pc:cxnChg>
        <pc:cxnChg chg="add del mod">
          <ac:chgData name="xls 315" userId="a3f91353-034b-4d73-b44a-fb5798c24f26" providerId="ADAL" clId="{CF475F7E-B08E-461E-AD11-9462FC3DC059}" dt="2018-11-11T12:29:00.344" v="228" actId="478"/>
          <ac:cxnSpMkLst>
            <pc:docMk/>
            <pc:sldMk cId="3646445227" sldId="297"/>
            <ac:cxnSpMk id="58" creationId="{8315C16E-3F29-477B-A21C-F87223A7D688}"/>
          </ac:cxnSpMkLst>
        </pc:cxnChg>
        <pc:cxnChg chg="add mod">
          <ac:chgData name="xls 315" userId="a3f91353-034b-4d73-b44a-fb5798c24f26" providerId="ADAL" clId="{CF475F7E-B08E-461E-AD11-9462FC3DC059}" dt="2018-11-11T12:55:52.109" v="297" actId="14100"/>
          <ac:cxnSpMkLst>
            <pc:docMk/>
            <pc:sldMk cId="3646445227" sldId="297"/>
            <ac:cxnSpMk id="59" creationId="{8A5591EC-969F-43BA-928A-ACC49EC27BEC}"/>
          </ac:cxnSpMkLst>
        </pc:cxnChg>
        <pc:cxnChg chg="add del">
          <ac:chgData name="xls 315" userId="a3f91353-034b-4d73-b44a-fb5798c24f26" providerId="ADAL" clId="{CF475F7E-B08E-461E-AD11-9462FC3DC059}" dt="2018-11-11T12:29:02.033" v="229" actId="478"/>
          <ac:cxnSpMkLst>
            <pc:docMk/>
            <pc:sldMk cId="3646445227" sldId="297"/>
            <ac:cxnSpMk id="60" creationId="{BC945F25-82B1-4509-BD3D-875F270FADC0}"/>
          </ac:cxnSpMkLst>
        </pc:cxnChg>
        <pc:cxnChg chg="add del mod">
          <ac:chgData name="xls 315" userId="a3f91353-034b-4d73-b44a-fb5798c24f26" providerId="ADAL" clId="{CF475F7E-B08E-461E-AD11-9462FC3DC059}" dt="2018-11-11T12:28:14.370" v="217" actId="478"/>
          <ac:cxnSpMkLst>
            <pc:docMk/>
            <pc:sldMk cId="3646445227" sldId="297"/>
            <ac:cxnSpMk id="84" creationId="{1DCF7B0C-F8EB-4180-8403-6F37AD433596}"/>
          </ac:cxnSpMkLst>
        </pc:cxnChg>
        <pc:cxnChg chg="add mod ord">
          <ac:chgData name="xls 315" userId="a3f91353-034b-4d73-b44a-fb5798c24f26" providerId="ADAL" clId="{CF475F7E-B08E-461E-AD11-9462FC3DC059}" dt="2018-11-11T12:32:07.463" v="251" actId="167"/>
          <ac:cxnSpMkLst>
            <pc:docMk/>
            <pc:sldMk cId="3646445227" sldId="297"/>
            <ac:cxnSpMk id="87" creationId="{87CADE17-0F47-4C06-952C-6E86D838A0BD}"/>
          </ac:cxnSpMkLst>
        </pc:cxnChg>
        <pc:cxnChg chg="add mod">
          <ac:chgData name="xls 315" userId="a3f91353-034b-4d73-b44a-fb5798c24f26" providerId="ADAL" clId="{CF475F7E-B08E-461E-AD11-9462FC3DC059}" dt="2018-11-11T12:31:30.501" v="247" actId="164"/>
          <ac:cxnSpMkLst>
            <pc:docMk/>
            <pc:sldMk cId="3646445227" sldId="297"/>
            <ac:cxnSpMk id="89" creationId="{827D8662-5867-4858-AB88-D8EB0DECA607}"/>
          </ac:cxnSpMkLst>
        </pc:cxnChg>
        <pc:cxnChg chg="add del mod">
          <ac:chgData name="xls 315" userId="a3f91353-034b-4d73-b44a-fb5798c24f26" providerId="ADAL" clId="{CF475F7E-B08E-461E-AD11-9462FC3DC059}" dt="2018-11-11T12:30:53.050" v="245" actId="478"/>
          <ac:cxnSpMkLst>
            <pc:docMk/>
            <pc:sldMk cId="3646445227" sldId="297"/>
            <ac:cxnSpMk id="93" creationId="{CABE7A99-80A8-4760-ABB2-4D21797779A3}"/>
          </ac:cxnSpMkLst>
        </pc:cxnChg>
        <pc:cxnChg chg="add del">
          <ac:chgData name="xls 315" userId="a3f91353-034b-4d73-b44a-fb5798c24f26" providerId="ADAL" clId="{CF475F7E-B08E-461E-AD11-9462FC3DC059}" dt="2018-11-11T12:30:31.071" v="241"/>
          <ac:cxnSpMkLst>
            <pc:docMk/>
            <pc:sldMk cId="3646445227" sldId="297"/>
            <ac:cxnSpMk id="99" creationId="{F36FDAFE-8274-46DD-A5B7-6BC022A46EE6}"/>
          </ac:cxnSpMkLst>
        </pc:cxnChg>
        <pc:cxnChg chg="add del mod">
          <ac:chgData name="xls 315" userId="a3f91353-034b-4d73-b44a-fb5798c24f26" providerId="ADAL" clId="{CF475F7E-B08E-461E-AD11-9462FC3DC059}" dt="2018-11-11T12:30:54.695" v="246" actId="478"/>
          <ac:cxnSpMkLst>
            <pc:docMk/>
            <pc:sldMk cId="3646445227" sldId="297"/>
            <ac:cxnSpMk id="106" creationId="{C3B0B358-9E2B-4E68-AC9A-0F905AA47EE5}"/>
          </ac:cxnSpMkLst>
        </pc:cxnChg>
        <pc:cxnChg chg="del mod">
          <ac:chgData name="xls 315" userId="a3f91353-034b-4d73-b44a-fb5798c24f26" providerId="ADAL" clId="{CF475F7E-B08E-461E-AD11-9462FC3DC059}" dt="2018-11-11T12:20:48.119" v="105" actId="478"/>
          <ac:cxnSpMkLst>
            <pc:docMk/>
            <pc:sldMk cId="3646445227" sldId="297"/>
            <ac:cxnSpMk id="128" creationId="{606AE05D-E14B-4EAF-A01D-44A74C238D47}"/>
          </ac:cxnSpMkLst>
        </pc:cxnChg>
        <pc:cxnChg chg="del mod">
          <ac:chgData name="xls 315" userId="a3f91353-034b-4d73-b44a-fb5798c24f26" providerId="ADAL" clId="{CF475F7E-B08E-461E-AD11-9462FC3DC059}" dt="2018-11-11T12:20:48.119" v="105" actId="478"/>
          <ac:cxnSpMkLst>
            <pc:docMk/>
            <pc:sldMk cId="3646445227" sldId="297"/>
            <ac:cxnSpMk id="161" creationId="{606AE05D-E14B-4EAF-A01D-44A74C238D47}"/>
          </ac:cxnSpMkLst>
        </pc:cxnChg>
        <pc:cxnChg chg="del mod">
          <ac:chgData name="xls 315" userId="a3f91353-034b-4d73-b44a-fb5798c24f26" providerId="ADAL" clId="{CF475F7E-B08E-461E-AD11-9462FC3DC059}" dt="2018-11-11T12:20:48.119" v="105" actId="478"/>
          <ac:cxnSpMkLst>
            <pc:docMk/>
            <pc:sldMk cId="3646445227" sldId="297"/>
            <ac:cxnSpMk id="162" creationId="{606AE05D-E14B-4EAF-A01D-44A74C238D47}"/>
          </ac:cxnSpMkLst>
        </pc:cxnChg>
        <pc:cxnChg chg="del mod">
          <ac:chgData name="xls 315" userId="a3f91353-034b-4d73-b44a-fb5798c24f26" providerId="ADAL" clId="{CF475F7E-B08E-461E-AD11-9462FC3DC059}" dt="2018-11-11T12:20:48.119" v="105" actId="478"/>
          <ac:cxnSpMkLst>
            <pc:docMk/>
            <pc:sldMk cId="3646445227" sldId="297"/>
            <ac:cxnSpMk id="166" creationId="{606AE05D-E14B-4EAF-A01D-44A74C238D47}"/>
          </ac:cxnSpMkLst>
        </pc:cxnChg>
        <pc:cxnChg chg="del">
          <ac:chgData name="xls 315" userId="a3f91353-034b-4d73-b44a-fb5798c24f26" providerId="ADAL" clId="{CF475F7E-B08E-461E-AD11-9462FC3DC059}" dt="2018-11-11T12:20:48.119" v="105" actId="478"/>
          <ac:cxnSpMkLst>
            <pc:docMk/>
            <pc:sldMk cId="3646445227" sldId="297"/>
            <ac:cxnSpMk id="168" creationId="{606AE05D-E14B-4EAF-A01D-44A74C238D47}"/>
          </ac:cxnSpMkLst>
        </pc:cxnChg>
      </pc:sldChg>
      <pc:sldChg chg="addSp delSp modSp add">
        <pc:chgData name="xls 315" userId="a3f91353-034b-4d73-b44a-fb5798c24f26" providerId="ADAL" clId="{CF475F7E-B08E-461E-AD11-9462FC3DC059}" dt="2018-11-15T17:05:27.399" v="1010" actId="14100"/>
        <pc:sldMkLst>
          <pc:docMk/>
          <pc:sldMk cId="2089756177" sldId="298"/>
        </pc:sldMkLst>
        <pc:spChg chg="add del mod">
          <ac:chgData name="xls 315" userId="a3f91353-034b-4d73-b44a-fb5798c24f26" providerId="ADAL" clId="{CF475F7E-B08E-461E-AD11-9462FC3DC059}" dt="2018-11-15T15:53:30.135" v="821" actId="478"/>
          <ac:spMkLst>
            <pc:docMk/>
            <pc:sldMk cId="2089756177" sldId="298"/>
            <ac:spMk id="2" creationId="{DC5C778A-95B2-45AF-8272-CFC5A8846EFC}"/>
          </ac:spMkLst>
        </pc:spChg>
        <pc:spChg chg="add del mod">
          <ac:chgData name="xls 315" userId="a3f91353-034b-4d73-b44a-fb5798c24f26" providerId="ADAL" clId="{CF475F7E-B08E-461E-AD11-9462FC3DC059}" dt="2018-11-15T17:03:13.132" v="981" actId="478"/>
          <ac:spMkLst>
            <pc:docMk/>
            <pc:sldMk cId="2089756177" sldId="298"/>
            <ac:spMk id="3" creationId="{AA84EF9C-14A9-4D88-BF0A-99CB112BD2FD}"/>
          </ac:spMkLst>
        </pc:spChg>
        <pc:spChg chg="add del mod">
          <ac:chgData name="xls 315" userId="a3f91353-034b-4d73-b44a-fb5798c24f26" providerId="ADAL" clId="{CF475F7E-B08E-461E-AD11-9462FC3DC059}" dt="2018-11-15T15:26:24.123" v="588" actId="478"/>
          <ac:spMkLst>
            <pc:docMk/>
            <pc:sldMk cId="2089756177" sldId="298"/>
            <ac:spMk id="5" creationId="{35479AAD-BA31-4FFF-98AE-65B48358CDA3}"/>
          </ac:spMkLst>
        </pc:spChg>
        <pc:spChg chg="add del mod">
          <ac:chgData name="xls 315" userId="a3f91353-034b-4d73-b44a-fb5798c24f26" providerId="ADAL" clId="{CF475F7E-B08E-461E-AD11-9462FC3DC059}" dt="2018-11-15T15:38:49.443" v="717" actId="478"/>
          <ac:spMkLst>
            <pc:docMk/>
            <pc:sldMk cId="2089756177" sldId="298"/>
            <ac:spMk id="12" creationId="{1B11D715-B14B-44E5-87BE-5EE62CBA5CF5}"/>
          </ac:spMkLst>
        </pc:spChg>
        <pc:spChg chg="add del">
          <ac:chgData name="xls 315" userId="a3f91353-034b-4d73-b44a-fb5798c24f26" providerId="ADAL" clId="{CF475F7E-B08E-461E-AD11-9462FC3DC059}" dt="2018-11-15T15:47:08.197" v="793" actId="478"/>
          <ac:spMkLst>
            <pc:docMk/>
            <pc:sldMk cId="2089756177" sldId="298"/>
            <ac:spMk id="21" creationId="{DD41B446-8987-400B-9DF7-038BCCA6069B}"/>
          </ac:spMkLst>
        </pc:spChg>
        <pc:spChg chg="add del mod">
          <ac:chgData name="xls 315" userId="a3f91353-034b-4d73-b44a-fb5798c24f26" providerId="ADAL" clId="{CF475F7E-B08E-461E-AD11-9462FC3DC059}" dt="2018-11-15T15:21:37.399" v="539" actId="478"/>
          <ac:spMkLst>
            <pc:docMk/>
            <pc:sldMk cId="2089756177" sldId="298"/>
            <ac:spMk id="23" creationId="{95F8B1B1-BE00-4BD1-B260-294375464ACB}"/>
          </ac:spMkLst>
        </pc:spChg>
        <pc:spChg chg="add del mod">
          <ac:chgData name="xls 315" userId="a3f91353-034b-4d73-b44a-fb5798c24f26" providerId="ADAL" clId="{CF475F7E-B08E-461E-AD11-9462FC3DC059}" dt="2018-11-15T15:22:15.032" v="543" actId="478"/>
          <ac:spMkLst>
            <pc:docMk/>
            <pc:sldMk cId="2089756177" sldId="298"/>
            <ac:spMk id="24" creationId="{E6856988-C748-4770-9815-2EEF97FAE537}"/>
          </ac:spMkLst>
        </pc:spChg>
        <pc:spChg chg="add del mod">
          <ac:chgData name="xls 315" userId="a3f91353-034b-4d73-b44a-fb5798c24f26" providerId="ADAL" clId="{CF475F7E-B08E-461E-AD11-9462FC3DC059}" dt="2018-11-15T15:25:44.014" v="581" actId="478"/>
          <ac:spMkLst>
            <pc:docMk/>
            <pc:sldMk cId="2089756177" sldId="298"/>
            <ac:spMk id="25" creationId="{E8B44AB5-5737-4703-9779-617E1F3A5FA3}"/>
          </ac:spMkLst>
        </pc:spChg>
        <pc:spChg chg="add mod or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26" creationId="{57EE468E-F800-4493-87FA-E0A953503B43}"/>
          </ac:spMkLst>
        </pc:spChg>
        <pc:spChg chg="add del mod">
          <ac:chgData name="xls 315" userId="a3f91353-034b-4d73-b44a-fb5798c24f26" providerId="ADAL" clId="{CF475F7E-B08E-461E-AD11-9462FC3DC059}" dt="2018-11-15T15:22:16.602" v="544" actId="478"/>
          <ac:spMkLst>
            <pc:docMk/>
            <pc:sldMk cId="2089756177" sldId="298"/>
            <ac:spMk id="27" creationId="{5DA2FB18-D259-4579-8344-BE9540645EED}"/>
          </ac:spMkLst>
        </pc:spChg>
        <pc:spChg chg="add del mod">
          <ac:chgData name="xls 315" userId="a3f91353-034b-4d73-b44a-fb5798c24f26" providerId="ADAL" clId="{CF475F7E-B08E-461E-AD11-9462FC3DC059}" dt="2018-11-15T17:03:18.501" v="982" actId="478"/>
          <ac:spMkLst>
            <pc:docMk/>
            <pc:sldMk cId="2089756177" sldId="298"/>
            <ac:spMk id="28" creationId="{9192CD42-DA67-434D-AA57-B7863EE601C5}"/>
          </ac:spMkLst>
        </pc:spChg>
        <pc:spChg chg="add del mod">
          <ac:chgData name="xls 315" userId="a3f91353-034b-4d73-b44a-fb5798c24f26" providerId="ADAL" clId="{CF475F7E-B08E-461E-AD11-9462FC3DC059}" dt="2018-11-15T17:03:18.501" v="982" actId="478"/>
          <ac:spMkLst>
            <pc:docMk/>
            <pc:sldMk cId="2089756177" sldId="298"/>
            <ac:spMk id="29" creationId="{BDB6BC04-45E7-4458-AD3B-5630997F956A}"/>
          </ac:spMkLst>
        </pc:spChg>
        <pc:spChg chg="del mod">
          <ac:chgData name="xls 315" userId="a3f91353-034b-4d73-b44a-fb5798c24f26" providerId="ADAL" clId="{CF475F7E-B08E-461E-AD11-9462FC3DC059}" dt="2018-11-15T15:46:04.590" v="778" actId="478"/>
          <ac:spMkLst>
            <pc:docMk/>
            <pc:sldMk cId="2089756177" sldId="298"/>
            <ac:spMk id="35" creationId="{AD984155-E6EB-4253-B747-2E009D814CF2}"/>
          </ac:spMkLst>
        </pc:spChg>
        <pc:spChg chg="mod">
          <ac:chgData name="xls 315" userId="a3f91353-034b-4d73-b44a-fb5798c24f26" providerId="ADAL" clId="{CF475F7E-B08E-461E-AD11-9462FC3DC059}" dt="2018-11-14T13:33:03.325" v="339" actId="20577"/>
          <ac:spMkLst>
            <pc:docMk/>
            <pc:sldMk cId="2089756177" sldId="298"/>
            <ac:spMk id="37" creationId="{3CA57EF9-FBF9-474D-A48E-98338427528A}"/>
          </ac:spMkLst>
        </pc:spChg>
        <pc:spChg chg="add del mod">
          <ac:chgData name="xls 315" userId="a3f91353-034b-4d73-b44a-fb5798c24f26" providerId="ADAL" clId="{CF475F7E-B08E-461E-AD11-9462FC3DC059}" dt="2018-11-15T17:03:18.501" v="982" actId="478"/>
          <ac:spMkLst>
            <pc:docMk/>
            <pc:sldMk cId="2089756177" sldId="298"/>
            <ac:spMk id="38" creationId="{59216670-FCA6-4E0E-9CAA-183B6322DBE8}"/>
          </ac:spMkLst>
        </pc:spChg>
        <pc:spChg chg="add del">
          <ac:chgData name="xls 315" userId="a3f91353-034b-4d73-b44a-fb5798c24f26" providerId="ADAL" clId="{CF475F7E-B08E-461E-AD11-9462FC3DC059}" dt="2018-11-15T15:18:39.113" v="518" actId="478"/>
          <ac:spMkLst>
            <pc:docMk/>
            <pc:sldMk cId="2089756177" sldId="298"/>
            <ac:spMk id="39" creationId="{A127BE2E-8989-40C7-81F7-72EE6F3C74A7}"/>
          </ac:spMkLst>
        </pc:spChg>
        <pc:spChg chg="del mod">
          <ac:chgData name="xls 315" userId="a3f91353-034b-4d73-b44a-fb5798c24f26" providerId="ADAL" clId="{CF475F7E-B08E-461E-AD11-9462FC3DC059}" dt="2018-11-15T15:46:46.429" v="786" actId="478"/>
          <ac:spMkLst>
            <pc:docMk/>
            <pc:sldMk cId="2089756177" sldId="298"/>
            <ac:spMk id="40" creationId="{E7214BAC-58D1-4C9F-9CF0-62F6E9B2D445}"/>
          </ac:spMkLst>
        </pc:spChg>
        <pc:spChg chg="add del mod">
          <ac:chgData name="xls 315" userId="a3f91353-034b-4d73-b44a-fb5798c24f26" providerId="ADAL" clId="{CF475F7E-B08E-461E-AD11-9462FC3DC059}" dt="2018-11-15T15:54:48.720" v="832" actId="478"/>
          <ac:spMkLst>
            <pc:docMk/>
            <pc:sldMk cId="2089756177" sldId="298"/>
            <ac:spMk id="41" creationId="{C2DCBA10-8B2A-41EC-A816-E5CE487B0683}"/>
          </ac:spMkLst>
        </pc:spChg>
        <pc:spChg chg="add del mod">
          <ac:chgData name="xls 315" userId="a3f91353-034b-4d73-b44a-fb5798c24f26" providerId="ADAL" clId="{CF475F7E-B08E-461E-AD11-9462FC3DC059}" dt="2018-11-15T15:12:53.111" v="441" actId="478"/>
          <ac:spMkLst>
            <pc:docMk/>
            <pc:sldMk cId="2089756177" sldId="298"/>
            <ac:spMk id="42" creationId="{0D2D61A9-93FC-40E7-B9B4-A3581533AE60}"/>
          </ac:spMkLst>
        </pc:spChg>
        <pc:spChg chg="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43" creationId="{4C48EBBD-093B-48EE-AF12-51298A1E944E}"/>
          </ac:spMkLst>
        </pc:spChg>
        <pc:spChg chg="add del mod">
          <ac:chgData name="xls 315" userId="a3f91353-034b-4d73-b44a-fb5798c24f26" providerId="ADAL" clId="{CF475F7E-B08E-461E-AD11-9462FC3DC059}" dt="2018-11-15T15:12:49.462" v="440" actId="478"/>
          <ac:spMkLst>
            <pc:docMk/>
            <pc:sldMk cId="2089756177" sldId="298"/>
            <ac:spMk id="44" creationId="{016E7268-2D0F-46E1-88F7-885C07467142}"/>
          </ac:spMkLst>
        </pc:spChg>
        <pc:spChg chg="add del mod">
          <ac:chgData name="xls 315" userId="a3f91353-034b-4d73-b44a-fb5798c24f26" providerId="ADAL" clId="{CF475F7E-B08E-461E-AD11-9462FC3DC059}" dt="2018-11-15T17:03:19.433" v="983" actId="478"/>
          <ac:spMkLst>
            <pc:docMk/>
            <pc:sldMk cId="2089756177" sldId="298"/>
            <ac:spMk id="45" creationId="{2F1FD3D3-2C19-4B69-9092-49CA39C94658}"/>
          </ac:spMkLst>
        </pc:spChg>
        <pc:spChg chg="add del mod">
          <ac:chgData name="xls 315" userId="a3f91353-034b-4d73-b44a-fb5798c24f26" providerId="ADAL" clId="{CF475F7E-B08E-461E-AD11-9462FC3DC059}" dt="2018-11-15T15:31:44.977" v="661" actId="478"/>
          <ac:spMkLst>
            <pc:docMk/>
            <pc:sldMk cId="2089756177" sldId="298"/>
            <ac:spMk id="46" creationId="{4400FB95-7CE5-42B0-B82B-6645C700AECD}"/>
          </ac:spMkLst>
        </pc:spChg>
        <pc:spChg chg="add mod or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47" creationId="{6C4231F9-03BA-487C-B48C-369801A4A0B9}"/>
          </ac:spMkLst>
        </pc:spChg>
        <pc:spChg chg="add mod or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48" creationId="{046B579E-2E8A-4B79-BDEB-7DB00187FEDC}"/>
          </ac:spMkLst>
        </pc:spChg>
        <pc:spChg chg="del mod ord">
          <ac:chgData name="xls 315" userId="a3f91353-034b-4d73-b44a-fb5798c24f26" providerId="ADAL" clId="{CF475F7E-B08E-461E-AD11-9462FC3DC059}" dt="2018-11-15T15:39:16.516" v="723" actId="478"/>
          <ac:spMkLst>
            <pc:docMk/>
            <pc:sldMk cId="2089756177" sldId="298"/>
            <ac:spMk id="61" creationId="{C6DE9450-73F2-4ACB-B0A7-7944F19449C9}"/>
          </ac:spMkLst>
        </pc:spChg>
        <pc:spChg chg="add del">
          <ac:chgData name="xls 315" userId="a3f91353-034b-4d73-b44a-fb5798c24f26" providerId="ADAL" clId="{CF475F7E-B08E-461E-AD11-9462FC3DC059}" dt="2018-11-14T13:33:44.508" v="369" actId="478"/>
          <ac:spMkLst>
            <pc:docMk/>
            <pc:sldMk cId="2089756177" sldId="298"/>
            <ac:spMk id="62" creationId="{1343D3A3-9488-4BB6-8E64-94F861A4EBB6}"/>
          </ac:spMkLst>
        </pc:spChg>
        <pc:spChg chg="add del">
          <ac:chgData name="xls 315" userId="a3f91353-034b-4d73-b44a-fb5798c24f26" providerId="ADAL" clId="{CF475F7E-B08E-461E-AD11-9462FC3DC059}" dt="2018-11-15T15:44:03.536" v="762"/>
          <ac:spMkLst>
            <pc:docMk/>
            <pc:sldMk cId="2089756177" sldId="298"/>
            <ac:spMk id="62" creationId="{954956FA-4F00-49A1-9AC9-9FBDF0BC4249}"/>
          </ac:spMkLst>
        </pc:spChg>
        <pc:spChg chg="del mod">
          <ac:chgData name="xls 315" userId="a3f91353-034b-4d73-b44a-fb5798c24f26" providerId="ADAL" clId="{CF475F7E-B08E-461E-AD11-9462FC3DC059}" dt="2018-11-15T15:46:00.008" v="777" actId="478"/>
          <ac:spMkLst>
            <pc:docMk/>
            <pc:sldMk cId="2089756177" sldId="298"/>
            <ac:spMk id="63" creationId="{7217E7E3-994A-4A9A-95FB-FD206AC31412}"/>
          </ac:spMkLst>
        </pc:spChg>
        <pc:spChg chg="add del">
          <ac:chgData name="xls 315" userId="a3f91353-034b-4d73-b44a-fb5798c24f26" providerId="ADAL" clId="{CF475F7E-B08E-461E-AD11-9462FC3DC059}" dt="2018-11-15T15:44:05.802" v="764"/>
          <ac:spMkLst>
            <pc:docMk/>
            <pc:sldMk cId="2089756177" sldId="298"/>
            <ac:spMk id="64" creationId="{1951C80B-FBA6-40A0-964E-DD58BCC2B627}"/>
          </ac:spMkLst>
        </pc:spChg>
        <pc:spChg chg="add del mod">
          <ac:chgData name="xls 315" userId="a3f91353-034b-4d73-b44a-fb5798c24f26" providerId="ADAL" clId="{CF475F7E-B08E-461E-AD11-9462FC3DC059}" dt="2018-11-15T17:03:18.501" v="982" actId="478"/>
          <ac:spMkLst>
            <pc:docMk/>
            <pc:sldMk cId="2089756177" sldId="298"/>
            <ac:spMk id="65" creationId="{27519493-F1ED-4FA0-98FF-C968B5599E08}"/>
          </ac:spMkLst>
        </pc:spChg>
        <pc:spChg chg="add del">
          <ac:chgData name="xls 315" userId="a3f91353-034b-4d73-b44a-fb5798c24f26" providerId="ADAL" clId="{CF475F7E-B08E-461E-AD11-9462FC3DC059}" dt="2018-11-14T13:33:42.671" v="368" actId="478"/>
          <ac:spMkLst>
            <pc:docMk/>
            <pc:sldMk cId="2089756177" sldId="298"/>
            <ac:spMk id="65" creationId="{3DB3DF88-8213-4132-95C1-0A89DD17AFB4}"/>
          </ac:spMkLst>
        </pc:spChg>
        <pc:spChg chg="add del mod">
          <ac:chgData name="xls 315" userId="a3f91353-034b-4d73-b44a-fb5798c24f26" providerId="ADAL" clId="{CF475F7E-B08E-461E-AD11-9462FC3DC059}" dt="2018-11-15T17:03:20.869" v="984" actId="478"/>
          <ac:spMkLst>
            <pc:docMk/>
            <pc:sldMk cId="2089756177" sldId="298"/>
            <ac:spMk id="66" creationId="{60590DCD-20A1-4EE2-8AA5-34EDECAAEF55}"/>
          </ac:spMkLst>
        </pc:spChg>
        <pc:spChg chg="add del mod">
          <ac:chgData name="xls 315" userId="a3f91353-034b-4d73-b44a-fb5798c24f26" providerId="ADAL" clId="{CF475F7E-B08E-461E-AD11-9462FC3DC059}" dt="2018-11-15T17:03:10.021" v="980" actId="478"/>
          <ac:spMkLst>
            <pc:docMk/>
            <pc:sldMk cId="2089756177" sldId="298"/>
            <ac:spMk id="67" creationId="{3BEFC9D6-B556-4A83-9FFA-C3937B8E9EDD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68" creationId="{3EEF5728-F1A3-4F10-A459-3C1A6EDA44EC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69" creationId="{DC303622-62CC-4608-8E4C-41958456E896}"/>
          </ac:spMkLst>
        </pc:spChg>
        <pc:spChg chg="add del mod">
          <ac:chgData name="xls 315" userId="a3f91353-034b-4d73-b44a-fb5798c24f26" providerId="ADAL" clId="{CF475F7E-B08E-461E-AD11-9462FC3DC059}" dt="2018-11-15T16:55:33.296" v="889" actId="478"/>
          <ac:spMkLst>
            <pc:docMk/>
            <pc:sldMk cId="2089756177" sldId="298"/>
            <ac:spMk id="70" creationId="{5AEED660-1031-483F-81C0-68269C358370}"/>
          </ac:spMkLst>
        </pc:spChg>
        <pc:spChg chg="add del mod">
          <ac:chgData name="xls 315" userId="a3f91353-034b-4d73-b44a-fb5798c24f26" providerId="ADAL" clId="{CF475F7E-B08E-461E-AD11-9462FC3DC059}" dt="2018-11-15T16:55:36.087" v="890" actId="478"/>
          <ac:spMkLst>
            <pc:docMk/>
            <pc:sldMk cId="2089756177" sldId="298"/>
            <ac:spMk id="71" creationId="{59483EFD-04F4-4F20-B7D1-815674EACCDC}"/>
          </ac:spMkLst>
        </pc:spChg>
        <pc:spChg chg="add del mod">
          <ac:chgData name="xls 315" userId="a3f91353-034b-4d73-b44a-fb5798c24f26" providerId="ADAL" clId="{CF475F7E-B08E-461E-AD11-9462FC3DC059}" dt="2018-11-15T16:55:41.770" v="891" actId="478"/>
          <ac:spMkLst>
            <pc:docMk/>
            <pc:sldMk cId="2089756177" sldId="298"/>
            <ac:spMk id="72" creationId="{6DA2A2D7-1E73-45B3-B771-B23539CAD39B}"/>
          </ac:spMkLst>
        </pc:spChg>
        <pc:spChg chg="add del mod">
          <ac:chgData name="xls 315" userId="a3f91353-034b-4d73-b44a-fb5798c24f26" providerId="ADAL" clId="{CF475F7E-B08E-461E-AD11-9462FC3DC059}" dt="2018-11-15T16:55:41.770" v="891" actId="478"/>
          <ac:spMkLst>
            <pc:docMk/>
            <pc:sldMk cId="2089756177" sldId="298"/>
            <ac:spMk id="73" creationId="{67FE6438-D19D-440C-8E08-11A353921779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74" creationId="{A323BA8F-D8CD-4961-B9E3-DEBAA895460D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75" creationId="{C7BE8014-2EBF-4C8C-A658-3AF2D903C816}"/>
          </ac:spMkLst>
        </pc:spChg>
        <pc:spChg chg="add del mod">
          <ac:chgData name="xls 315" userId="a3f91353-034b-4d73-b44a-fb5798c24f26" providerId="ADAL" clId="{CF475F7E-B08E-461E-AD11-9462FC3DC059}" dt="2018-11-15T16:57:28.668" v="910" actId="478"/>
          <ac:spMkLst>
            <pc:docMk/>
            <pc:sldMk cId="2089756177" sldId="298"/>
            <ac:spMk id="76" creationId="{19F3A24B-C5F9-4D6E-BE26-D8026E37F7F3}"/>
          </ac:spMkLst>
        </pc:spChg>
        <pc:spChg chg="add del mod">
          <ac:chgData name="xls 315" userId="a3f91353-034b-4d73-b44a-fb5798c24f26" providerId="ADAL" clId="{CF475F7E-B08E-461E-AD11-9462FC3DC059}" dt="2018-11-15T16:58:32.368" v="916" actId="478"/>
          <ac:spMkLst>
            <pc:docMk/>
            <pc:sldMk cId="2089756177" sldId="298"/>
            <ac:spMk id="77" creationId="{01B51760-840D-4501-A182-D1AA5A30B6B4}"/>
          </ac:spMkLst>
        </pc:spChg>
        <pc:spChg chg="add del mod">
          <ac:chgData name="xls 315" userId="a3f91353-034b-4d73-b44a-fb5798c24f26" providerId="ADAL" clId="{CF475F7E-B08E-461E-AD11-9462FC3DC059}" dt="2018-11-15T16:55:41.770" v="891" actId="478"/>
          <ac:spMkLst>
            <pc:docMk/>
            <pc:sldMk cId="2089756177" sldId="298"/>
            <ac:spMk id="78" creationId="{114F11D6-FE38-422E-BBBE-9A006DDDC063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79" creationId="{05FB2A87-D9D8-4D06-83A0-604865A307DA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80" creationId="{D45A6B4A-87DB-4458-948A-81A453C4973D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81" creationId="{9136BACA-9CA6-494D-B4E7-3C2A1381DC60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82" creationId="{5DD9366B-EDE1-4043-9A06-7B63AF571347}"/>
          </ac:spMkLst>
        </pc:spChg>
        <pc:spChg chg="add mod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83" creationId="{AB417382-CF8B-4641-A0A8-29F2FC6FC7EA}"/>
          </ac:spMkLst>
        </pc:spChg>
        <pc:spChg chg="mod ord topLvl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102" creationId="{0F4838D4-65FA-4038-A8D6-457A122202D2}"/>
          </ac:spMkLst>
        </pc:spChg>
        <pc:spChg chg="del mod">
          <ac:chgData name="xls 315" userId="a3f91353-034b-4d73-b44a-fb5798c24f26" providerId="ADAL" clId="{CF475F7E-B08E-461E-AD11-9462FC3DC059}" dt="2018-11-15T15:46:06.667" v="779" actId="478"/>
          <ac:spMkLst>
            <pc:docMk/>
            <pc:sldMk cId="2089756177" sldId="298"/>
            <ac:spMk id="104" creationId="{B13518DD-4B87-4DF3-B84D-E4C78454B801}"/>
          </ac:spMkLst>
        </pc:spChg>
        <pc:spChg chg="mod topLvl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105" creationId="{4E6C9D35-F33F-4E73-9F94-A9BA9EDD1112}"/>
          </ac:spMkLst>
        </pc:spChg>
        <pc:spChg chg="mod topLvl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107" creationId="{F467E4D3-41A2-4CE4-9DA8-A7B19DA16760}"/>
          </ac:spMkLst>
        </pc:spChg>
        <pc:spChg chg="mod topLvl">
          <ac:chgData name="xls 315" userId="a3f91353-034b-4d73-b44a-fb5798c24f26" providerId="ADAL" clId="{CF475F7E-B08E-461E-AD11-9462FC3DC059}" dt="2018-11-15T17:05:13.492" v="1007" actId="1076"/>
          <ac:spMkLst>
            <pc:docMk/>
            <pc:sldMk cId="2089756177" sldId="298"/>
            <ac:spMk id="108" creationId="{4D4AA7FF-C94C-4CEC-A0DA-12586708227B}"/>
          </ac:spMkLst>
        </pc:spChg>
        <pc:grpChg chg="add del mod">
          <ac:chgData name="xls 315" userId="a3f91353-034b-4d73-b44a-fb5798c24f26" providerId="ADAL" clId="{CF475F7E-B08E-461E-AD11-9462FC3DC059}" dt="2018-11-15T15:46:25.386" v="783" actId="165"/>
          <ac:grpSpMkLst>
            <pc:docMk/>
            <pc:sldMk cId="2089756177" sldId="298"/>
            <ac:grpSpMk id="6" creationId="{305FDA04-BCF1-4452-9878-D911E4C78529}"/>
          </ac:grpSpMkLst>
        </pc:grpChg>
        <pc:grpChg chg="add del mod">
          <ac:chgData name="xls 315" userId="a3f91353-034b-4d73-b44a-fb5798c24f26" providerId="ADAL" clId="{CF475F7E-B08E-461E-AD11-9462FC3DC059}" dt="2018-11-14T13:32:06.006" v="327" actId="478"/>
          <ac:grpSpMkLst>
            <pc:docMk/>
            <pc:sldMk cId="2089756177" sldId="298"/>
            <ac:grpSpMk id="7" creationId="{B09BB317-9877-470D-AA3C-A8252FC75C4A}"/>
          </ac:grpSpMkLst>
        </pc:grpChg>
        <pc:grpChg chg="add del">
          <ac:chgData name="xls 315" userId="a3f91353-034b-4d73-b44a-fb5798c24f26" providerId="ADAL" clId="{CF475F7E-B08E-461E-AD11-9462FC3DC059}" dt="2018-11-14T13:31:49.291" v="323" actId="478"/>
          <ac:grpSpMkLst>
            <pc:docMk/>
            <pc:sldMk cId="2089756177" sldId="298"/>
            <ac:grpSpMk id="8" creationId="{551B7570-D992-4BA2-B3E2-AEE01A9265C5}"/>
          </ac:grpSpMkLst>
        </pc:grpChg>
        <pc:grpChg chg="add del mod ord">
          <ac:chgData name="xls 315" userId="a3f91353-034b-4d73-b44a-fb5798c24f26" providerId="ADAL" clId="{CF475F7E-B08E-461E-AD11-9462FC3DC059}" dt="2018-11-15T15:47:05.825" v="792" actId="478"/>
          <ac:grpSpMkLst>
            <pc:docMk/>
            <pc:sldMk cId="2089756177" sldId="298"/>
            <ac:grpSpMk id="30" creationId="{439F65A0-63D6-4F2A-927F-506B1C513208}"/>
          </ac:grpSpMkLst>
        </pc:grpChg>
        <pc:picChg chg="del mod ord">
          <ac:chgData name="xls 315" userId="a3f91353-034b-4d73-b44a-fb5798c24f26" providerId="ADAL" clId="{CF475F7E-B08E-461E-AD11-9462FC3DC059}" dt="2018-11-15T15:13:57.114" v="444" actId="478"/>
          <ac:picMkLst>
            <pc:docMk/>
            <pc:sldMk cId="2089756177" sldId="298"/>
            <ac:picMk id="34" creationId="{7AAA783E-B9E5-41E3-B733-E138979AA7F0}"/>
          </ac:picMkLst>
        </pc:picChg>
        <pc:picChg chg="add mod ord">
          <ac:chgData name="xls 315" userId="a3f91353-034b-4d73-b44a-fb5798c24f26" providerId="ADAL" clId="{CF475F7E-B08E-461E-AD11-9462FC3DC059}" dt="2018-11-15T17:05:27.399" v="1010" actId="14100"/>
          <ac:picMkLst>
            <pc:docMk/>
            <pc:sldMk cId="2089756177" sldId="298"/>
            <ac:picMk id="92" creationId="{DDA1166F-6ECE-49D6-89AC-488AD4EC9036}"/>
          </ac:picMkLst>
        </pc:picChg>
        <pc:cxnChg chg="del mod">
          <ac:chgData name="xls 315" userId="a3f91353-034b-4d73-b44a-fb5798c24f26" providerId="ADAL" clId="{CF475F7E-B08E-461E-AD11-9462FC3DC059}" dt="2018-11-15T15:41:33.861" v="745" actId="478"/>
          <ac:cxnSpMkLst>
            <pc:docMk/>
            <pc:sldMk cId="2089756177" sldId="298"/>
            <ac:cxnSpMk id="4" creationId="{00000000-0000-0000-0000-000000000000}"/>
          </ac:cxnSpMkLst>
        </pc:cxnChg>
        <pc:cxnChg chg="del mod">
          <ac:chgData name="xls 315" userId="a3f91353-034b-4d73-b44a-fb5798c24f26" providerId="ADAL" clId="{CF475F7E-B08E-461E-AD11-9462FC3DC059}" dt="2018-11-15T15:41:31.958" v="744" actId="478"/>
          <ac:cxnSpMkLst>
            <pc:docMk/>
            <pc:sldMk cId="2089756177" sldId="298"/>
            <ac:cxnSpMk id="32" creationId="{00000000-0000-0000-0000-000000000000}"/>
          </ac:cxnSpMkLst>
        </pc:cxnChg>
        <pc:cxnChg chg="del ord">
          <ac:chgData name="xls 315" userId="a3f91353-034b-4d73-b44a-fb5798c24f26" providerId="ADAL" clId="{CF475F7E-B08E-461E-AD11-9462FC3DC059}" dt="2018-11-14T13:33:12.890" v="342" actId="478"/>
          <ac:cxnSpMkLst>
            <pc:docMk/>
            <pc:sldMk cId="2089756177" sldId="298"/>
            <ac:cxnSpMk id="32" creationId="{1B85E271-01ED-4747-98FB-78F3F799FB84}"/>
          </ac:cxnSpMkLst>
        </pc:cxnChg>
        <pc:cxnChg chg="add mod">
          <ac:chgData name="xls 315" userId="a3f91353-034b-4d73-b44a-fb5798c24f26" providerId="ADAL" clId="{CF475F7E-B08E-461E-AD11-9462FC3DC059}" dt="2018-11-14T13:36:33.623" v="401" actId="692"/>
          <ac:cxnSpMkLst>
            <pc:docMk/>
            <pc:sldMk cId="2089756177" sldId="298"/>
            <ac:cxnSpMk id="38" creationId="{2155C353-937F-4D6C-BD44-4781F8E2AAB6}"/>
          </ac:cxnSpMkLst>
        </pc:cxnChg>
        <pc:cxnChg chg="add mod">
          <ac:chgData name="xls 315" userId="a3f91353-034b-4d73-b44a-fb5798c24f26" providerId="ADAL" clId="{CF475F7E-B08E-461E-AD11-9462FC3DC059}" dt="2018-11-14T13:36:50.725" v="403" actId="1076"/>
          <ac:cxnSpMkLst>
            <pc:docMk/>
            <pc:sldMk cId="2089756177" sldId="298"/>
            <ac:cxnSpMk id="39" creationId="{C84C30CF-3507-45A9-95C3-D6F06993F986}"/>
          </ac:cxnSpMkLst>
        </pc:cxnChg>
        <pc:cxnChg chg="add del mod">
          <ac:chgData name="xls 315" userId="a3f91353-034b-4d73-b44a-fb5798c24f26" providerId="ADAL" clId="{CF475F7E-B08E-461E-AD11-9462FC3DC059}" dt="2018-11-15T15:41:29.505" v="742" actId="478"/>
          <ac:cxnSpMkLst>
            <pc:docMk/>
            <pc:sldMk cId="2089756177" sldId="298"/>
            <ac:cxnSpMk id="49" creationId="{595C3331-5859-43C0-A811-8AC4D4A23237}"/>
          </ac:cxnSpMkLst>
        </pc:cxnChg>
        <pc:cxnChg chg="add del mod">
          <ac:chgData name="xls 315" userId="a3f91353-034b-4d73-b44a-fb5798c24f26" providerId="ADAL" clId="{CF475F7E-B08E-461E-AD11-9462FC3DC059}" dt="2018-11-15T15:38:24.481" v="711" actId="478"/>
          <ac:cxnSpMkLst>
            <pc:docMk/>
            <pc:sldMk cId="2089756177" sldId="298"/>
            <ac:cxnSpMk id="50" creationId="{99DE2FE7-541F-4D64-840F-0E3CE0A61122}"/>
          </ac:cxnSpMkLst>
        </pc:cxnChg>
        <pc:cxnChg chg="add del mod">
          <ac:chgData name="xls 315" userId="a3f91353-034b-4d73-b44a-fb5798c24f26" providerId="ADAL" clId="{CF475F7E-B08E-461E-AD11-9462FC3DC059}" dt="2018-11-15T15:41:31.052" v="743" actId="478"/>
          <ac:cxnSpMkLst>
            <pc:docMk/>
            <pc:sldMk cId="2089756177" sldId="298"/>
            <ac:cxnSpMk id="51" creationId="{FD1939ED-BD20-48F3-85CF-6F5CBB0EDECD}"/>
          </ac:cxnSpMkLst>
        </pc:cxnChg>
        <pc:cxnChg chg="add del mod">
          <ac:chgData name="xls 315" userId="a3f91353-034b-4d73-b44a-fb5798c24f26" providerId="ADAL" clId="{CF475F7E-B08E-461E-AD11-9462FC3DC059}" dt="2018-11-15T17:01:05.073" v="964" actId="478"/>
          <ac:cxnSpMkLst>
            <pc:docMk/>
            <pc:sldMk cId="2089756177" sldId="298"/>
            <ac:cxnSpMk id="57" creationId="{3F304F34-9E11-43BE-A8A9-7066405C665B}"/>
          </ac:cxnSpMkLst>
        </pc:cxnChg>
        <pc:cxnChg chg="add del mod">
          <ac:chgData name="xls 315" userId="a3f91353-034b-4d73-b44a-fb5798c24f26" providerId="ADAL" clId="{CF475F7E-B08E-461E-AD11-9462FC3DC059}" dt="2018-11-15T17:01:08.837" v="965" actId="478"/>
          <ac:cxnSpMkLst>
            <pc:docMk/>
            <pc:sldMk cId="2089756177" sldId="298"/>
            <ac:cxnSpMk id="58" creationId="{0EF5F890-9FD7-4B5A-9B7B-9AABE313B503}"/>
          </ac:cxnSpMkLst>
        </pc:cxnChg>
        <pc:cxnChg chg="mod">
          <ac:chgData name="xls 315" userId="a3f91353-034b-4d73-b44a-fb5798c24f26" providerId="ADAL" clId="{CF475F7E-B08E-461E-AD11-9462FC3DC059}" dt="2018-11-14T13:32:06.006" v="327" actId="478"/>
          <ac:cxnSpMkLst>
            <pc:docMk/>
            <pc:sldMk cId="2089756177" sldId="298"/>
            <ac:cxnSpMk id="59" creationId="{8A5591EC-969F-43BA-928A-ACC49EC27BEC}"/>
          </ac:cxnSpMkLst>
        </pc:cxnChg>
        <pc:cxnChg chg="add mod">
          <ac:chgData name="xls 315" userId="a3f91353-034b-4d73-b44a-fb5798c24f26" providerId="ADAL" clId="{CF475F7E-B08E-461E-AD11-9462FC3DC059}" dt="2018-11-15T17:05:13.492" v="1007" actId="1076"/>
          <ac:cxnSpMkLst>
            <pc:docMk/>
            <pc:sldMk cId="2089756177" sldId="298"/>
            <ac:cxnSpMk id="59" creationId="{B8AD6AAA-FF37-4568-BD0A-D9A8781A2683}"/>
          </ac:cxnSpMkLst>
        </pc:cxnChg>
        <pc:cxnChg chg="add del mod">
          <ac:chgData name="xls 315" userId="a3f91353-034b-4d73-b44a-fb5798c24f26" providerId="ADAL" clId="{CF475F7E-B08E-461E-AD11-9462FC3DC059}" dt="2018-11-15T17:00:14.247" v="950" actId="478"/>
          <ac:cxnSpMkLst>
            <pc:docMk/>
            <pc:sldMk cId="2089756177" sldId="298"/>
            <ac:cxnSpMk id="60" creationId="{80E4AFE2-1A3C-4EFF-9230-23D7A53CE3F2}"/>
          </ac:cxnSpMkLst>
        </pc:cxnChg>
        <pc:cxnChg chg="add del mod">
          <ac:chgData name="xls 315" userId="a3f91353-034b-4d73-b44a-fb5798c24f26" providerId="ADAL" clId="{CF475F7E-B08E-461E-AD11-9462FC3DC059}" dt="2018-11-15T17:00:23.344" v="955" actId="478"/>
          <ac:cxnSpMkLst>
            <pc:docMk/>
            <pc:sldMk cId="2089756177" sldId="298"/>
            <ac:cxnSpMk id="86" creationId="{1E003A4B-BB46-4F4E-8EFB-3FE9BB231223}"/>
          </ac:cxnSpMkLst>
        </pc:cxnChg>
        <pc:cxnChg chg="add mod">
          <ac:chgData name="xls 315" userId="a3f91353-034b-4d73-b44a-fb5798c24f26" providerId="ADAL" clId="{CF475F7E-B08E-461E-AD11-9462FC3DC059}" dt="2018-11-15T17:05:13.492" v="1007" actId="1076"/>
          <ac:cxnSpMkLst>
            <pc:docMk/>
            <pc:sldMk cId="2089756177" sldId="298"/>
            <ac:cxnSpMk id="89" creationId="{225248D0-8B3E-4965-AEBE-F9023EB564F4}"/>
          </ac:cxnSpMkLst>
        </pc:cxnChg>
        <pc:cxnChg chg="del">
          <ac:chgData name="xls 315" userId="a3f91353-034b-4d73-b44a-fb5798c24f26" providerId="ADAL" clId="{CF475F7E-B08E-461E-AD11-9462FC3DC059}" dt="2018-11-14T13:33:15.026" v="343" actId="478"/>
          <ac:cxnSpMkLst>
            <pc:docMk/>
            <pc:sldMk cId="2089756177" sldId="298"/>
            <ac:cxnSpMk id="89" creationId="{827D8662-5867-4858-AB88-D8EB0DECA607}"/>
          </ac:cxnSpMkLst>
        </pc:cxnChg>
        <pc:cxnChg chg="add mod">
          <ac:chgData name="xls 315" userId="a3f91353-034b-4d73-b44a-fb5798c24f26" providerId="ADAL" clId="{CF475F7E-B08E-461E-AD11-9462FC3DC059}" dt="2018-11-15T17:05:13.492" v="1007" actId="1076"/>
          <ac:cxnSpMkLst>
            <pc:docMk/>
            <pc:sldMk cId="2089756177" sldId="298"/>
            <ac:cxnSpMk id="90" creationId="{1DC89B5B-7C81-4895-92B7-2C13A9CA23A2}"/>
          </ac:cxnSpMkLst>
        </pc:cxnChg>
        <pc:cxnChg chg="add mod">
          <ac:chgData name="xls 315" userId="a3f91353-034b-4d73-b44a-fb5798c24f26" providerId="ADAL" clId="{CF475F7E-B08E-461E-AD11-9462FC3DC059}" dt="2018-11-15T17:05:13.492" v="1007" actId="1076"/>
          <ac:cxnSpMkLst>
            <pc:docMk/>
            <pc:sldMk cId="2089756177" sldId="298"/>
            <ac:cxnSpMk id="91" creationId="{E196C7ED-5100-4EAD-8FD6-668F459EA8D6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7CAACC20-7B22-416F-8746-0B73C7A66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02" y="842328"/>
            <a:ext cx="3328052" cy="51048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AD47412-11A7-4394-B74A-7635BD0BD8AC}"/>
              </a:ext>
            </a:extLst>
          </p:cNvPr>
          <p:cNvGrpSpPr/>
          <p:nvPr/>
        </p:nvGrpSpPr>
        <p:grpSpPr>
          <a:xfrm>
            <a:off x="4618712" y="1355150"/>
            <a:ext cx="1658432" cy="1050824"/>
            <a:chOff x="4351041" y="440539"/>
            <a:chExt cx="1658432" cy="105082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63AD687-7579-40AA-9173-F2A7EE7C467E}"/>
                </a:ext>
              </a:extLst>
            </p:cNvPr>
            <p:cNvSpPr/>
            <p:nvPr/>
          </p:nvSpPr>
          <p:spPr bwMode="auto">
            <a:xfrm>
              <a:off x="4351041" y="440539"/>
              <a:ext cx="1658432" cy="1050824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45FB6FD-E893-4C49-B33B-E7B178CAAAFE}"/>
                </a:ext>
              </a:extLst>
            </p:cNvPr>
            <p:cNvSpPr/>
            <p:nvPr/>
          </p:nvSpPr>
          <p:spPr bwMode="auto">
            <a:xfrm>
              <a:off x="4519883" y="965951"/>
              <a:ext cx="1320749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AA69AA0-7750-426D-BB6B-5BC0C4CBD7A3}"/>
                </a:ext>
              </a:extLst>
            </p:cNvPr>
            <p:cNvSpPr/>
            <p:nvPr/>
          </p:nvSpPr>
          <p:spPr>
            <a:xfrm>
              <a:off x="4814387" y="509906"/>
              <a:ext cx="652744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4638462" y="3437889"/>
            <a:ext cx="1618934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C5AB2A2-A64F-45BF-9D98-CB110C3A7C55}"/>
              </a:ext>
            </a:extLst>
          </p:cNvPr>
          <p:cNvSpPr/>
          <p:nvPr/>
        </p:nvSpPr>
        <p:spPr bwMode="auto">
          <a:xfrm>
            <a:off x="4638461" y="4740458"/>
            <a:ext cx="1618934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主内存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 bwMode="auto">
          <a:xfrm>
            <a:off x="5447928" y="2405974"/>
            <a:ext cx="1" cy="103191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D1BF92-05FD-4BDF-B1EC-21E2AC53FEB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 bwMode="auto">
          <a:xfrm flipH="1">
            <a:off x="5447928" y="3801109"/>
            <a:ext cx="1" cy="93934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C576737-23F7-4E59-B1AD-4038FE252772}"/>
              </a:ext>
            </a:extLst>
          </p:cNvPr>
          <p:cNvSpPr/>
          <p:nvPr/>
        </p:nvSpPr>
        <p:spPr bwMode="auto">
          <a:xfrm>
            <a:off x="4223792" y="1124744"/>
            <a:ext cx="2448272" cy="424847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3861966" y="5452052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高速缓存</a:t>
            </a:r>
          </a:p>
        </p:txBody>
      </p:sp>
    </p:spTree>
    <p:extLst>
      <p:ext uri="{BB962C8B-B14F-4D97-AF65-F5344CB8AC3E}">
        <p14:creationId xmlns:p14="http://schemas.microsoft.com/office/powerpoint/2010/main" val="2960034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7CAACC20-7B22-416F-8746-0B73C7A66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30" y="248996"/>
            <a:ext cx="7198830" cy="5346947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AD47412-11A7-4394-B74A-7635BD0BD8AC}"/>
              </a:ext>
            </a:extLst>
          </p:cNvPr>
          <p:cNvGrpSpPr/>
          <p:nvPr/>
        </p:nvGrpSpPr>
        <p:grpSpPr>
          <a:xfrm>
            <a:off x="4891027" y="469315"/>
            <a:ext cx="1658432" cy="1050824"/>
            <a:chOff x="4351041" y="440539"/>
            <a:chExt cx="1658432" cy="105082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63AD687-7579-40AA-9173-F2A7EE7C467E}"/>
                </a:ext>
              </a:extLst>
            </p:cNvPr>
            <p:cNvSpPr/>
            <p:nvPr/>
          </p:nvSpPr>
          <p:spPr bwMode="auto">
            <a:xfrm>
              <a:off x="4351041" y="440539"/>
              <a:ext cx="1658432" cy="1050824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45FB6FD-E893-4C49-B33B-E7B178CAAAFE}"/>
                </a:ext>
              </a:extLst>
            </p:cNvPr>
            <p:cNvSpPr/>
            <p:nvPr/>
          </p:nvSpPr>
          <p:spPr bwMode="auto">
            <a:xfrm>
              <a:off x="4519883" y="965951"/>
              <a:ext cx="1320749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AA69AA0-7750-426D-BB6B-5BC0C4CBD7A3}"/>
                </a:ext>
              </a:extLst>
            </p:cNvPr>
            <p:cNvSpPr/>
            <p:nvPr/>
          </p:nvSpPr>
          <p:spPr>
            <a:xfrm>
              <a:off x="4814387" y="530424"/>
              <a:ext cx="652744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CPU2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4910777" y="2552054"/>
            <a:ext cx="1618934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C5AB2A2-A64F-45BF-9D98-CB110C3A7C55}"/>
              </a:ext>
            </a:extLst>
          </p:cNvPr>
          <p:cNvSpPr/>
          <p:nvPr/>
        </p:nvSpPr>
        <p:spPr bwMode="auto">
          <a:xfrm>
            <a:off x="2495598" y="4581128"/>
            <a:ext cx="6449289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主内存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 bwMode="auto">
          <a:xfrm>
            <a:off x="5720243" y="1520139"/>
            <a:ext cx="1" cy="103191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4124406" y="5067379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缓存一致性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AD47412-11A7-4394-B74A-7635BD0BD8AC}"/>
              </a:ext>
            </a:extLst>
          </p:cNvPr>
          <p:cNvGrpSpPr/>
          <p:nvPr/>
        </p:nvGrpSpPr>
        <p:grpSpPr>
          <a:xfrm>
            <a:off x="7286455" y="469315"/>
            <a:ext cx="1658432" cy="1050824"/>
            <a:chOff x="4351041" y="440539"/>
            <a:chExt cx="1658432" cy="1050824"/>
          </a:xfrm>
        </p:grpSpPr>
        <p:sp>
          <p:nvSpPr>
            <p:cNvPr id="16" name="矩形: 圆角 6">
              <a:extLst>
                <a:ext uri="{FF2B5EF4-FFF2-40B4-BE49-F238E27FC236}">
                  <a16:creationId xmlns:a16="http://schemas.microsoft.com/office/drawing/2014/main" id="{663AD687-7579-40AA-9173-F2A7EE7C467E}"/>
                </a:ext>
              </a:extLst>
            </p:cNvPr>
            <p:cNvSpPr/>
            <p:nvPr/>
          </p:nvSpPr>
          <p:spPr bwMode="auto">
            <a:xfrm>
              <a:off x="4351041" y="440539"/>
              <a:ext cx="1658432" cy="1050824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: 圆角 7">
              <a:extLst>
                <a:ext uri="{FF2B5EF4-FFF2-40B4-BE49-F238E27FC236}">
                  <a16:creationId xmlns:a16="http://schemas.microsoft.com/office/drawing/2014/main" id="{145FB6FD-E893-4C49-B33B-E7B178CAAAFE}"/>
                </a:ext>
              </a:extLst>
            </p:cNvPr>
            <p:cNvSpPr/>
            <p:nvPr/>
          </p:nvSpPr>
          <p:spPr bwMode="auto">
            <a:xfrm>
              <a:off x="4519883" y="965951"/>
              <a:ext cx="1320749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A69AA0-7750-426D-BB6B-5BC0C4CBD7A3}"/>
                </a:ext>
              </a:extLst>
            </p:cNvPr>
            <p:cNvSpPr/>
            <p:nvPr/>
          </p:nvSpPr>
          <p:spPr>
            <a:xfrm>
              <a:off x="4814387" y="530424"/>
              <a:ext cx="652744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CPU3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7306205" y="2552054"/>
            <a:ext cx="1618934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高速缓存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 bwMode="auto">
          <a:xfrm>
            <a:off x="8115671" y="1520139"/>
            <a:ext cx="1" cy="103191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D47412-11A7-4394-B74A-7635BD0BD8AC}"/>
              </a:ext>
            </a:extLst>
          </p:cNvPr>
          <p:cNvGrpSpPr/>
          <p:nvPr/>
        </p:nvGrpSpPr>
        <p:grpSpPr>
          <a:xfrm>
            <a:off x="2475850" y="469315"/>
            <a:ext cx="1658432" cy="1050824"/>
            <a:chOff x="4351041" y="440539"/>
            <a:chExt cx="1658432" cy="1050824"/>
          </a:xfrm>
        </p:grpSpPr>
        <p:sp>
          <p:nvSpPr>
            <p:cNvPr id="24" name="矩形: 圆角 6">
              <a:extLst>
                <a:ext uri="{FF2B5EF4-FFF2-40B4-BE49-F238E27FC236}">
                  <a16:creationId xmlns:a16="http://schemas.microsoft.com/office/drawing/2014/main" id="{663AD687-7579-40AA-9173-F2A7EE7C467E}"/>
                </a:ext>
              </a:extLst>
            </p:cNvPr>
            <p:cNvSpPr/>
            <p:nvPr/>
          </p:nvSpPr>
          <p:spPr bwMode="auto">
            <a:xfrm>
              <a:off x="4351041" y="440539"/>
              <a:ext cx="1658432" cy="1050824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: 圆角 7">
              <a:extLst>
                <a:ext uri="{FF2B5EF4-FFF2-40B4-BE49-F238E27FC236}">
                  <a16:creationId xmlns:a16="http://schemas.microsoft.com/office/drawing/2014/main" id="{145FB6FD-E893-4C49-B33B-E7B178CAAAFE}"/>
                </a:ext>
              </a:extLst>
            </p:cNvPr>
            <p:cNvSpPr/>
            <p:nvPr/>
          </p:nvSpPr>
          <p:spPr bwMode="auto">
            <a:xfrm>
              <a:off x="4519883" y="965951"/>
              <a:ext cx="1320749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AA69AA0-7750-426D-BB6B-5BC0C4CBD7A3}"/>
                </a:ext>
              </a:extLst>
            </p:cNvPr>
            <p:cNvSpPr/>
            <p:nvPr/>
          </p:nvSpPr>
          <p:spPr>
            <a:xfrm>
              <a:off x="4814387" y="530424"/>
              <a:ext cx="652744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CPU1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2495600" y="2552054"/>
            <a:ext cx="1618934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高速缓存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>
            <a:off x="3305066" y="1520139"/>
            <a:ext cx="1" cy="103191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5720243" y="2915274"/>
            <a:ext cx="1" cy="166585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</p:cNvCxnSpPr>
          <p:nvPr/>
        </p:nvCxnSpPr>
        <p:spPr bwMode="auto">
          <a:xfrm flipH="1">
            <a:off x="3305066" y="2915274"/>
            <a:ext cx="1" cy="166585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</p:cNvCxnSpPr>
          <p:nvPr/>
        </p:nvCxnSpPr>
        <p:spPr bwMode="auto">
          <a:xfrm flipH="1">
            <a:off x="8115671" y="2915274"/>
            <a:ext cx="1" cy="166585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6" name="矩形: 圆角 47">
            <a:extLst>
              <a:ext uri="{FF2B5EF4-FFF2-40B4-BE49-F238E27FC236}">
                <a16:creationId xmlns:a16="http://schemas.microsoft.com/office/drawing/2014/main" id="{675D005E-BCD9-4AD4-B99E-73AF0E87FB05}"/>
              </a:ext>
            </a:extLst>
          </p:cNvPr>
          <p:cNvSpPr/>
          <p:nvPr/>
        </p:nvSpPr>
        <p:spPr bwMode="auto">
          <a:xfrm>
            <a:off x="2475850" y="3549133"/>
            <a:ext cx="6469037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缓存一致性协议</a:t>
            </a:r>
          </a:p>
        </p:txBody>
      </p:sp>
    </p:spTree>
    <p:extLst>
      <p:ext uri="{BB962C8B-B14F-4D97-AF65-F5344CB8AC3E}">
        <p14:creationId xmlns:p14="http://schemas.microsoft.com/office/powerpoint/2010/main" val="16342597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7CAACC20-7B22-416F-8746-0B73C7A66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21" y="584008"/>
            <a:ext cx="5801143" cy="44740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矩形: 圆角 6">
            <a:extLst>
              <a:ext uri="{FF2B5EF4-FFF2-40B4-BE49-F238E27FC236}">
                <a16:creationId xmlns:a16="http://schemas.microsoft.com/office/drawing/2014/main" id="{663AD687-7579-40AA-9173-F2A7EE7C467E}"/>
              </a:ext>
            </a:extLst>
          </p:cNvPr>
          <p:cNvSpPr/>
          <p:nvPr/>
        </p:nvSpPr>
        <p:spPr bwMode="auto">
          <a:xfrm>
            <a:off x="6105103" y="847895"/>
            <a:ext cx="2061419" cy="304226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A69AA0-7750-426D-BB6B-5BC0C4CBD7A3}"/>
              </a:ext>
            </a:extLst>
          </p:cNvPr>
          <p:cNvSpPr/>
          <p:nvPr/>
        </p:nvSpPr>
        <p:spPr>
          <a:xfrm>
            <a:off x="6529518" y="922435"/>
            <a:ext cx="1212588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core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6">
            <a:extLst>
              <a:ext uri="{FF2B5EF4-FFF2-40B4-BE49-F238E27FC236}">
                <a16:creationId xmlns:a16="http://schemas.microsoft.com/office/drawing/2014/main" id="{663AD687-7579-40AA-9173-F2A7EE7C467E}"/>
              </a:ext>
            </a:extLst>
          </p:cNvPr>
          <p:cNvSpPr/>
          <p:nvPr/>
        </p:nvSpPr>
        <p:spPr bwMode="auto">
          <a:xfrm>
            <a:off x="3012974" y="846460"/>
            <a:ext cx="2061419" cy="304226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3251772" y="1348800"/>
            <a:ext cx="15840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=10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3251772" y="2338115"/>
            <a:ext cx="15840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200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3251684" y="3352395"/>
            <a:ext cx="15840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= a * b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>
            <a:off x="4043772" y="1712020"/>
            <a:ext cx="0" cy="62609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 bwMode="auto">
          <a:xfrm flipH="1">
            <a:off x="4043684" y="2701335"/>
            <a:ext cx="88" cy="65106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70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6379283" y="1330887"/>
            <a:ext cx="15840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=200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6379283" y="2320202"/>
            <a:ext cx="15840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6379195" y="3334482"/>
            <a:ext cx="15840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= a * b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 bwMode="auto">
          <a:xfrm>
            <a:off x="7171283" y="1694107"/>
            <a:ext cx="0" cy="62609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 bwMode="auto">
          <a:xfrm flipH="1">
            <a:off x="7171195" y="2683422"/>
            <a:ext cx="88" cy="65106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3328705" y="4061832"/>
            <a:ext cx="4634490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处理器为提高运算速度对代码原有执行顺序进行优化</a:t>
            </a: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3963888" y="4512333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乱序执行优化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A69AA0-7750-426D-BB6B-5BC0C4CBD7A3}"/>
              </a:ext>
            </a:extLst>
          </p:cNvPr>
          <p:cNvSpPr/>
          <p:nvPr/>
        </p:nvSpPr>
        <p:spPr>
          <a:xfrm>
            <a:off x="3437389" y="921000"/>
            <a:ext cx="1212588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core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</p:cNvCxnSpPr>
          <p:nvPr/>
        </p:nvCxnSpPr>
        <p:spPr bwMode="auto">
          <a:xfrm>
            <a:off x="5192281" y="2533693"/>
            <a:ext cx="79200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5092302" y="2142666"/>
            <a:ext cx="969400" cy="331388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942946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 173">
            <a:extLst>
              <a:ext uri="{FF2B5EF4-FFF2-40B4-BE49-F238E27FC236}">
                <a16:creationId xmlns:a16="http://schemas.microsoft.com/office/drawing/2014/main" id="{7CAACC20-7B22-416F-8746-0B73C7A66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2" y="143485"/>
            <a:ext cx="11646346" cy="48286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7CAACC20-7B22-416F-8746-0B73C7A66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05469"/>
            <a:ext cx="5040560" cy="36469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7" name="矩形: 圆角 6">
            <a:extLst>
              <a:ext uri="{FF2B5EF4-FFF2-40B4-BE49-F238E27FC236}">
                <a16:creationId xmlns:a16="http://schemas.microsoft.com/office/drawing/2014/main" id="{663AD687-7579-40AA-9173-F2A7EE7C467E}"/>
              </a:ext>
            </a:extLst>
          </p:cNvPr>
          <p:cNvSpPr/>
          <p:nvPr/>
        </p:nvSpPr>
        <p:spPr bwMode="auto">
          <a:xfrm>
            <a:off x="3326400" y="748174"/>
            <a:ext cx="2088232" cy="2037212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AA69AA0-7750-426D-BB6B-5BC0C4CBD7A3}"/>
              </a:ext>
            </a:extLst>
          </p:cNvPr>
          <p:cNvSpPr/>
          <p:nvPr/>
        </p:nvSpPr>
        <p:spPr>
          <a:xfrm>
            <a:off x="3665347" y="797654"/>
            <a:ext cx="1212588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core2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6">
            <a:extLst>
              <a:ext uri="{FF2B5EF4-FFF2-40B4-BE49-F238E27FC236}">
                <a16:creationId xmlns:a16="http://schemas.microsoft.com/office/drawing/2014/main" id="{663AD687-7579-40AA-9173-F2A7EE7C467E}"/>
              </a:ext>
            </a:extLst>
          </p:cNvPr>
          <p:cNvSpPr/>
          <p:nvPr/>
        </p:nvSpPr>
        <p:spPr bwMode="auto">
          <a:xfrm>
            <a:off x="741241" y="748174"/>
            <a:ext cx="2061419" cy="304226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979951" y="2269306"/>
            <a:ext cx="1584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979951" y="3288322"/>
            <a:ext cx="1584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 = true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979951" y="1253241"/>
            <a:ext cx="1584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 = false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 bwMode="auto">
          <a:xfrm>
            <a:off x="1771951" y="1582409"/>
            <a:ext cx="0" cy="68689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>
            <a:off x="1771951" y="2598474"/>
            <a:ext cx="0" cy="68984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81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3559505" y="2258130"/>
            <a:ext cx="1584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3559505" y="1282294"/>
            <a:ext cx="1620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(true == flag)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3977662" y="1724825"/>
            <a:ext cx="1232987" cy="306578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300" dirty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83" idx="2"/>
            <a:endCxn id="81" idx="0"/>
          </p:cNvCxnSpPr>
          <p:nvPr/>
        </p:nvCxnSpPr>
        <p:spPr bwMode="auto">
          <a:xfrm flipH="1">
            <a:off x="4351505" y="1611462"/>
            <a:ext cx="18000" cy="64666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AA69AA0-7750-426D-BB6B-5BC0C4CBD7A3}"/>
              </a:ext>
            </a:extLst>
          </p:cNvPr>
          <p:cNvSpPr/>
          <p:nvPr/>
        </p:nvSpPr>
        <p:spPr>
          <a:xfrm>
            <a:off x="1165656" y="808830"/>
            <a:ext cx="1212588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core1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4" name="图片 153">
            <a:extLst>
              <a:ext uri="{FF2B5EF4-FFF2-40B4-BE49-F238E27FC236}">
                <a16:creationId xmlns:a16="http://schemas.microsoft.com/office/drawing/2014/main" id="{7CAACC20-7B22-416F-8746-0B73C7A66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0" y="505469"/>
            <a:ext cx="5063033" cy="36469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5" name="矩形: 圆角 6">
            <a:extLst>
              <a:ext uri="{FF2B5EF4-FFF2-40B4-BE49-F238E27FC236}">
                <a16:creationId xmlns:a16="http://schemas.microsoft.com/office/drawing/2014/main" id="{663AD687-7579-40AA-9173-F2A7EE7C467E}"/>
              </a:ext>
            </a:extLst>
          </p:cNvPr>
          <p:cNvSpPr/>
          <p:nvPr/>
        </p:nvSpPr>
        <p:spPr bwMode="auto">
          <a:xfrm>
            <a:off x="9435600" y="807813"/>
            <a:ext cx="2088232" cy="2037212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AA69AA0-7750-426D-BB6B-5BC0C4CBD7A3}"/>
              </a:ext>
            </a:extLst>
          </p:cNvPr>
          <p:cNvSpPr/>
          <p:nvPr/>
        </p:nvSpPr>
        <p:spPr>
          <a:xfrm>
            <a:off x="9774263" y="857293"/>
            <a:ext cx="1212588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core2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: 圆角 6">
            <a:extLst>
              <a:ext uri="{FF2B5EF4-FFF2-40B4-BE49-F238E27FC236}">
                <a16:creationId xmlns:a16="http://schemas.microsoft.com/office/drawing/2014/main" id="{663AD687-7579-40AA-9173-F2A7EE7C467E}"/>
              </a:ext>
            </a:extLst>
          </p:cNvPr>
          <p:cNvSpPr/>
          <p:nvPr/>
        </p:nvSpPr>
        <p:spPr bwMode="auto">
          <a:xfrm>
            <a:off x="6850157" y="807813"/>
            <a:ext cx="2061419" cy="304226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7088867" y="2328945"/>
            <a:ext cx="1584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 = true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7088867" y="3347961"/>
            <a:ext cx="1584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7088867" y="1312880"/>
            <a:ext cx="1584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 = false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160" idx="2"/>
            <a:endCxn id="158" idx="0"/>
          </p:cNvCxnSpPr>
          <p:nvPr/>
        </p:nvCxnSpPr>
        <p:spPr bwMode="auto">
          <a:xfrm>
            <a:off x="7880867" y="1642048"/>
            <a:ext cx="0" cy="68689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 bwMode="auto">
          <a:xfrm>
            <a:off x="7880867" y="2658113"/>
            <a:ext cx="0" cy="68984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63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9668421" y="2317769"/>
            <a:ext cx="1584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: 圆角 10">
            <a:extLst>
              <a:ext uri="{FF2B5EF4-FFF2-40B4-BE49-F238E27FC236}">
                <a16:creationId xmlns:a16="http://schemas.microsoft.com/office/drawing/2014/main" id="{8DC2F90B-414A-46B0-ADC5-8F186ED93C43}"/>
              </a:ext>
            </a:extLst>
          </p:cNvPr>
          <p:cNvSpPr/>
          <p:nvPr/>
        </p:nvSpPr>
        <p:spPr bwMode="auto">
          <a:xfrm>
            <a:off x="9668421" y="1341933"/>
            <a:ext cx="16200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(true == flag)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流程图: 过程 164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10086578" y="1784464"/>
            <a:ext cx="1232987" cy="306578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300" dirty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  <a:stCxn id="164" idx="2"/>
            <a:endCxn id="163" idx="0"/>
          </p:cNvCxnSpPr>
          <p:nvPr/>
        </p:nvCxnSpPr>
        <p:spPr bwMode="auto">
          <a:xfrm flipH="1">
            <a:off x="10460421" y="1671101"/>
            <a:ext cx="18000" cy="64666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2AA69AA0-7750-426D-BB6B-5BC0C4CBD7A3}"/>
              </a:ext>
            </a:extLst>
          </p:cNvPr>
          <p:cNvSpPr/>
          <p:nvPr/>
        </p:nvSpPr>
        <p:spPr>
          <a:xfrm>
            <a:off x="7274572" y="868469"/>
            <a:ext cx="1212588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core1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06AE05D-E14B-4EAF-A01D-44A74C238D47}"/>
              </a:ext>
            </a:extLst>
          </p:cNvPr>
          <p:cNvCxnSpPr>
            <a:cxnSpLocks/>
          </p:cNvCxnSpPr>
          <p:nvPr/>
        </p:nvCxnSpPr>
        <p:spPr bwMode="auto">
          <a:xfrm>
            <a:off x="5735960" y="2328945"/>
            <a:ext cx="79200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3" name="流程图: 过程 172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4519513" y="4341717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乱序执行优化</a:t>
            </a:r>
          </a:p>
        </p:txBody>
      </p:sp>
      <p:sp>
        <p:nvSpPr>
          <p:cNvPr id="175" name="流程图: 过程 174">
            <a:extLst>
              <a:ext uri="{FF2B5EF4-FFF2-40B4-BE49-F238E27FC236}">
                <a16:creationId xmlns:a16="http://schemas.microsoft.com/office/drawing/2014/main" id="{5E77FD9F-9065-430D-949E-8503309C12C4}"/>
              </a:ext>
            </a:extLst>
          </p:cNvPr>
          <p:cNvSpPr/>
          <p:nvPr/>
        </p:nvSpPr>
        <p:spPr>
          <a:xfrm>
            <a:off x="5635981" y="1937918"/>
            <a:ext cx="969400" cy="331388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23538831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7AAA783E-B9E5-41E3-B733-E138979AA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88640"/>
            <a:ext cx="7198830" cy="5794043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3" name="直接箭头连接符 32"/>
          <p:cNvCxnSpPr/>
          <p:nvPr/>
        </p:nvCxnSpPr>
        <p:spPr bwMode="auto">
          <a:xfrm>
            <a:off x="8091841" y="2147945"/>
            <a:ext cx="0" cy="22284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2" name="直接箭头连接符 31"/>
          <p:cNvCxnSpPr/>
          <p:nvPr/>
        </p:nvCxnSpPr>
        <p:spPr bwMode="auto">
          <a:xfrm>
            <a:off x="5702585" y="2147945"/>
            <a:ext cx="0" cy="22284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7214BAC-58D1-4C9F-9CF0-62F6E9B2D445}"/>
              </a:ext>
            </a:extLst>
          </p:cNvPr>
          <p:cNvSpPr/>
          <p:nvPr/>
        </p:nvSpPr>
        <p:spPr bwMode="auto">
          <a:xfrm>
            <a:off x="2438322" y="4384434"/>
            <a:ext cx="6449289" cy="97615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主内存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4C48EBBD-093B-48EE-AF12-51298A1E944E}"/>
              </a:ext>
            </a:extLst>
          </p:cNvPr>
          <p:cNvSpPr/>
          <p:nvPr/>
        </p:nvSpPr>
        <p:spPr>
          <a:xfrm>
            <a:off x="4062283" y="5479780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内存模型抽象示意图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343D3A3-9488-4BB6-8E64-94F861A4EBB6}"/>
              </a:ext>
            </a:extLst>
          </p:cNvPr>
          <p:cNvSpPr/>
          <p:nvPr/>
        </p:nvSpPr>
        <p:spPr bwMode="auto">
          <a:xfrm>
            <a:off x="3060082" y="4817352"/>
            <a:ext cx="1320749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共享变量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217E7E3-994A-4A9A-95FB-FD206AC31412}"/>
              </a:ext>
            </a:extLst>
          </p:cNvPr>
          <p:cNvSpPr/>
          <p:nvPr/>
        </p:nvSpPr>
        <p:spPr bwMode="auto">
          <a:xfrm>
            <a:off x="5002591" y="4817352"/>
            <a:ext cx="1320749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共享变量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DB3DF88-8213-4132-95C1-0A89DD17AFB4}"/>
              </a:ext>
            </a:extLst>
          </p:cNvPr>
          <p:cNvSpPr/>
          <p:nvPr/>
        </p:nvSpPr>
        <p:spPr bwMode="auto">
          <a:xfrm>
            <a:off x="6945100" y="4813715"/>
            <a:ext cx="1320749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共享变量</a:t>
            </a:r>
          </a:p>
        </p:txBody>
      </p:sp>
      <p:sp>
        <p:nvSpPr>
          <p:cNvPr id="53" name="矩形: 圆角 6">
            <a:extLst>
              <a:ext uri="{FF2B5EF4-FFF2-40B4-BE49-F238E27FC236}">
                <a16:creationId xmlns:a16="http://schemas.microsoft.com/office/drawing/2014/main" id="{AD8556F9-B0AE-4ED7-9F83-129007049BFB}"/>
              </a:ext>
            </a:extLst>
          </p:cNvPr>
          <p:cNvSpPr/>
          <p:nvPr/>
        </p:nvSpPr>
        <p:spPr bwMode="auto">
          <a:xfrm>
            <a:off x="2458071" y="956763"/>
            <a:ext cx="1699981" cy="105082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7">
            <a:extLst>
              <a:ext uri="{FF2B5EF4-FFF2-40B4-BE49-F238E27FC236}">
                <a16:creationId xmlns:a16="http://schemas.microsoft.com/office/drawing/2014/main" id="{C37F0273-32E1-4D5A-8D74-EF5400DC8280}"/>
              </a:ext>
            </a:extLst>
          </p:cNvPr>
          <p:cNvSpPr/>
          <p:nvPr/>
        </p:nvSpPr>
        <p:spPr bwMode="auto">
          <a:xfrm>
            <a:off x="2552944" y="1495147"/>
            <a:ext cx="1509339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共享变量副本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83D89D1-534D-4818-96A0-77DFC5EB9801}"/>
              </a:ext>
            </a:extLst>
          </p:cNvPr>
          <p:cNvSpPr/>
          <p:nvPr/>
        </p:nvSpPr>
        <p:spPr>
          <a:xfrm>
            <a:off x="2826407" y="1009772"/>
            <a:ext cx="1026610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工作内存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DC6517-07DC-4649-9AF4-E84DE651E586}"/>
              </a:ext>
            </a:extLst>
          </p:cNvPr>
          <p:cNvSpPr/>
          <p:nvPr/>
        </p:nvSpPr>
        <p:spPr bwMode="auto">
          <a:xfrm>
            <a:off x="2321804" y="436444"/>
            <a:ext cx="1987384" cy="1711502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0393628-D106-457C-8A18-8A0FA200AEB9}"/>
              </a:ext>
            </a:extLst>
          </p:cNvPr>
          <p:cNvSpPr/>
          <p:nvPr/>
        </p:nvSpPr>
        <p:spPr>
          <a:xfrm>
            <a:off x="2980666" y="544758"/>
            <a:ext cx="652744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1B7570-D992-4BA2-B3E2-AEE01A9265C5}"/>
              </a:ext>
            </a:extLst>
          </p:cNvPr>
          <p:cNvGrpSpPr/>
          <p:nvPr/>
        </p:nvGrpSpPr>
        <p:grpSpPr>
          <a:xfrm>
            <a:off x="4721055" y="436443"/>
            <a:ext cx="1959889" cy="1711502"/>
            <a:chOff x="4738833" y="653571"/>
            <a:chExt cx="1959889" cy="1711502"/>
          </a:xfrm>
        </p:grpSpPr>
        <p:sp>
          <p:nvSpPr>
            <p:cNvPr id="90" name="矩形: 圆角 6">
              <a:extLst>
                <a:ext uri="{FF2B5EF4-FFF2-40B4-BE49-F238E27FC236}">
                  <a16:creationId xmlns:a16="http://schemas.microsoft.com/office/drawing/2014/main" id="{8DFA4C08-E4F9-446B-A97A-C180CF1C93FD}"/>
                </a:ext>
              </a:extLst>
            </p:cNvPr>
            <p:cNvSpPr/>
            <p:nvPr/>
          </p:nvSpPr>
          <p:spPr bwMode="auto">
            <a:xfrm>
              <a:off x="4861401" y="1173891"/>
              <a:ext cx="1699981" cy="1050824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: 圆角 7">
              <a:extLst>
                <a:ext uri="{FF2B5EF4-FFF2-40B4-BE49-F238E27FC236}">
                  <a16:creationId xmlns:a16="http://schemas.microsoft.com/office/drawing/2014/main" id="{9BDC0966-7C79-4759-8933-A3B427119FCA}"/>
                </a:ext>
              </a:extLst>
            </p:cNvPr>
            <p:cNvSpPr/>
            <p:nvPr/>
          </p:nvSpPr>
          <p:spPr bwMode="auto">
            <a:xfrm>
              <a:off x="4956274" y="1712275"/>
              <a:ext cx="1509339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共享变量副本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330C0E4-349F-445C-A5DE-D00F4CBFBE3A}"/>
                </a:ext>
              </a:extLst>
            </p:cNvPr>
            <p:cNvSpPr/>
            <p:nvPr/>
          </p:nvSpPr>
          <p:spPr>
            <a:xfrm>
              <a:off x="5229737" y="1226900"/>
              <a:ext cx="1026610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工作内存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5AD687B9-EBBB-4781-B168-96408D98CAFA}"/>
                </a:ext>
              </a:extLst>
            </p:cNvPr>
            <p:cNvSpPr/>
            <p:nvPr/>
          </p:nvSpPr>
          <p:spPr bwMode="auto">
            <a:xfrm>
              <a:off x="4738833" y="653571"/>
              <a:ext cx="1959889" cy="1711502"/>
            </a:xfrm>
            <a:prstGeom prst="roundRect">
              <a:avLst/>
            </a:prstGeom>
            <a:noFill/>
            <a:ln w="254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BA9415C-1F9A-47CB-BBBE-8A0AE621E3D3}"/>
                </a:ext>
              </a:extLst>
            </p:cNvPr>
            <p:cNvSpPr/>
            <p:nvPr/>
          </p:nvSpPr>
          <p:spPr>
            <a:xfrm>
              <a:off x="5416670" y="761886"/>
              <a:ext cx="652744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05FDA04-BCF1-4452-9878-D911E4C78529}"/>
              </a:ext>
            </a:extLst>
          </p:cNvPr>
          <p:cNvGrpSpPr/>
          <p:nvPr/>
        </p:nvGrpSpPr>
        <p:grpSpPr>
          <a:xfrm>
            <a:off x="7103487" y="447494"/>
            <a:ext cx="1946190" cy="1711501"/>
            <a:chOff x="7121265" y="701084"/>
            <a:chExt cx="1946190" cy="1711501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F467E4D3-41A2-4CE4-9DA8-A7B19DA16760}"/>
                </a:ext>
              </a:extLst>
            </p:cNvPr>
            <p:cNvSpPr/>
            <p:nvPr/>
          </p:nvSpPr>
          <p:spPr bwMode="auto">
            <a:xfrm>
              <a:off x="7121265" y="701084"/>
              <a:ext cx="1946190" cy="1711501"/>
            </a:xfrm>
            <a:prstGeom prst="roundRect">
              <a:avLst/>
            </a:prstGeom>
            <a:noFill/>
            <a:ln w="254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: 圆角 6">
              <a:extLst>
                <a:ext uri="{FF2B5EF4-FFF2-40B4-BE49-F238E27FC236}">
                  <a16:creationId xmlns:a16="http://schemas.microsoft.com/office/drawing/2014/main" id="{0F4838D4-65FA-4038-A8D6-457A122202D2}"/>
                </a:ext>
              </a:extLst>
            </p:cNvPr>
            <p:cNvSpPr/>
            <p:nvPr/>
          </p:nvSpPr>
          <p:spPr bwMode="auto">
            <a:xfrm>
              <a:off x="7238635" y="1210353"/>
              <a:ext cx="1699981" cy="1050824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: 圆角 7">
              <a:extLst>
                <a:ext uri="{FF2B5EF4-FFF2-40B4-BE49-F238E27FC236}">
                  <a16:creationId xmlns:a16="http://schemas.microsoft.com/office/drawing/2014/main" id="{B13518DD-4B87-4DF3-B84D-E4C78454B801}"/>
                </a:ext>
              </a:extLst>
            </p:cNvPr>
            <p:cNvSpPr/>
            <p:nvPr/>
          </p:nvSpPr>
          <p:spPr bwMode="auto">
            <a:xfrm>
              <a:off x="7333508" y="1748737"/>
              <a:ext cx="1509339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共享变量副本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E6C9D35-F33F-4E73-9F94-A9BA9EDD1112}"/>
                </a:ext>
              </a:extLst>
            </p:cNvPr>
            <p:cNvSpPr/>
            <p:nvPr/>
          </p:nvSpPr>
          <p:spPr>
            <a:xfrm>
              <a:off x="7606971" y="1263362"/>
              <a:ext cx="1026610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工作内存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D4AA7FF-C94C-4CEC-A0DA-12586708227B}"/>
                </a:ext>
              </a:extLst>
            </p:cNvPr>
            <p:cNvSpPr/>
            <p:nvPr/>
          </p:nvSpPr>
          <p:spPr>
            <a:xfrm>
              <a:off x="7761805" y="798348"/>
              <a:ext cx="652744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 bwMode="auto">
          <a:xfrm>
            <a:off x="3315496" y="2158995"/>
            <a:ext cx="0" cy="22284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61" name="矩形: 圆角 47">
            <a:extLst>
              <a:ext uri="{FF2B5EF4-FFF2-40B4-BE49-F238E27FC236}">
                <a16:creationId xmlns:a16="http://schemas.microsoft.com/office/drawing/2014/main" id="{C6DE9450-73F2-4ACB-B0A7-7944F19449C9}"/>
              </a:ext>
            </a:extLst>
          </p:cNvPr>
          <p:cNvSpPr/>
          <p:nvPr/>
        </p:nvSpPr>
        <p:spPr bwMode="auto">
          <a:xfrm>
            <a:off x="2458071" y="3072274"/>
            <a:ext cx="6469037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dirty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内存交互协议</a:t>
            </a:r>
          </a:p>
        </p:txBody>
      </p:sp>
    </p:spTree>
    <p:extLst>
      <p:ext uri="{BB962C8B-B14F-4D97-AF65-F5344CB8AC3E}">
        <p14:creationId xmlns:p14="http://schemas.microsoft.com/office/powerpoint/2010/main" val="36464452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07C2245-CEF0-49C8-A919-57C1DB64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88640"/>
            <a:ext cx="7198830" cy="5794043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8E8142B-4561-4858-AE37-0B2ED553B677}"/>
              </a:ext>
            </a:extLst>
          </p:cNvPr>
          <p:cNvCxnSpPr/>
          <p:nvPr/>
        </p:nvCxnSpPr>
        <p:spPr bwMode="auto">
          <a:xfrm>
            <a:off x="7660606" y="2130996"/>
            <a:ext cx="0" cy="22284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A33839-B058-4889-B7DA-F6AE32C34A19}"/>
              </a:ext>
            </a:extLst>
          </p:cNvPr>
          <p:cNvSpPr/>
          <p:nvPr/>
        </p:nvSpPr>
        <p:spPr bwMode="auto">
          <a:xfrm>
            <a:off x="2438322" y="4384434"/>
            <a:ext cx="6449289" cy="97615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主内存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10E98290-B6EA-4BA7-AE98-BC0CE982D39E}"/>
              </a:ext>
            </a:extLst>
          </p:cNvPr>
          <p:cNvSpPr/>
          <p:nvPr/>
        </p:nvSpPr>
        <p:spPr>
          <a:xfrm>
            <a:off x="4062283" y="5479780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线程间交互操作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C4F717A-FE82-4BF3-BF17-CBC5794909F5}"/>
              </a:ext>
            </a:extLst>
          </p:cNvPr>
          <p:cNvSpPr/>
          <p:nvPr/>
        </p:nvSpPr>
        <p:spPr bwMode="auto">
          <a:xfrm>
            <a:off x="5002591" y="4817352"/>
            <a:ext cx="1320749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6">
            <a:extLst>
              <a:ext uri="{FF2B5EF4-FFF2-40B4-BE49-F238E27FC236}">
                <a16:creationId xmlns:a16="http://schemas.microsoft.com/office/drawing/2014/main" id="{9F8730E2-3BE8-456B-865F-76FC1484E5B5}"/>
              </a:ext>
            </a:extLst>
          </p:cNvPr>
          <p:cNvSpPr/>
          <p:nvPr/>
        </p:nvSpPr>
        <p:spPr bwMode="auto">
          <a:xfrm>
            <a:off x="2732403" y="945713"/>
            <a:ext cx="1699981" cy="105082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7">
            <a:extLst>
              <a:ext uri="{FF2B5EF4-FFF2-40B4-BE49-F238E27FC236}">
                <a16:creationId xmlns:a16="http://schemas.microsoft.com/office/drawing/2014/main" id="{CCEA269A-963F-4EF0-AF0D-EA5E7D338865}"/>
              </a:ext>
            </a:extLst>
          </p:cNvPr>
          <p:cNvSpPr/>
          <p:nvPr/>
        </p:nvSpPr>
        <p:spPr bwMode="auto">
          <a:xfrm>
            <a:off x="2827276" y="1484097"/>
            <a:ext cx="1509339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EFE61AF-441F-4126-B922-F1EDDD1B77F7}"/>
              </a:ext>
            </a:extLst>
          </p:cNvPr>
          <p:cNvSpPr/>
          <p:nvPr/>
        </p:nvSpPr>
        <p:spPr>
          <a:xfrm>
            <a:off x="3100739" y="998722"/>
            <a:ext cx="1026610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工作内存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FB339DD-2B4E-4EB4-AA1F-114565B2EA8B}"/>
              </a:ext>
            </a:extLst>
          </p:cNvPr>
          <p:cNvSpPr/>
          <p:nvPr/>
        </p:nvSpPr>
        <p:spPr bwMode="auto">
          <a:xfrm>
            <a:off x="2596136" y="425394"/>
            <a:ext cx="1987384" cy="1711502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BD98536-0D0F-4C52-BA60-519924C38E26}"/>
              </a:ext>
            </a:extLst>
          </p:cNvPr>
          <p:cNvSpPr/>
          <p:nvPr/>
        </p:nvSpPr>
        <p:spPr>
          <a:xfrm>
            <a:off x="3254998" y="533708"/>
            <a:ext cx="652744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C6559BE-FCF7-4CB2-A590-BDA7BF6191EA}"/>
              </a:ext>
            </a:extLst>
          </p:cNvPr>
          <p:cNvGrpSpPr/>
          <p:nvPr/>
        </p:nvGrpSpPr>
        <p:grpSpPr>
          <a:xfrm>
            <a:off x="6672252" y="430545"/>
            <a:ext cx="1946190" cy="1711501"/>
            <a:chOff x="7121265" y="701084"/>
            <a:chExt cx="1946190" cy="171150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A6E4A04-BDC5-436E-A7AA-45D5490EE5C4}"/>
                </a:ext>
              </a:extLst>
            </p:cNvPr>
            <p:cNvSpPr/>
            <p:nvPr/>
          </p:nvSpPr>
          <p:spPr bwMode="auto">
            <a:xfrm>
              <a:off x="7121265" y="701084"/>
              <a:ext cx="1946190" cy="1711501"/>
            </a:xfrm>
            <a:prstGeom prst="roundRect">
              <a:avLst/>
            </a:prstGeom>
            <a:noFill/>
            <a:ln w="254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: 圆角 6">
              <a:extLst>
                <a:ext uri="{FF2B5EF4-FFF2-40B4-BE49-F238E27FC236}">
                  <a16:creationId xmlns:a16="http://schemas.microsoft.com/office/drawing/2014/main" id="{DE80F14A-9813-441C-B747-FDEC72BDF536}"/>
                </a:ext>
              </a:extLst>
            </p:cNvPr>
            <p:cNvSpPr/>
            <p:nvPr/>
          </p:nvSpPr>
          <p:spPr bwMode="auto">
            <a:xfrm>
              <a:off x="7238635" y="1210353"/>
              <a:ext cx="1699981" cy="1050824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: 圆角 7">
              <a:extLst>
                <a:ext uri="{FF2B5EF4-FFF2-40B4-BE49-F238E27FC236}">
                  <a16:creationId xmlns:a16="http://schemas.microsoft.com/office/drawing/2014/main" id="{73CBEEE9-54B7-44BE-8F29-E8C09621BFC7}"/>
                </a:ext>
              </a:extLst>
            </p:cNvPr>
            <p:cNvSpPr/>
            <p:nvPr/>
          </p:nvSpPr>
          <p:spPr bwMode="auto">
            <a:xfrm>
              <a:off x="7333508" y="1748737"/>
              <a:ext cx="1509339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= 1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7FA43D7-7829-4ADE-B959-F064AA462A8E}"/>
                </a:ext>
              </a:extLst>
            </p:cNvPr>
            <p:cNvSpPr/>
            <p:nvPr/>
          </p:nvSpPr>
          <p:spPr>
            <a:xfrm>
              <a:off x="7606971" y="1263362"/>
              <a:ext cx="1026610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工作内存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7AD4730-BBEA-46C7-9953-D8F64288FD80}"/>
                </a:ext>
              </a:extLst>
            </p:cNvPr>
            <p:cNvSpPr/>
            <p:nvPr/>
          </p:nvSpPr>
          <p:spPr>
            <a:xfrm>
              <a:off x="7761805" y="798348"/>
              <a:ext cx="652744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C747D68-1CEA-4286-A454-44C725BC12DC}"/>
              </a:ext>
            </a:extLst>
          </p:cNvPr>
          <p:cNvCxnSpPr/>
          <p:nvPr/>
        </p:nvCxnSpPr>
        <p:spPr bwMode="auto">
          <a:xfrm>
            <a:off x="3589828" y="2147945"/>
            <a:ext cx="0" cy="22284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1" name="矩形: 圆角 47">
            <a:extLst>
              <a:ext uri="{FF2B5EF4-FFF2-40B4-BE49-F238E27FC236}">
                <a16:creationId xmlns:a16="http://schemas.microsoft.com/office/drawing/2014/main" id="{21D56544-B8BC-4B0B-B3D0-E65F539C8DDD}"/>
              </a:ext>
            </a:extLst>
          </p:cNvPr>
          <p:cNvSpPr/>
          <p:nvPr/>
        </p:nvSpPr>
        <p:spPr bwMode="auto">
          <a:xfrm>
            <a:off x="2458071" y="3072274"/>
            <a:ext cx="6469037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dirty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内存交互协议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BEACDB61-6BE7-4B4B-B4E5-EF72E9202BB4}"/>
              </a:ext>
            </a:extLst>
          </p:cNvPr>
          <p:cNvSpPr/>
          <p:nvPr/>
        </p:nvSpPr>
        <p:spPr>
          <a:xfrm>
            <a:off x="3497388" y="2431964"/>
            <a:ext cx="112978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16460E2F-AB48-4E86-ABBC-EC71A15805E1}"/>
              </a:ext>
            </a:extLst>
          </p:cNvPr>
          <p:cNvSpPr/>
          <p:nvPr/>
        </p:nvSpPr>
        <p:spPr>
          <a:xfrm>
            <a:off x="7472384" y="3695241"/>
            <a:ext cx="112978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8252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DDA1166F-6ECE-49D6-89AC-488AD4EC9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74578"/>
            <a:ext cx="6955925" cy="610884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3A80A33-D7CC-4901-A2AA-8CA50B49D904}"/>
              </a:ext>
            </a:extLst>
          </p:cNvPr>
          <p:cNvGrpSpPr/>
          <p:nvPr/>
        </p:nvGrpSpPr>
        <p:grpSpPr>
          <a:xfrm>
            <a:off x="3496626" y="705421"/>
            <a:ext cx="5830544" cy="707097"/>
            <a:chOff x="3424618" y="53056"/>
            <a:chExt cx="5830544" cy="707097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46B579E-2E8A-4B79-BDEB-7DB00187FEDC}"/>
                </a:ext>
              </a:extLst>
            </p:cNvPr>
            <p:cNvSpPr/>
            <p:nvPr/>
          </p:nvSpPr>
          <p:spPr bwMode="auto">
            <a:xfrm>
              <a:off x="3424618" y="53056"/>
              <a:ext cx="5830544" cy="707097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C4231F9-03BA-487C-B48C-369801A4A0B9}"/>
                </a:ext>
              </a:extLst>
            </p:cNvPr>
            <p:cNvSpPr/>
            <p:nvPr/>
          </p:nvSpPr>
          <p:spPr>
            <a:xfrm>
              <a:off x="5463775" y="272121"/>
              <a:ext cx="1763495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字节码执行引擎</a:t>
              </a:r>
            </a:p>
          </p:txBody>
        </p:sp>
      </p:grp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467E4D3-41A2-4CE4-9DA8-A7B19DA16760}"/>
              </a:ext>
            </a:extLst>
          </p:cNvPr>
          <p:cNvSpPr/>
          <p:nvPr/>
        </p:nvSpPr>
        <p:spPr bwMode="auto">
          <a:xfrm>
            <a:off x="3143672" y="2280724"/>
            <a:ext cx="6264690" cy="1819667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6">
            <a:extLst>
              <a:ext uri="{FF2B5EF4-FFF2-40B4-BE49-F238E27FC236}">
                <a16:creationId xmlns:a16="http://schemas.microsoft.com/office/drawing/2014/main" id="{0F4838D4-65FA-4038-A8D6-457A122202D2}"/>
              </a:ext>
            </a:extLst>
          </p:cNvPr>
          <p:cNvSpPr/>
          <p:nvPr/>
        </p:nvSpPr>
        <p:spPr bwMode="auto">
          <a:xfrm>
            <a:off x="3358027" y="2832684"/>
            <a:ext cx="5866370" cy="865402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E6C9D35-F33F-4E73-9F94-A9BA9EDD1112}"/>
              </a:ext>
            </a:extLst>
          </p:cNvPr>
          <p:cNvSpPr/>
          <p:nvPr/>
        </p:nvSpPr>
        <p:spPr>
          <a:xfrm>
            <a:off x="5830649" y="3076198"/>
            <a:ext cx="1026610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工作内存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D4AA7FF-C94C-4CEC-A0DA-12586708227B}"/>
              </a:ext>
            </a:extLst>
          </p:cNvPr>
          <p:cNvSpPr/>
          <p:nvPr/>
        </p:nvSpPr>
        <p:spPr>
          <a:xfrm>
            <a:off x="5964840" y="2339872"/>
            <a:ext cx="652744" cy="3282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8AD6AAA-FF37-4568-BD0A-D9A8781A2683}"/>
              </a:ext>
            </a:extLst>
          </p:cNvPr>
          <p:cNvCxnSpPr>
            <a:cxnSpLocks/>
            <a:stCxn id="80" idx="2"/>
            <a:endCxn id="79" idx="0"/>
          </p:cNvCxnSpPr>
          <p:nvPr/>
        </p:nvCxnSpPr>
        <p:spPr bwMode="auto">
          <a:xfrm>
            <a:off x="8360400" y="3879696"/>
            <a:ext cx="1664" cy="8663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none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EA738E-5D2A-41FE-B023-B8E2E752AFC4}"/>
              </a:ext>
            </a:extLst>
          </p:cNvPr>
          <p:cNvGrpSpPr/>
          <p:nvPr/>
        </p:nvGrpSpPr>
        <p:grpSpPr>
          <a:xfrm>
            <a:off x="3362408" y="4733821"/>
            <a:ext cx="5863675" cy="1601902"/>
            <a:chOff x="3288736" y="5287200"/>
            <a:chExt cx="5863675" cy="1601902"/>
          </a:xfrm>
        </p:grpSpPr>
        <p:sp>
          <p:nvSpPr>
            <p:cNvPr id="43" name="流程图: 过程 42">
              <a:extLst>
                <a:ext uri="{FF2B5EF4-FFF2-40B4-BE49-F238E27FC236}">
                  <a16:creationId xmlns:a16="http://schemas.microsoft.com/office/drawing/2014/main" id="{4C48EBBD-093B-48EE-AF12-51298A1E944E}"/>
                </a:ext>
              </a:extLst>
            </p:cNvPr>
            <p:cNvSpPr/>
            <p:nvPr/>
          </p:nvSpPr>
          <p:spPr>
            <a:xfrm>
              <a:off x="4646908" y="6438601"/>
              <a:ext cx="3171924" cy="450501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种基本操作</a:t>
              </a: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EEF5728-F1A3-4F10-A459-3C1A6EDA44EC}"/>
                </a:ext>
              </a:extLst>
            </p:cNvPr>
            <p:cNvSpPr/>
            <p:nvPr/>
          </p:nvSpPr>
          <p:spPr bwMode="auto">
            <a:xfrm>
              <a:off x="3288736" y="5500089"/>
              <a:ext cx="5863675" cy="849589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C303622-62CC-4608-8E4C-41958456E896}"/>
                </a:ext>
              </a:extLst>
            </p:cNvPr>
            <p:cNvSpPr/>
            <p:nvPr/>
          </p:nvSpPr>
          <p:spPr>
            <a:xfrm>
              <a:off x="5390198" y="5801086"/>
              <a:ext cx="1763495" cy="328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JVM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主内存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">
              <a:extLst>
                <a:ext uri="{FF2B5EF4-FFF2-40B4-BE49-F238E27FC236}">
                  <a16:creationId xmlns:a16="http://schemas.microsoft.com/office/drawing/2014/main" id="{A323BA8F-D8CD-4961-B9E3-DEBAA895460D}"/>
                </a:ext>
              </a:extLst>
            </p:cNvPr>
            <p:cNvSpPr/>
            <p:nvPr/>
          </p:nvSpPr>
          <p:spPr bwMode="auto">
            <a:xfrm>
              <a:off x="4448748" y="5783523"/>
              <a:ext cx="1008111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7295B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lock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: 圆角 7">
              <a:extLst>
                <a:ext uri="{FF2B5EF4-FFF2-40B4-BE49-F238E27FC236}">
                  <a16:creationId xmlns:a16="http://schemas.microsoft.com/office/drawing/2014/main" id="{C7BE8014-2EBF-4C8C-A658-3AF2D903C816}"/>
                </a:ext>
              </a:extLst>
            </p:cNvPr>
            <p:cNvSpPr/>
            <p:nvPr/>
          </p:nvSpPr>
          <p:spPr bwMode="auto">
            <a:xfrm>
              <a:off x="7128789" y="5799203"/>
              <a:ext cx="1008111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7295B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unlock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: 圆角 7">
              <a:extLst>
                <a:ext uri="{FF2B5EF4-FFF2-40B4-BE49-F238E27FC236}">
                  <a16:creationId xmlns:a16="http://schemas.microsoft.com/office/drawing/2014/main" id="{57EE468E-F800-4493-87FA-E0A953503B43}"/>
                </a:ext>
              </a:extLst>
            </p:cNvPr>
            <p:cNvSpPr/>
            <p:nvPr/>
          </p:nvSpPr>
          <p:spPr bwMode="auto">
            <a:xfrm>
              <a:off x="3817731" y="5287200"/>
              <a:ext cx="1008111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7295B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: 圆角 7">
              <a:extLst>
                <a:ext uri="{FF2B5EF4-FFF2-40B4-BE49-F238E27FC236}">
                  <a16:creationId xmlns:a16="http://schemas.microsoft.com/office/drawing/2014/main" id="{05FB2A87-D9D8-4D06-83A0-604865A307DA}"/>
                </a:ext>
              </a:extLst>
            </p:cNvPr>
            <p:cNvSpPr/>
            <p:nvPr/>
          </p:nvSpPr>
          <p:spPr bwMode="auto">
            <a:xfrm>
              <a:off x="7784336" y="5299466"/>
              <a:ext cx="1008111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7295B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矩形: 圆角 7">
            <a:extLst>
              <a:ext uri="{FF2B5EF4-FFF2-40B4-BE49-F238E27FC236}">
                <a16:creationId xmlns:a16="http://schemas.microsoft.com/office/drawing/2014/main" id="{D45A6B4A-87DB-4458-948A-81A453C4973D}"/>
              </a:ext>
            </a:extLst>
          </p:cNvPr>
          <p:cNvSpPr/>
          <p:nvPr/>
        </p:nvSpPr>
        <p:spPr bwMode="auto">
          <a:xfrm>
            <a:off x="7856344" y="3516476"/>
            <a:ext cx="1008111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7295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7">
            <a:extLst>
              <a:ext uri="{FF2B5EF4-FFF2-40B4-BE49-F238E27FC236}">
                <a16:creationId xmlns:a16="http://schemas.microsoft.com/office/drawing/2014/main" id="{9136BACA-9CA6-494D-B4E7-3C2A1381DC60}"/>
              </a:ext>
            </a:extLst>
          </p:cNvPr>
          <p:cNvSpPr/>
          <p:nvPr/>
        </p:nvSpPr>
        <p:spPr bwMode="auto">
          <a:xfrm>
            <a:off x="7856343" y="2654167"/>
            <a:ext cx="1008111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7295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7">
            <a:extLst>
              <a:ext uri="{FF2B5EF4-FFF2-40B4-BE49-F238E27FC236}">
                <a16:creationId xmlns:a16="http://schemas.microsoft.com/office/drawing/2014/main" id="{5DD9366B-EDE1-4043-9A06-7B63AF571347}"/>
              </a:ext>
            </a:extLst>
          </p:cNvPr>
          <p:cNvSpPr/>
          <p:nvPr/>
        </p:nvSpPr>
        <p:spPr bwMode="auto">
          <a:xfrm>
            <a:off x="3889739" y="3516476"/>
            <a:ext cx="1008111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7295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7">
            <a:extLst>
              <a:ext uri="{FF2B5EF4-FFF2-40B4-BE49-F238E27FC236}">
                <a16:creationId xmlns:a16="http://schemas.microsoft.com/office/drawing/2014/main" id="{AB417382-CF8B-4641-A0A8-29F2FC6FC7EA}"/>
              </a:ext>
            </a:extLst>
          </p:cNvPr>
          <p:cNvSpPr/>
          <p:nvPr/>
        </p:nvSpPr>
        <p:spPr bwMode="auto">
          <a:xfrm>
            <a:off x="3889739" y="2651201"/>
            <a:ext cx="1008111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7295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5248D0-8B3E-4965-AEBE-F9023EB564F4}"/>
              </a:ext>
            </a:extLst>
          </p:cNvPr>
          <p:cNvCxnSpPr>
            <a:cxnSpLocks/>
          </p:cNvCxnSpPr>
          <p:nvPr/>
        </p:nvCxnSpPr>
        <p:spPr bwMode="auto">
          <a:xfrm>
            <a:off x="8360400" y="1412518"/>
            <a:ext cx="0" cy="12600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lg" len="lg"/>
            <a:tailEnd type="none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DC89B5B-7C81-4895-92B7-2C13A9CA23A2}"/>
              </a:ext>
            </a:extLst>
          </p:cNvPr>
          <p:cNvCxnSpPr>
            <a:cxnSpLocks/>
          </p:cNvCxnSpPr>
          <p:nvPr/>
        </p:nvCxnSpPr>
        <p:spPr bwMode="auto">
          <a:xfrm>
            <a:off x="4409460" y="1412518"/>
            <a:ext cx="0" cy="12600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196C7ED-5100-4EAD-8FD6-668F459EA8D6}"/>
              </a:ext>
            </a:extLst>
          </p:cNvPr>
          <p:cNvCxnSpPr>
            <a:cxnSpLocks/>
          </p:cNvCxnSpPr>
          <p:nvPr/>
        </p:nvCxnSpPr>
        <p:spPr bwMode="auto">
          <a:xfrm>
            <a:off x="4409460" y="3867430"/>
            <a:ext cx="0" cy="8640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897561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D436711B-7035-4FF3-AD8D-917D50B34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559769"/>
            <a:ext cx="6086065" cy="491425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矩形: 圆角 6">
            <a:extLst>
              <a:ext uri="{FF2B5EF4-FFF2-40B4-BE49-F238E27FC236}">
                <a16:creationId xmlns:a16="http://schemas.microsoft.com/office/drawing/2014/main" id="{8FC45D22-1729-4B1F-B08F-51669DC8FF4C}"/>
              </a:ext>
            </a:extLst>
          </p:cNvPr>
          <p:cNvSpPr/>
          <p:nvPr/>
        </p:nvSpPr>
        <p:spPr bwMode="auto">
          <a:xfrm>
            <a:off x="2942910" y="980680"/>
            <a:ext cx="2160529" cy="304226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6">
            <a:extLst>
              <a:ext uri="{FF2B5EF4-FFF2-40B4-BE49-F238E27FC236}">
                <a16:creationId xmlns:a16="http://schemas.microsoft.com/office/drawing/2014/main" id="{730E011D-7AD1-490F-B1D0-BDB3856AF29C}"/>
              </a:ext>
            </a:extLst>
          </p:cNvPr>
          <p:cNvSpPr/>
          <p:nvPr/>
        </p:nvSpPr>
        <p:spPr bwMode="auto">
          <a:xfrm>
            <a:off x="6209729" y="980680"/>
            <a:ext cx="2160529" cy="304226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10">
            <a:extLst>
              <a:ext uri="{FF2B5EF4-FFF2-40B4-BE49-F238E27FC236}">
                <a16:creationId xmlns:a16="http://schemas.microsoft.com/office/drawing/2014/main" id="{423E0E89-4B16-4BFE-B84D-8FA61DC8DE30}"/>
              </a:ext>
            </a:extLst>
          </p:cNvPr>
          <p:cNvSpPr/>
          <p:nvPr/>
        </p:nvSpPr>
        <p:spPr bwMode="auto">
          <a:xfrm>
            <a:off x="3111864" y="1330887"/>
            <a:ext cx="1822798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StoreStore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屏障</a:t>
            </a:r>
          </a:p>
        </p:txBody>
      </p:sp>
      <p:sp>
        <p:nvSpPr>
          <p:cNvPr id="29" name="矩形: 圆角 10">
            <a:extLst>
              <a:ext uri="{FF2B5EF4-FFF2-40B4-BE49-F238E27FC236}">
                <a16:creationId xmlns:a16="http://schemas.microsoft.com/office/drawing/2014/main" id="{69D0F175-0520-42FD-86E7-AA578B09E54E}"/>
              </a:ext>
            </a:extLst>
          </p:cNvPr>
          <p:cNvSpPr/>
          <p:nvPr/>
        </p:nvSpPr>
        <p:spPr bwMode="auto">
          <a:xfrm>
            <a:off x="3111864" y="2320202"/>
            <a:ext cx="1822798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10">
            <a:extLst>
              <a:ext uri="{FF2B5EF4-FFF2-40B4-BE49-F238E27FC236}">
                <a16:creationId xmlns:a16="http://schemas.microsoft.com/office/drawing/2014/main" id="{CBCC2610-FA2C-4B0D-AD5C-FBEC69743EF2}"/>
              </a:ext>
            </a:extLst>
          </p:cNvPr>
          <p:cNvSpPr/>
          <p:nvPr/>
        </p:nvSpPr>
        <p:spPr bwMode="auto">
          <a:xfrm>
            <a:off x="3111776" y="3334482"/>
            <a:ext cx="1822798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StoreLoad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屏障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21B74D-CB90-4CA8-B7D7-0D5C96C4A3D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4023263" y="1694107"/>
            <a:ext cx="0" cy="62609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A90411-F4FD-4196-904C-9966046EB56D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 flipH="1">
            <a:off x="4023175" y="2683422"/>
            <a:ext cx="88" cy="65106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3" name="矩形: 圆角 10">
            <a:extLst>
              <a:ext uri="{FF2B5EF4-FFF2-40B4-BE49-F238E27FC236}">
                <a16:creationId xmlns:a16="http://schemas.microsoft.com/office/drawing/2014/main" id="{85F00C11-852E-42D4-82F6-C4C267D57769}"/>
              </a:ext>
            </a:extLst>
          </p:cNvPr>
          <p:cNvSpPr/>
          <p:nvPr/>
        </p:nvSpPr>
        <p:spPr bwMode="auto">
          <a:xfrm>
            <a:off x="6379283" y="1330887"/>
            <a:ext cx="18216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LoadLoad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屏障</a:t>
            </a:r>
          </a:p>
        </p:txBody>
      </p:sp>
      <p:sp>
        <p:nvSpPr>
          <p:cNvPr id="34" name="矩形: 圆角 10">
            <a:extLst>
              <a:ext uri="{FF2B5EF4-FFF2-40B4-BE49-F238E27FC236}">
                <a16:creationId xmlns:a16="http://schemas.microsoft.com/office/drawing/2014/main" id="{71868421-BFB1-4181-9422-C1A7D2D3BFE9}"/>
              </a:ext>
            </a:extLst>
          </p:cNvPr>
          <p:cNvSpPr/>
          <p:nvPr/>
        </p:nvSpPr>
        <p:spPr bwMode="auto">
          <a:xfrm>
            <a:off x="6379283" y="2320202"/>
            <a:ext cx="18216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变量读</a:t>
            </a:r>
          </a:p>
        </p:txBody>
      </p:sp>
      <p:sp>
        <p:nvSpPr>
          <p:cNvPr id="35" name="矩形: 圆角 10">
            <a:extLst>
              <a:ext uri="{FF2B5EF4-FFF2-40B4-BE49-F238E27FC236}">
                <a16:creationId xmlns:a16="http://schemas.microsoft.com/office/drawing/2014/main" id="{F2318353-6370-44A1-89F3-C581082D3458}"/>
              </a:ext>
            </a:extLst>
          </p:cNvPr>
          <p:cNvSpPr/>
          <p:nvPr/>
        </p:nvSpPr>
        <p:spPr bwMode="auto">
          <a:xfrm>
            <a:off x="6379194" y="3334482"/>
            <a:ext cx="182160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LoadStore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屏障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60A7F5-037C-4E6E-8708-BEC5C3534C0C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 bwMode="auto">
          <a:xfrm>
            <a:off x="7290083" y="1694107"/>
            <a:ext cx="0" cy="62609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5C21462-C9F6-43BB-9959-77A3FCD7DA5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 bwMode="auto">
          <a:xfrm flipH="1">
            <a:off x="7289994" y="2683422"/>
            <a:ext cx="89" cy="65106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lg" len="lg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B138957C-9097-41A2-BDE5-C092C70577D0}"/>
              </a:ext>
            </a:extLst>
          </p:cNvPr>
          <p:cNvSpPr/>
          <p:nvPr/>
        </p:nvSpPr>
        <p:spPr>
          <a:xfrm>
            <a:off x="3674126" y="4840315"/>
            <a:ext cx="4017043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型变量内存屏障插入策略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5BD21C6-013A-4BC7-AC4D-500D1AC571B4}"/>
              </a:ext>
            </a:extLst>
          </p:cNvPr>
          <p:cNvSpPr/>
          <p:nvPr/>
        </p:nvSpPr>
        <p:spPr>
          <a:xfrm>
            <a:off x="2942909" y="4206602"/>
            <a:ext cx="216052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变量写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C1D2B0AD-C5B5-47C2-A82E-37C15BB6E468}"/>
              </a:ext>
            </a:extLst>
          </p:cNvPr>
          <p:cNvSpPr/>
          <p:nvPr/>
        </p:nvSpPr>
        <p:spPr>
          <a:xfrm>
            <a:off x="6211812" y="4206602"/>
            <a:ext cx="216052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变量读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04361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blipFill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rgbClr val="ECBB73"/>
          </a:solidFill>
          <a:prstDash val="solid"/>
          <a:round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5400" tIns="25400" rIns="25400" bIns="25400" numCol="1" rtlCol="0" anchor="ctr" anchorCtr="0" compatLnSpc="1">
        <a:prstTxWarp prst="textNoShape">
          <a:avLst/>
        </a:prstTxWarp>
        <a:spAutoFit/>
      </a:bodyPr>
      <a:lstStyle>
        <a:defPPr algn="l">
          <a:defRPr sz="18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7315</TotalTime>
  <Words>228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彩华 陈</cp:lastModifiedBy>
  <cp:revision>37</cp:revision>
  <dcterms:modified xsi:type="dcterms:W3CDTF">2019-01-10T13:41:19Z</dcterms:modified>
</cp:coreProperties>
</file>