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870" r:id="rId2"/>
    <p:sldId id="912" r:id="rId3"/>
    <p:sldId id="915" r:id="rId4"/>
    <p:sldId id="916" r:id="rId5"/>
    <p:sldId id="913" r:id="rId6"/>
    <p:sldId id="917" r:id="rId7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icom" initials="r" lastIdx="1" clrIdx="0">
    <p:extLst>
      <p:ext uri="{19B8F6BF-5375-455C-9EA6-DF929625EA0E}">
        <p15:presenceInfo xmlns:p15="http://schemas.microsoft.com/office/powerpoint/2012/main" userId="rubi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FFCC66"/>
    <a:srgbClr val="CCECFF"/>
    <a:srgbClr val="FFFFFF"/>
    <a:srgbClr val="00FF00"/>
    <a:srgbClr val="FF9999"/>
    <a:srgbClr val="00CC66"/>
    <a:srgbClr val="33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85125" autoAdjust="0"/>
  </p:normalViewPr>
  <p:slideViewPr>
    <p:cSldViewPr>
      <p:cViewPr varScale="1">
        <p:scale>
          <a:sx n="61" d="100"/>
          <a:sy n="61" d="100"/>
        </p:scale>
        <p:origin x="15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9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2990" y="6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3079202" cy="512305"/>
          </a:xfrm>
          <a:prstGeom prst="rect">
            <a:avLst/>
          </a:prstGeom>
        </p:spPr>
        <p:txBody>
          <a:bodyPr vert="horz" lIns="94746" tIns="47373" rIns="94746" bIns="4737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208" y="4"/>
            <a:ext cx="3079202" cy="512305"/>
          </a:xfrm>
          <a:prstGeom prst="rect">
            <a:avLst/>
          </a:prstGeom>
        </p:spPr>
        <p:txBody>
          <a:bodyPr vert="horz" lIns="94746" tIns="47373" rIns="94746" bIns="47373" rtlCol="0"/>
          <a:lstStyle>
            <a:lvl1pPr algn="r">
              <a:defRPr sz="1300"/>
            </a:lvl1pPr>
          </a:lstStyle>
          <a:p>
            <a:fld id="{73E0E980-2F90-433E-BC6C-339094E698BF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208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rtlCol="0" anchor="b"/>
          <a:lstStyle>
            <a:lvl1pPr algn="r">
              <a:defRPr sz="1300"/>
            </a:lvl1pPr>
          </a:lstStyle>
          <a:p>
            <a:fld id="{F403B7F6-3E8B-49E6-96F4-0F7A8256C4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79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3079202" cy="512305"/>
          </a:xfrm>
          <a:prstGeom prst="rect">
            <a:avLst/>
          </a:prstGeom>
        </p:spPr>
        <p:txBody>
          <a:bodyPr vert="horz" lIns="94746" tIns="47373" rIns="94746" bIns="4737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208" y="4"/>
            <a:ext cx="3079202" cy="512305"/>
          </a:xfrm>
          <a:prstGeom prst="rect">
            <a:avLst/>
          </a:prstGeom>
        </p:spPr>
        <p:txBody>
          <a:bodyPr vert="horz" lIns="94746" tIns="47373" rIns="94746" bIns="4737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6D6DA2A-119C-4519-A66E-A5FAF429B13E}" type="datetimeFigureOut">
              <a:rPr lang="ko-KR" altLang="en-US"/>
              <a:pPr>
                <a:defRPr/>
              </a:pPr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6" tIns="47373" rIns="94746" bIns="4737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76" y="4861155"/>
            <a:ext cx="5683914" cy="4605822"/>
          </a:xfrm>
          <a:prstGeom prst="rect">
            <a:avLst/>
          </a:prstGeom>
        </p:spPr>
        <p:txBody>
          <a:bodyPr vert="horz" lIns="94746" tIns="47373" rIns="94746" bIns="47373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208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47D276C9-75B2-4BF1-8DDC-C800969690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47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0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C9AB2856-87D3-4C7F-A102-57A08BFF66B1}"/>
              </a:ext>
            </a:extLst>
          </p:cNvPr>
          <p:cNvSpPr/>
          <p:nvPr userDrawn="1"/>
        </p:nvSpPr>
        <p:spPr bwMode="auto">
          <a:xfrm>
            <a:off x="2314707" y="6454967"/>
            <a:ext cx="576064" cy="408909"/>
          </a:xfrm>
          <a:prstGeom prst="rtTriangl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9F5307-D633-4BF2-84AE-2ECE439AC252}"/>
              </a:ext>
            </a:extLst>
          </p:cNvPr>
          <p:cNvSpPr/>
          <p:nvPr userDrawn="1"/>
        </p:nvSpPr>
        <p:spPr bwMode="auto">
          <a:xfrm>
            <a:off x="0" y="6462893"/>
            <a:ext cx="2339752" cy="400984"/>
          </a:xfrm>
          <a:prstGeom prst="rect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 </a:t>
            </a: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융합학부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051050" cy="6400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0"/>
            <a:ext cx="6005512" cy="6400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08962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08962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14201" y="1195200"/>
            <a:ext cx="8715601" cy="511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807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>
            <a:lvl1pPr marL="342900" indent="-342900">
              <a:buClr>
                <a:srgbClr val="3399FF"/>
              </a:buClr>
              <a:buFont typeface="Wingdings" panose="05000000000000000000" pitchFamily="2" charset="2"/>
              <a:buChar char="v"/>
              <a:defRPr sz="2000" b="0"/>
            </a:lvl1pPr>
            <a:lvl2pPr marL="742950" indent="-285750">
              <a:buClr>
                <a:srgbClr val="92D050"/>
              </a:buClr>
              <a:buFont typeface="Wingdings" panose="05000000000000000000" pitchFamily="2" charset="2"/>
              <a:buChar char="l"/>
              <a:defRPr sz="2000" b="0"/>
            </a:lvl2pPr>
            <a:lvl3pPr marL="1143000" indent="-228600">
              <a:buClr>
                <a:srgbClr val="3399FF"/>
              </a:buClr>
              <a:buFont typeface="Wingdings" panose="05000000000000000000" pitchFamily="2" charset="2"/>
              <a:buChar char="v"/>
              <a:defRPr sz="2000" b="0"/>
            </a:lvl3pPr>
            <a:lvl4pPr marL="1600200" indent="-228600">
              <a:buClr>
                <a:srgbClr val="92D050"/>
              </a:buClr>
              <a:buFont typeface="Wingdings" panose="05000000000000000000" pitchFamily="2" charset="2"/>
              <a:buChar char="l"/>
              <a:defRPr sz="2000" b="0"/>
            </a:lvl4pPr>
            <a:lvl5pPr>
              <a:buClr>
                <a:srgbClr val="3399FF"/>
              </a:buClr>
              <a:defRPr sz="20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9269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764704"/>
            <a:ext cx="907300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22474" y="648440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B8147FD-4EAA-48FF-AB13-B0462380870E}" type="slidenum">
              <a:rPr kumimoji="0" lang="en-US" altLang="ko-KR" sz="1600" b="1" kern="1200" smtClean="0">
                <a:solidFill>
                  <a:schemeClr val="tx1"/>
                </a:solidFill>
                <a:latin typeface="굴림" pitchFamily="50" charset="-127"/>
                <a:ea typeface="돋움체" pitchFamily="49" charset="-127"/>
                <a:cs typeface="+mn-cs"/>
              </a:rPr>
              <a:pPr/>
              <a:t>‹#›</a:t>
            </a:fld>
            <a:endParaRPr lang="ko-KR" altLang="en-US" sz="1600" b="1" dirty="0">
              <a:latin typeface="+mn-lt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628A366-25A0-4B0B-BF6E-616A218B0DA3}"/>
              </a:ext>
            </a:extLst>
          </p:cNvPr>
          <p:cNvSpPr/>
          <p:nvPr userDrawn="1"/>
        </p:nvSpPr>
        <p:spPr bwMode="auto">
          <a:xfrm>
            <a:off x="2314707" y="6454967"/>
            <a:ext cx="576064" cy="408909"/>
          </a:xfrm>
          <a:prstGeom prst="rtTriangl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33E79E-A811-4E59-B6FD-206194FB4D69}"/>
              </a:ext>
            </a:extLst>
          </p:cNvPr>
          <p:cNvSpPr/>
          <p:nvPr userDrawn="1"/>
        </p:nvSpPr>
        <p:spPr bwMode="auto">
          <a:xfrm>
            <a:off x="0" y="6462893"/>
            <a:ext cx="2339752" cy="400984"/>
          </a:xfrm>
          <a:prstGeom prst="rect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 </a:t>
            </a: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융합학부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8" r:id="rId1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619672" y="4221088"/>
            <a:ext cx="6102827" cy="1656184"/>
          </a:xfrm>
        </p:spPr>
        <p:txBody>
          <a:bodyPr/>
          <a:lstStyle/>
          <a:p>
            <a:r>
              <a:rPr lang="en-US" altLang="ko-KR" sz="2400" dirty="0"/>
              <a:t>	</a:t>
            </a:r>
            <a:r>
              <a:rPr lang="ko-KR" altLang="en-US" sz="2400" dirty="0"/>
              <a:t>코로나</a:t>
            </a:r>
            <a:r>
              <a:rPr lang="en-US" altLang="ko-KR" sz="2400" dirty="0"/>
              <a:t>-</a:t>
            </a:r>
            <a:r>
              <a:rPr lang="ko-KR" altLang="en-US" sz="2400" dirty="0"/>
              <a:t>게임 구현</a:t>
            </a:r>
            <a:endParaRPr lang="en-US" altLang="ko-KR" sz="2400" dirty="0"/>
          </a:p>
          <a:p>
            <a:r>
              <a:rPr lang="en-US" altLang="ko-KR" sz="2400" dirty="0"/>
              <a:t>	5</a:t>
            </a:r>
            <a:r>
              <a:rPr lang="ko-KR" altLang="en-US" sz="2400" dirty="0"/>
              <a:t>조</a:t>
            </a:r>
            <a:endParaRPr lang="en-US" altLang="ko-KR" sz="2400" dirty="0"/>
          </a:p>
          <a:p>
            <a:r>
              <a:rPr lang="ko-KR" altLang="en-US" sz="2400" dirty="0"/>
              <a:t>오</a:t>
            </a:r>
            <a:r>
              <a:rPr lang="en-US" altLang="ko-KR" sz="2400" dirty="0"/>
              <a:t>	</a:t>
            </a:r>
            <a:r>
              <a:rPr lang="ko-KR" altLang="en-US" sz="2400" dirty="0"/>
              <a:t>오픈소스 기초 설계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76872"/>
            <a:ext cx="9144000" cy="1512288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맑은 고딕"/>
                <a:ea typeface="맑은 고딕"/>
              </a:rPr>
              <a:t>Team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Project Presentation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Template</a:t>
            </a:r>
            <a:endParaRPr lang="ko-KR" dirty="0"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221088"/>
            <a:ext cx="1825008" cy="18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1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04EA-A73D-46A9-80A4-60C219A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F97E-F05A-4B6C-96AD-F35B55DF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1331999" y="1035083"/>
            <a:ext cx="6479998" cy="4787840"/>
            <a:chOff x="1424826" y="1520353"/>
            <a:chExt cx="6860382" cy="5068887"/>
          </a:xfrm>
        </p:grpSpPr>
        <p:sp>
          <p:nvSpPr>
            <p:cNvPr id="5" name="Freeform 2"/>
            <p:cNvSpPr>
              <a:spLocks/>
            </p:cNvSpPr>
            <p:nvPr/>
          </p:nvSpPr>
          <p:spPr bwMode="gray">
            <a:xfrm>
              <a:off x="4037058" y="3784130"/>
              <a:ext cx="1265237" cy="803275"/>
            </a:xfrm>
            <a:custGeom>
              <a:avLst/>
              <a:gdLst>
                <a:gd name="T0" fmla="*/ 2147483647 w 797"/>
                <a:gd name="T1" fmla="*/ 0 h 506"/>
                <a:gd name="T2" fmla="*/ 2147483647 w 797"/>
                <a:gd name="T3" fmla="*/ 2147483647 h 506"/>
                <a:gd name="T4" fmla="*/ 2147483647 w 797"/>
                <a:gd name="T5" fmla="*/ 2147483647 h 506"/>
                <a:gd name="T6" fmla="*/ 2147483647 w 797"/>
                <a:gd name="T7" fmla="*/ 2147483647 h 506"/>
                <a:gd name="T8" fmla="*/ 0 w 797"/>
                <a:gd name="T9" fmla="*/ 2147483647 h 506"/>
                <a:gd name="T10" fmla="*/ 2147483647 w 797"/>
                <a:gd name="T11" fmla="*/ 0 h 5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7"/>
                <a:gd name="T19" fmla="*/ 0 h 506"/>
                <a:gd name="T20" fmla="*/ 797 w 797"/>
                <a:gd name="T21" fmla="*/ 506 h 5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7" h="506">
                  <a:moveTo>
                    <a:pt x="390" y="0"/>
                  </a:moveTo>
                  <a:lnTo>
                    <a:pt x="448" y="64"/>
                  </a:lnTo>
                  <a:lnTo>
                    <a:pt x="797" y="495"/>
                  </a:lnTo>
                  <a:lnTo>
                    <a:pt x="390" y="355"/>
                  </a:lnTo>
                  <a:lnTo>
                    <a:pt x="0" y="506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66218C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0" hangingPunct="1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" name="Freeform 3"/>
            <p:cNvSpPr>
              <a:spLocks/>
            </p:cNvSpPr>
            <p:nvPr/>
          </p:nvSpPr>
          <p:spPr bwMode="gray">
            <a:xfrm>
              <a:off x="4675233" y="2806230"/>
              <a:ext cx="1735137" cy="1117600"/>
            </a:xfrm>
            <a:custGeom>
              <a:avLst/>
              <a:gdLst>
                <a:gd name="T0" fmla="*/ 2147483647 w 1093"/>
                <a:gd name="T1" fmla="*/ 2147483647 h 704"/>
                <a:gd name="T2" fmla="*/ 0 w 1093"/>
                <a:gd name="T3" fmla="*/ 2147483647 h 704"/>
                <a:gd name="T4" fmla="*/ 2147483647 w 1093"/>
                <a:gd name="T5" fmla="*/ 0 h 704"/>
                <a:gd name="T6" fmla="*/ 2147483647 w 1093"/>
                <a:gd name="T7" fmla="*/ 2147483647 h 704"/>
                <a:gd name="T8" fmla="*/ 2147483647 w 1093"/>
                <a:gd name="T9" fmla="*/ 2147483647 h 7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3"/>
                <a:gd name="T16" fmla="*/ 0 h 704"/>
                <a:gd name="T17" fmla="*/ 1093 w 1093"/>
                <a:gd name="T18" fmla="*/ 704 h 7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3" h="704">
                  <a:moveTo>
                    <a:pt x="64" y="704"/>
                  </a:moveTo>
                  <a:lnTo>
                    <a:pt x="0" y="622"/>
                  </a:lnTo>
                  <a:lnTo>
                    <a:pt x="820" y="0"/>
                  </a:lnTo>
                  <a:lnTo>
                    <a:pt x="1093" y="453"/>
                  </a:lnTo>
                  <a:lnTo>
                    <a:pt x="64" y="704"/>
                  </a:lnTo>
                  <a:close/>
                </a:path>
              </a:pathLst>
            </a:custGeom>
            <a:gradFill rotWithShape="1">
              <a:gsLst>
                <a:gs pos="0">
                  <a:srgbClr val="66218C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0" hangingPunct="1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gray">
            <a:xfrm>
              <a:off x="3205208" y="2833217"/>
              <a:ext cx="1470025" cy="1117600"/>
            </a:xfrm>
            <a:custGeom>
              <a:avLst/>
              <a:gdLst>
                <a:gd name="T0" fmla="*/ 2147483647 w 926"/>
                <a:gd name="T1" fmla="*/ 2147483647 h 704"/>
                <a:gd name="T2" fmla="*/ 2147483647 w 926"/>
                <a:gd name="T3" fmla="*/ 2147483647 h 704"/>
                <a:gd name="T4" fmla="*/ 0 w 926"/>
                <a:gd name="T5" fmla="*/ 2147483647 h 704"/>
                <a:gd name="T6" fmla="*/ 2147483647 w 926"/>
                <a:gd name="T7" fmla="*/ 0 h 704"/>
                <a:gd name="T8" fmla="*/ 2147483647 w 926"/>
                <a:gd name="T9" fmla="*/ 2147483647 h 7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6"/>
                <a:gd name="T16" fmla="*/ 0 h 704"/>
                <a:gd name="T17" fmla="*/ 926 w 926"/>
                <a:gd name="T18" fmla="*/ 704 h 7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6" h="704">
                  <a:moveTo>
                    <a:pt x="926" y="611"/>
                  </a:moveTo>
                  <a:lnTo>
                    <a:pt x="844" y="704"/>
                  </a:lnTo>
                  <a:lnTo>
                    <a:pt x="0" y="489"/>
                  </a:lnTo>
                  <a:lnTo>
                    <a:pt x="315" y="0"/>
                  </a:lnTo>
                  <a:lnTo>
                    <a:pt x="926" y="61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66218C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0" hangingPunct="1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" name="Freeform 25"/>
            <p:cNvSpPr>
              <a:spLocks/>
            </p:cNvSpPr>
            <p:nvPr/>
          </p:nvSpPr>
          <p:spPr bwMode="gray">
            <a:xfrm>
              <a:off x="4424408" y="2146822"/>
              <a:ext cx="727868" cy="1989733"/>
            </a:xfrm>
            <a:custGeom>
              <a:avLst/>
              <a:gdLst/>
              <a:ahLst/>
              <a:cxnLst>
                <a:cxn ang="0">
                  <a:pos x="166" y="611"/>
                </a:cxn>
                <a:cxn ang="0">
                  <a:pos x="92" y="813"/>
                </a:cxn>
                <a:cxn ang="0">
                  <a:pos x="112" y="1008"/>
                </a:cxn>
                <a:cxn ang="0">
                  <a:pos x="104" y="1192"/>
                </a:cxn>
                <a:cxn ang="0">
                  <a:pos x="124" y="1383"/>
                </a:cxn>
                <a:cxn ang="0">
                  <a:pos x="104" y="1555"/>
                </a:cxn>
                <a:cxn ang="0">
                  <a:pos x="88" y="1674"/>
                </a:cxn>
                <a:cxn ang="0">
                  <a:pos x="10" y="1800"/>
                </a:cxn>
                <a:cxn ang="0">
                  <a:pos x="64" y="1982"/>
                </a:cxn>
                <a:cxn ang="0">
                  <a:pos x="173" y="2259"/>
                </a:cxn>
                <a:cxn ang="0">
                  <a:pos x="301" y="2490"/>
                </a:cxn>
                <a:cxn ang="0">
                  <a:pos x="391" y="2676"/>
                </a:cxn>
                <a:cxn ang="0">
                  <a:pos x="346" y="2816"/>
                </a:cxn>
                <a:cxn ang="0">
                  <a:pos x="260" y="2919"/>
                </a:cxn>
                <a:cxn ang="0">
                  <a:pos x="367" y="2961"/>
                </a:cxn>
                <a:cxn ang="0">
                  <a:pos x="298" y="3273"/>
                </a:cxn>
                <a:cxn ang="0">
                  <a:pos x="361" y="3396"/>
                </a:cxn>
                <a:cxn ang="0">
                  <a:pos x="515" y="3140"/>
                </a:cxn>
                <a:cxn ang="0">
                  <a:pos x="631" y="2934"/>
                </a:cxn>
                <a:cxn ang="0">
                  <a:pos x="667" y="2771"/>
                </a:cxn>
                <a:cxn ang="0">
                  <a:pos x="679" y="2640"/>
                </a:cxn>
                <a:cxn ang="0">
                  <a:pos x="703" y="2448"/>
                </a:cxn>
                <a:cxn ang="0">
                  <a:pos x="733" y="2257"/>
                </a:cxn>
                <a:cxn ang="0">
                  <a:pos x="796" y="2021"/>
                </a:cxn>
                <a:cxn ang="0">
                  <a:pos x="757" y="1725"/>
                </a:cxn>
                <a:cxn ang="0">
                  <a:pos x="740" y="1476"/>
                </a:cxn>
                <a:cxn ang="0">
                  <a:pos x="787" y="1280"/>
                </a:cxn>
                <a:cxn ang="0">
                  <a:pos x="842" y="1223"/>
                </a:cxn>
                <a:cxn ang="0">
                  <a:pos x="1093" y="1083"/>
                </a:cxn>
                <a:cxn ang="0">
                  <a:pos x="1241" y="902"/>
                </a:cxn>
                <a:cxn ang="0">
                  <a:pos x="1201" y="720"/>
                </a:cxn>
                <a:cxn ang="0">
                  <a:pos x="1055" y="569"/>
                </a:cxn>
                <a:cxn ang="0">
                  <a:pos x="1081" y="345"/>
                </a:cxn>
                <a:cxn ang="0">
                  <a:pos x="999" y="249"/>
                </a:cxn>
                <a:cxn ang="0">
                  <a:pos x="927" y="515"/>
                </a:cxn>
                <a:cxn ang="0">
                  <a:pos x="866" y="690"/>
                </a:cxn>
                <a:cxn ang="0">
                  <a:pos x="832" y="699"/>
                </a:cxn>
                <a:cxn ang="0">
                  <a:pos x="656" y="641"/>
                </a:cxn>
                <a:cxn ang="0">
                  <a:pos x="533" y="545"/>
                </a:cxn>
                <a:cxn ang="0">
                  <a:pos x="595" y="434"/>
                </a:cxn>
                <a:cxn ang="0">
                  <a:pos x="592" y="374"/>
                </a:cxn>
                <a:cxn ang="0">
                  <a:pos x="613" y="345"/>
                </a:cxn>
                <a:cxn ang="0">
                  <a:pos x="599" y="270"/>
                </a:cxn>
                <a:cxn ang="0">
                  <a:pos x="617" y="231"/>
                </a:cxn>
                <a:cxn ang="0">
                  <a:pos x="575" y="146"/>
                </a:cxn>
                <a:cxn ang="0">
                  <a:pos x="550" y="98"/>
                </a:cxn>
                <a:cxn ang="0">
                  <a:pos x="416" y="11"/>
                </a:cxn>
                <a:cxn ang="0">
                  <a:pos x="256" y="12"/>
                </a:cxn>
                <a:cxn ang="0">
                  <a:pos x="134" y="75"/>
                </a:cxn>
                <a:cxn ang="0">
                  <a:pos x="112" y="126"/>
                </a:cxn>
                <a:cxn ang="0">
                  <a:pos x="85" y="200"/>
                </a:cxn>
                <a:cxn ang="0">
                  <a:pos x="58" y="269"/>
                </a:cxn>
                <a:cxn ang="0">
                  <a:pos x="85" y="318"/>
                </a:cxn>
              </a:cxnLst>
              <a:rect l="0" t="0" r="r" b="b"/>
              <a:pathLst>
                <a:path w="1243" h="3407">
                  <a:moveTo>
                    <a:pt x="109" y="377"/>
                  </a:moveTo>
                  <a:lnTo>
                    <a:pt x="128" y="466"/>
                  </a:lnTo>
                  <a:cubicBezTo>
                    <a:pt x="137" y="505"/>
                    <a:pt x="151" y="571"/>
                    <a:pt x="166" y="611"/>
                  </a:cubicBezTo>
                  <a:cubicBezTo>
                    <a:pt x="181" y="651"/>
                    <a:pt x="222" y="678"/>
                    <a:pt x="217" y="704"/>
                  </a:cubicBezTo>
                  <a:lnTo>
                    <a:pt x="133" y="770"/>
                  </a:lnTo>
                  <a:cubicBezTo>
                    <a:pt x="112" y="788"/>
                    <a:pt x="98" y="794"/>
                    <a:pt x="92" y="813"/>
                  </a:cubicBezTo>
                  <a:cubicBezTo>
                    <a:pt x="85" y="829"/>
                    <a:pt x="95" y="865"/>
                    <a:pt x="95" y="884"/>
                  </a:cubicBezTo>
                  <a:cubicBezTo>
                    <a:pt x="95" y="903"/>
                    <a:pt x="88" y="905"/>
                    <a:pt x="91" y="926"/>
                  </a:cubicBezTo>
                  <a:lnTo>
                    <a:pt x="112" y="1008"/>
                  </a:lnTo>
                  <a:lnTo>
                    <a:pt x="128" y="1079"/>
                  </a:lnTo>
                  <a:lnTo>
                    <a:pt x="113" y="1112"/>
                  </a:lnTo>
                  <a:lnTo>
                    <a:pt x="104" y="1192"/>
                  </a:lnTo>
                  <a:lnTo>
                    <a:pt x="113" y="1274"/>
                  </a:lnTo>
                  <a:cubicBezTo>
                    <a:pt x="115" y="1297"/>
                    <a:pt x="111" y="1314"/>
                    <a:pt x="113" y="1332"/>
                  </a:cubicBezTo>
                  <a:cubicBezTo>
                    <a:pt x="115" y="1351"/>
                    <a:pt x="122" y="1366"/>
                    <a:pt x="124" y="1383"/>
                  </a:cubicBezTo>
                  <a:cubicBezTo>
                    <a:pt x="126" y="1400"/>
                    <a:pt x="125" y="1418"/>
                    <a:pt x="128" y="1434"/>
                  </a:cubicBezTo>
                  <a:cubicBezTo>
                    <a:pt x="123" y="1450"/>
                    <a:pt x="99" y="1467"/>
                    <a:pt x="95" y="1487"/>
                  </a:cubicBezTo>
                  <a:cubicBezTo>
                    <a:pt x="91" y="1507"/>
                    <a:pt x="103" y="1535"/>
                    <a:pt x="104" y="1555"/>
                  </a:cubicBezTo>
                  <a:lnTo>
                    <a:pt x="95" y="1595"/>
                  </a:lnTo>
                  <a:lnTo>
                    <a:pt x="85" y="1629"/>
                  </a:lnTo>
                  <a:lnTo>
                    <a:pt x="88" y="1674"/>
                  </a:lnTo>
                  <a:cubicBezTo>
                    <a:pt x="86" y="1687"/>
                    <a:pt x="74" y="1696"/>
                    <a:pt x="71" y="1707"/>
                  </a:cubicBezTo>
                  <a:cubicBezTo>
                    <a:pt x="68" y="1718"/>
                    <a:pt x="79" y="1728"/>
                    <a:pt x="68" y="1743"/>
                  </a:cubicBezTo>
                  <a:cubicBezTo>
                    <a:pt x="58" y="1758"/>
                    <a:pt x="18" y="1782"/>
                    <a:pt x="10" y="1800"/>
                  </a:cubicBezTo>
                  <a:cubicBezTo>
                    <a:pt x="0" y="1817"/>
                    <a:pt x="11" y="1822"/>
                    <a:pt x="19" y="1854"/>
                  </a:cubicBezTo>
                  <a:lnTo>
                    <a:pt x="28" y="1916"/>
                  </a:lnTo>
                  <a:lnTo>
                    <a:pt x="64" y="1982"/>
                  </a:lnTo>
                  <a:lnTo>
                    <a:pt x="71" y="2037"/>
                  </a:lnTo>
                  <a:lnTo>
                    <a:pt x="85" y="2090"/>
                  </a:lnTo>
                  <a:lnTo>
                    <a:pt x="173" y="2259"/>
                  </a:lnTo>
                  <a:lnTo>
                    <a:pt x="223" y="2352"/>
                  </a:lnTo>
                  <a:lnTo>
                    <a:pt x="249" y="2402"/>
                  </a:lnTo>
                  <a:lnTo>
                    <a:pt x="301" y="2490"/>
                  </a:lnTo>
                  <a:lnTo>
                    <a:pt x="335" y="2559"/>
                  </a:lnTo>
                  <a:lnTo>
                    <a:pt x="362" y="2615"/>
                  </a:lnTo>
                  <a:cubicBezTo>
                    <a:pt x="371" y="2634"/>
                    <a:pt x="385" y="2659"/>
                    <a:pt x="391" y="2676"/>
                  </a:cubicBezTo>
                  <a:cubicBezTo>
                    <a:pt x="397" y="2693"/>
                    <a:pt x="392" y="2702"/>
                    <a:pt x="401" y="2717"/>
                  </a:cubicBezTo>
                  <a:lnTo>
                    <a:pt x="443" y="2765"/>
                  </a:lnTo>
                  <a:lnTo>
                    <a:pt x="346" y="2816"/>
                  </a:lnTo>
                  <a:lnTo>
                    <a:pt x="262" y="2874"/>
                  </a:lnTo>
                  <a:cubicBezTo>
                    <a:pt x="248" y="2892"/>
                    <a:pt x="263" y="2915"/>
                    <a:pt x="263" y="2922"/>
                  </a:cubicBezTo>
                  <a:cubicBezTo>
                    <a:pt x="263" y="2929"/>
                    <a:pt x="254" y="2913"/>
                    <a:pt x="260" y="2919"/>
                  </a:cubicBezTo>
                  <a:cubicBezTo>
                    <a:pt x="266" y="2932"/>
                    <a:pt x="276" y="2956"/>
                    <a:pt x="298" y="2958"/>
                  </a:cubicBezTo>
                  <a:lnTo>
                    <a:pt x="386" y="2942"/>
                  </a:lnTo>
                  <a:lnTo>
                    <a:pt x="367" y="2961"/>
                  </a:lnTo>
                  <a:lnTo>
                    <a:pt x="341" y="3069"/>
                  </a:lnTo>
                  <a:lnTo>
                    <a:pt x="370" y="3103"/>
                  </a:lnTo>
                  <a:lnTo>
                    <a:pt x="298" y="3273"/>
                  </a:lnTo>
                  <a:lnTo>
                    <a:pt x="268" y="3344"/>
                  </a:lnTo>
                  <a:cubicBezTo>
                    <a:pt x="266" y="3363"/>
                    <a:pt x="269" y="3380"/>
                    <a:pt x="284" y="3389"/>
                  </a:cubicBezTo>
                  <a:cubicBezTo>
                    <a:pt x="296" y="3397"/>
                    <a:pt x="335" y="3407"/>
                    <a:pt x="361" y="3396"/>
                  </a:cubicBezTo>
                  <a:lnTo>
                    <a:pt x="443" y="3321"/>
                  </a:lnTo>
                  <a:lnTo>
                    <a:pt x="491" y="3249"/>
                  </a:lnTo>
                  <a:lnTo>
                    <a:pt x="515" y="3140"/>
                  </a:lnTo>
                  <a:lnTo>
                    <a:pt x="564" y="3103"/>
                  </a:lnTo>
                  <a:lnTo>
                    <a:pt x="588" y="3055"/>
                  </a:lnTo>
                  <a:lnTo>
                    <a:pt x="631" y="2934"/>
                  </a:lnTo>
                  <a:lnTo>
                    <a:pt x="647" y="2831"/>
                  </a:lnTo>
                  <a:lnTo>
                    <a:pt x="668" y="2811"/>
                  </a:lnTo>
                  <a:cubicBezTo>
                    <a:pt x="671" y="2801"/>
                    <a:pt x="665" y="2789"/>
                    <a:pt x="667" y="2771"/>
                  </a:cubicBezTo>
                  <a:cubicBezTo>
                    <a:pt x="669" y="2753"/>
                    <a:pt x="679" y="2716"/>
                    <a:pt x="680" y="2702"/>
                  </a:cubicBezTo>
                  <a:cubicBezTo>
                    <a:pt x="678" y="2685"/>
                    <a:pt x="670" y="2695"/>
                    <a:pt x="670" y="2685"/>
                  </a:cubicBezTo>
                  <a:lnTo>
                    <a:pt x="679" y="2640"/>
                  </a:lnTo>
                  <a:lnTo>
                    <a:pt x="676" y="2589"/>
                  </a:lnTo>
                  <a:lnTo>
                    <a:pt x="685" y="2499"/>
                  </a:lnTo>
                  <a:lnTo>
                    <a:pt x="703" y="2448"/>
                  </a:lnTo>
                  <a:lnTo>
                    <a:pt x="712" y="2400"/>
                  </a:lnTo>
                  <a:lnTo>
                    <a:pt x="718" y="2331"/>
                  </a:lnTo>
                  <a:lnTo>
                    <a:pt x="733" y="2257"/>
                  </a:lnTo>
                  <a:lnTo>
                    <a:pt x="760" y="2133"/>
                  </a:lnTo>
                  <a:cubicBezTo>
                    <a:pt x="771" y="2106"/>
                    <a:pt x="793" y="2115"/>
                    <a:pt x="799" y="2096"/>
                  </a:cubicBezTo>
                  <a:cubicBezTo>
                    <a:pt x="805" y="2077"/>
                    <a:pt x="802" y="2051"/>
                    <a:pt x="796" y="2021"/>
                  </a:cubicBezTo>
                  <a:lnTo>
                    <a:pt x="764" y="1916"/>
                  </a:lnTo>
                  <a:lnTo>
                    <a:pt x="769" y="1788"/>
                  </a:lnTo>
                  <a:lnTo>
                    <a:pt x="757" y="1725"/>
                  </a:lnTo>
                  <a:lnTo>
                    <a:pt x="758" y="1676"/>
                  </a:lnTo>
                  <a:lnTo>
                    <a:pt x="745" y="1625"/>
                  </a:lnTo>
                  <a:lnTo>
                    <a:pt x="740" y="1476"/>
                  </a:lnTo>
                  <a:lnTo>
                    <a:pt x="757" y="1418"/>
                  </a:lnTo>
                  <a:lnTo>
                    <a:pt x="767" y="1338"/>
                  </a:lnTo>
                  <a:lnTo>
                    <a:pt x="787" y="1280"/>
                  </a:lnTo>
                  <a:lnTo>
                    <a:pt x="797" y="1223"/>
                  </a:lnTo>
                  <a:lnTo>
                    <a:pt x="806" y="1218"/>
                  </a:lnTo>
                  <a:lnTo>
                    <a:pt x="842" y="1223"/>
                  </a:lnTo>
                  <a:lnTo>
                    <a:pt x="997" y="1176"/>
                  </a:lnTo>
                  <a:lnTo>
                    <a:pt x="1070" y="1137"/>
                  </a:lnTo>
                  <a:lnTo>
                    <a:pt x="1093" y="1083"/>
                  </a:lnTo>
                  <a:cubicBezTo>
                    <a:pt x="1116" y="1063"/>
                    <a:pt x="1187" y="1039"/>
                    <a:pt x="1207" y="1017"/>
                  </a:cubicBezTo>
                  <a:cubicBezTo>
                    <a:pt x="1226" y="993"/>
                    <a:pt x="1204" y="970"/>
                    <a:pt x="1210" y="951"/>
                  </a:cubicBezTo>
                  <a:cubicBezTo>
                    <a:pt x="1216" y="932"/>
                    <a:pt x="1238" y="919"/>
                    <a:pt x="1241" y="902"/>
                  </a:cubicBezTo>
                  <a:cubicBezTo>
                    <a:pt x="1243" y="881"/>
                    <a:pt x="1230" y="867"/>
                    <a:pt x="1229" y="848"/>
                  </a:cubicBezTo>
                  <a:cubicBezTo>
                    <a:pt x="1228" y="829"/>
                    <a:pt x="1242" y="810"/>
                    <a:pt x="1237" y="789"/>
                  </a:cubicBezTo>
                  <a:cubicBezTo>
                    <a:pt x="1234" y="763"/>
                    <a:pt x="1208" y="745"/>
                    <a:pt x="1201" y="720"/>
                  </a:cubicBezTo>
                  <a:cubicBezTo>
                    <a:pt x="1195" y="689"/>
                    <a:pt x="1208" y="660"/>
                    <a:pt x="1195" y="641"/>
                  </a:cubicBezTo>
                  <a:cubicBezTo>
                    <a:pt x="1179" y="620"/>
                    <a:pt x="1144" y="620"/>
                    <a:pt x="1121" y="608"/>
                  </a:cubicBezTo>
                  <a:cubicBezTo>
                    <a:pt x="1098" y="596"/>
                    <a:pt x="1069" y="583"/>
                    <a:pt x="1055" y="569"/>
                  </a:cubicBezTo>
                  <a:cubicBezTo>
                    <a:pt x="1037" y="556"/>
                    <a:pt x="1038" y="541"/>
                    <a:pt x="1037" y="522"/>
                  </a:cubicBezTo>
                  <a:cubicBezTo>
                    <a:pt x="1036" y="503"/>
                    <a:pt x="1044" y="481"/>
                    <a:pt x="1051" y="452"/>
                  </a:cubicBezTo>
                  <a:cubicBezTo>
                    <a:pt x="1058" y="423"/>
                    <a:pt x="1076" y="374"/>
                    <a:pt x="1081" y="345"/>
                  </a:cubicBezTo>
                  <a:cubicBezTo>
                    <a:pt x="1088" y="304"/>
                    <a:pt x="1087" y="297"/>
                    <a:pt x="1082" y="281"/>
                  </a:cubicBezTo>
                  <a:cubicBezTo>
                    <a:pt x="1077" y="265"/>
                    <a:pt x="1066" y="251"/>
                    <a:pt x="1052" y="246"/>
                  </a:cubicBezTo>
                  <a:cubicBezTo>
                    <a:pt x="1040" y="242"/>
                    <a:pt x="1016" y="232"/>
                    <a:pt x="999" y="249"/>
                  </a:cubicBezTo>
                  <a:cubicBezTo>
                    <a:pt x="983" y="265"/>
                    <a:pt x="963" y="309"/>
                    <a:pt x="953" y="344"/>
                  </a:cubicBezTo>
                  <a:cubicBezTo>
                    <a:pt x="945" y="376"/>
                    <a:pt x="945" y="434"/>
                    <a:pt x="941" y="462"/>
                  </a:cubicBezTo>
                  <a:lnTo>
                    <a:pt x="927" y="515"/>
                  </a:lnTo>
                  <a:lnTo>
                    <a:pt x="907" y="545"/>
                  </a:lnTo>
                  <a:lnTo>
                    <a:pt x="883" y="626"/>
                  </a:lnTo>
                  <a:lnTo>
                    <a:pt x="866" y="690"/>
                  </a:lnTo>
                  <a:lnTo>
                    <a:pt x="869" y="780"/>
                  </a:lnTo>
                  <a:lnTo>
                    <a:pt x="860" y="782"/>
                  </a:lnTo>
                  <a:lnTo>
                    <a:pt x="832" y="699"/>
                  </a:lnTo>
                  <a:lnTo>
                    <a:pt x="794" y="659"/>
                  </a:lnTo>
                  <a:cubicBezTo>
                    <a:pt x="777" y="648"/>
                    <a:pt x="750" y="636"/>
                    <a:pt x="727" y="633"/>
                  </a:cubicBezTo>
                  <a:cubicBezTo>
                    <a:pt x="706" y="630"/>
                    <a:pt x="677" y="642"/>
                    <a:pt x="656" y="641"/>
                  </a:cubicBezTo>
                  <a:cubicBezTo>
                    <a:pt x="634" y="640"/>
                    <a:pt x="610" y="632"/>
                    <a:pt x="602" y="627"/>
                  </a:cubicBezTo>
                  <a:lnTo>
                    <a:pt x="605" y="609"/>
                  </a:lnTo>
                  <a:lnTo>
                    <a:pt x="533" y="545"/>
                  </a:lnTo>
                  <a:cubicBezTo>
                    <a:pt x="524" y="530"/>
                    <a:pt x="544" y="530"/>
                    <a:pt x="550" y="521"/>
                  </a:cubicBezTo>
                  <a:cubicBezTo>
                    <a:pt x="556" y="512"/>
                    <a:pt x="565" y="503"/>
                    <a:pt x="572" y="489"/>
                  </a:cubicBezTo>
                  <a:cubicBezTo>
                    <a:pt x="582" y="469"/>
                    <a:pt x="591" y="455"/>
                    <a:pt x="595" y="434"/>
                  </a:cubicBezTo>
                  <a:cubicBezTo>
                    <a:pt x="597" y="419"/>
                    <a:pt x="596" y="402"/>
                    <a:pt x="593" y="399"/>
                  </a:cubicBezTo>
                  <a:cubicBezTo>
                    <a:pt x="590" y="396"/>
                    <a:pt x="578" y="393"/>
                    <a:pt x="578" y="389"/>
                  </a:cubicBezTo>
                  <a:cubicBezTo>
                    <a:pt x="578" y="385"/>
                    <a:pt x="588" y="378"/>
                    <a:pt x="592" y="374"/>
                  </a:cubicBezTo>
                  <a:lnTo>
                    <a:pt x="604" y="365"/>
                  </a:lnTo>
                  <a:lnTo>
                    <a:pt x="599" y="342"/>
                  </a:lnTo>
                  <a:lnTo>
                    <a:pt x="613" y="345"/>
                  </a:lnTo>
                  <a:lnTo>
                    <a:pt x="602" y="306"/>
                  </a:lnTo>
                  <a:cubicBezTo>
                    <a:pt x="603" y="298"/>
                    <a:pt x="617" y="300"/>
                    <a:pt x="617" y="294"/>
                  </a:cubicBezTo>
                  <a:cubicBezTo>
                    <a:pt x="618" y="290"/>
                    <a:pt x="600" y="277"/>
                    <a:pt x="599" y="270"/>
                  </a:cubicBezTo>
                  <a:lnTo>
                    <a:pt x="622" y="261"/>
                  </a:lnTo>
                  <a:cubicBezTo>
                    <a:pt x="621" y="252"/>
                    <a:pt x="594" y="221"/>
                    <a:pt x="593" y="216"/>
                  </a:cubicBezTo>
                  <a:cubicBezTo>
                    <a:pt x="594" y="211"/>
                    <a:pt x="623" y="249"/>
                    <a:pt x="617" y="231"/>
                  </a:cubicBezTo>
                  <a:cubicBezTo>
                    <a:pt x="611" y="213"/>
                    <a:pt x="599" y="197"/>
                    <a:pt x="595" y="189"/>
                  </a:cubicBezTo>
                  <a:cubicBezTo>
                    <a:pt x="591" y="182"/>
                    <a:pt x="575" y="164"/>
                    <a:pt x="604" y="177"/>
                  </a:cubicBezTo>
                  <a:cubicBezTo>
                    <a:pt x="633" y="190"/>
                    <a:pt x="581" y="155"/>
                    <a:pt x="575" y="146"/>
                  </a:cubicBezTo>
                  <a:cubicBezTo>
                    <a:pt x="569" y="137"/>
                    <a:pt x="565" y="127"/>
                    <a:pt x="566" y="122"/>
                  </a:cubicBezTo>
                  <a:cubicBezTo>
                    <a:pt x="567" y="117"/>
                    <a:pt x="584" y="121"/>
                    <a:pt x="581" y="117"/>
                  </a:cubicBezTo>
                  <a:cubicBezTo>
                    <a:pt x="578" y="113"/>
                    <a:pt x="560" y="107"/>
                    <a:pt x="550" y="98"/>
                  </a:cubicBezTo>
                  <a:cubicBezTo>
                    <a:pt x="540" y="89"/>
                    <a:pt x="537" y="74"/>
                    <a:pt x="523" y="63"/>
                  </a:cubicBezTo>
                  <a:cubicBezTo>
                    <a:pt x="507" y="48"/>
                    <a:pt x="485" y="40"/>
                    <a:pt x="467" y="31"/>
                  </a:cubicBezTo>
                  <a:cubicBezTo>
                    <a:pt x="449" y="22"/>
                    <a:pt x="434" y="16"/>
                    <a:pt x="416" y="11"/>
                  </a:cubicBezTo>
                  <a:cubicBezTo>
                    <a:pt x="398" y="6"/>
                    <a:pt x="378" y="0"/>
                    <a:pt x="359" y="2"/>
                  </a:cubicBezTo>
                  <a:cubicBezTo>
                    <a:pt x="339" y="5"/>
                    <a:pt x="321" y="19"/>
                    <a:pt x="304" y="21"/>
                  </a:cubicBezTo>
                  <a:cubicBezTo>
                    <a:pt x="287" y="23"/>
                    <a:pt x="275" y="8"/>
                    <a:pt x="256" y="12"/>
                  </a:cubicBezTo>
                  <a:cubicBezTo>
                    <a:pt x="239" y="15"/>
                    <a:pt x="208" y="31"/>
                    <a:pt x="190" y="44"/>
                  </a:cubicBezTo>
                  <a:lnTo>
                    <a:pt x="136" y="87"/>
                  </a:lnTo>
                  <a:cubicBezTo>
                    <a:pt x="127" y="92"/>
                    <a:pt x="137" y="72"/>
                    <a:pt x="134" y="75"/>
                  </a:cubicBezTo>
                  <a:cubicBezTo>
                    <a:pt x="132" y="77"/>
                    <a:pt x="125" y="96"/>
                    <a:pt x="121" y="104"/>
                  </a:cubicBezTo>
                  <a:cubicBezTo>
                    <a:pt x="118" y="105"/>
                    <a:pt x="117" y="80"/>
                    <a:pt x="115" y="84"/>
                  </a:cubicBezTo>
                  <a:cubicBezTo>
                    <a:pt x="113" y="88"/>
                    <a:pt x="115" y="111"/>
                    <a:pt x="112" y="126"/>
                  </a:cubicBezTo>
                  <a:cubicBezTo>
                    <a:pt x="109" y="141"/>
                    <a:pt x="100" y="170"/>
                    <a:pt x="94" y="174"/>
                  </a:cubicBezTo>
                  <a:cubicBezTo>
                    <a:pt x="90" y="187"/>
                    <a:pt x="72" y="133"/>
                    <a:pt x="77" y="152"/>
                  </a:cubicBezTo>
                  <a:cubicBezTo>
                    <a:pt x="82" y="171"/>
                    <a:pt x="86" y="196"/>
                    <a:pt x="85" y="200"/>
                  </a:cubicBezTo>
                  <a:cubicBezTo>
                    <a:pt x="84" y="204"/>
                    <a:pt x="73" y="170"/>
                    <a:pt x="70" y="176"/>
                  </a:cubicBezTo>
                  <a:cubicBezTo>
                    <a:pt x="87" y="212"/>
                    <a:pt x="67" y="215"/>
                    <a:pt x="68" y="237"/>
                  </a:cubicBezTo>
                  <a:cubicBezTo>
                    <a:pt x="66" y="252"/>
                    <a:pt x="77" y="263"/>
                    <a:pt x="58" y="269"/>
                  </a:cubicBezTo>
                  <a:cubicBezTo>
                    <a:pt x="39" y="275"/>
                    <a:pt x="77" y="275"/>
                    <a:pt x="77" y="279"/>
                  </a:cubicBezTo>
                  <a:cubicBezTo>
                    <a:pt x="77" y="283"/>
                    <a:pt x="74" y="297"/>
                    <a:pt x="58" y="294"/>
                  </a:cubicBezTo>
                  <a:cubicBezTo>
                    <a:pt x="42" y="291"/>
                    <a:pt x="80" y="310"/>
                    <a:pt x="85" y="318"/>
                  </a:cubicBezTo>
                  <a:cubicBezTo>
                    <a:pt x="90" y="326"/>
                    <a:pt x="85" y="334"/>
                    <a:pt x="89" y="344"/>
                  </a:cubicBezTo>
                  <a:lnTo>
                    <a:pt x="109" y="377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424826" y="1520353"/>
              <a:ext cx="2257425" cy="2257425"/>
              <a:chOff x="1424826" y="1520353"/>
              <a:chExt cx="2257425" cy="2257425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424826" y="1520353"/>
                <a:ext cx="2257425" cy="2257425"/>
                <a:chOff x="1424826" y="1520353"/>
                <a:chExt cx="2257425" cy="2257425"/>
              </a:xfrm>
            </p:grpSpPr>
            <p:sp>
              <p:nvSpPr>
                <p:cNvPr id="24" name="Oval 7"/>
                <p:cNvSpPr>
                  <a:spLocks noChangeArrowheads="1"/>
                </p:cNvSpPr>
                <p:nvPr/>
              </p:nvSpPr>
              <p:spPr bwMode="gray">
                <a:xfrm>
                  <a:off x="1424826" y="1520353"/>
                  <a:ext cx="2257425" cy="22574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38100" algn="ctr">
                  <a:solidFill>
                    <a:srgbClr val="6621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lang="zh-CN" alt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22"/>
                <p:cNvSpPr>
                  <a:spLocks/>
                </p:cNvSpPr>
                <p:nvPr/>
              </p:nvSpPr>
              <p:spPr bwMode="gray">
                <a:xfrm>
                  <a:off x="1543095" y="1604492"/>
                  <a:ext cx="2038350" cy="785813"/>
                </a:xfrm>
                <a:custGeom>
                  <a:avLst/>
                  <a:gdLst>
                    <a:gd name="T0" fmla="*/ 0 w 1284"/>
                    <a:gd name="T1" fmla="*/ 2147483647 h 495"/>
                    <a:gd name="T2" fmla="*/ 2147483647 w 1284"/>
                    <a:gd name="T3" fmla="*/ 2147483647 h 495"/>
                    <a:gd name="T4" fmla="*/ 2147483647 w 1284"/>
                    <a:gd name="T5" fmla="*/ 2147483647 h 495"/>
                    <a:gd name="T6" fmla="*/ 2147483647 w 1284"/>
                    <a:gd name="T7" fmla="*/ 0 h 495"/>
                    <a:gd name="T8" fmla="*/ 2147483647 w 1284"/>
                    <a:gd name="T9" fmla="*/ 2147483647 h 495"/>
                    <a:gd name="T10" fmla="*/ 0 w 1284"/>
                    <a:gd name="T11" fmla="*/ 2147483647 h 49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84"/>
                    <a:gd name="T19" fmla="*/ 0 h 495"/>
                    <a:gd name="T20" fmla="*/ 1284 w 1284"/>
                    <a:gd name="T21" fmla="*/ 495 h 49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84" h="495">
                      <a:moveTo>
                        <a:pt x="0" y="495"/>
                      </a:moveTo>
                      <a:lnTo>
                        <a:pt x="1284" y="492"/>
                      </a:lnTo>
                      <a:cubicBezTo>
                        <a:pt x="1248" y="340"/>
                        <a:pt x="1156" y="235"/>
                        <a:pt x="1072" y="160"/>
                      </a:cubicBezTo>
                      <a:cubicBezTo>
                        <a:pt x="988" y="85"/>
                        <a:pt x="858" y="0"/>
                        <a:pt x="639" y="0"/>
                      </a:cubicBezTo>
                      <a:cubicBezTo>
                        <a:pt x="420" y="0"/>
                        <a:pt x="333" y="67"/>
                        <a:pt x="223" y="147"/>
                      </a:cubicBezTo>
                      <a:cubicBezTo>
                        <a:pt x="113" y="227"/>
                        <a:pt x="18" y="426"/>
                        <a:pt x="0" y="495"/>
                      </a:cubicBezTo>
                      <a:close/>
                    </a:path>
                  </a:pathLst>
                </a:custGeom>
                <a:solidFill>
                  <a:srgbClr val="66218C"/>
                </a:solidFill>
                <a:ln>
                  <a:noFill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lang="zh-CN" altLang="en-US" kern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" name="Rectangle 20"/>
              <p:cNvSpPr>
                <a:spLocks noChangeArrowheads="1"/>
              </p:cNvSpPr>
              <p:nvPr/>
            </p:nvSpPr>
            <p:spPr bwMode="black">
              <a:xfrm>
                <a:off x="1540757" y="2498118"/>
                <a:ext cx="2025562" cy="1010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defRPr/>
                </a:pPr>
                <a:r>
                  <a:rPr lang="ko-KR" altLang="en-US" sz="2800" kern="0" dirty="0">
                    <a:solidFill>
                      <a:prstClr val="white">
                        <a:lumMod val="50000"/>
                      </a:prstClr>
                    </a:solidFill>
                    <a:latin typeface="Arial" pitchFamily="34" charset="0"/>
                    <a:ea typeface="HY얕은샘물M" pitchFamily="18" charset="-127"/>
                    <a:cs typeface="Arial" pitchFamily="34" charset="0"/>
                  </a:rPr>
                  <a:t>오픈소스 기반의 프로젝트 구상</a:t>
                </a:r>
                <a:endParaRPr lang="ko-KR" altLang="en-US" sz="2800" kern="0" dirty="0">
                  <a:solidFill>
                    <a:prstClr val="white">
                      <a:lumMod val="50000"/>
                    </a:prstClr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6027783" y="1520353"/>
              <a:ext cx="2257425" cy="2257425"/>
              <a:chOff x="1424826" y="1520353"/>
              <a:chExt cx="2257425" cy="2257425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424826" y="1520353"/>
                <a:ext cx="2257425" cy="2257425"/>
                <a:chOff x="1424826" y="1520353"/>
                <a:chExt cx="2257425" cy="2257425"/>
              </a:xfrm>
            </p:grpSpPr>
            <p:sp>
              <p:nvSpPr>
                <p:cNvPr id="20" name="Oval 7"/>
                <p:cNvSpPr>
                  <a:spLocks noChangeArrowheads="1"/>
                </p:cNvSpPr>
                <p:nvPr/>
              </p:nvSpPr>
              <p:spPr bwMode="gray">
                <a:xfrm>
                  <a:off x="1424826" y="1520353"/>
                  <a:ext cx="2257425" cy="22574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38100" algn="ctr">
                  <a:solidFill>
                    <a:srgbClr val="6621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lang="zh-CN" alt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2"/>
                <p:cNvSpPr>
                  <a:spLocks/>
                </p:cNvSpPr>
                <p:nvPr/>
              </p:nvSpPr>
              <p:spPr bwMode="gray">
                <a:xfrm>
                  <a:off x="1543095" y="1604492"/>
                  <a:ext cx="2038350" cy="785813"/>
                </a:xfrm>
                <a:custGeom>
                  <a:avLst/>
                  <a:gdLst>
                    <a:gd name="T0" fmla="*/ 0 w 1284"/>
                    <a:gd name="T1" fmla="*/ 2147483647 h 495"/>
                    <a:gd name="T2" fmla="*/ 2147483647 w 1284"/>
                    <a:gd name="T3" fmla="*/ 2147483647 h 495"/>
                    <a:gd name="T4" fmla="*/ 2147483647 w 1284"/>
                    <a:gd name="T5" fmla="*/ 2147483647 h 495"/>
                    <a:gd name="T6" fmla="*/ 2147483647 w 1284"/>
                    <a:gd name="T7" fmla="*/ 0 h 495"/>
                    <a:gd name="T8" fmla="*/ 2147483647 w 1284"/>
                    <a:gd name="T9" fmla="*/ 2147483647 h 495"/>
                    <a:gd name="T10" fmla="*/ 0 w 1284"/>
                    <a:gd name="T11" fmla="*/ 2147483647 h 49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84"/>
                    <a:gd name="T19" fmla="*/ 0 h 495"/>
                    <a:gd name="T20" fmla="*/ 1284 w 1284"/>
                    <a:gd name="T21" fmla="*/ 495 h 49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84" h="495">
                      <a:moveTo>
                        <a:pt x="0" y="495"/>
                      </a:moveTo>
                      <a:lnTo>
                        <a:pt x="1284" y="492"/>
                      </a:lnTo>
                      <a:cubicBezTo>
                        <a:pt x="1248" y="340"/>
                        <a:pt x="1156" y="235"/>
                        <a:pt x="1072" y="160"/>
                      </a:cubicBezTo>
                      <a:cubicBezTo>
                        <a:pt x="988" y="85"/>
                        <a:pt x="858" y="0"/>
                        <a:pt x="639" y="0"/>
                      </a:cubicBezTo>
                      <a:cubicBezTo>
                        <a:pt x="420" y="0"/>
                        <a:pt x="333" y="67"/>
                        <a:pt x="223" y="147"/>
                      </a:cubicBezTo>
                      <a:cubicBezTo>
                        <a:pt x="113" y="227"/>
                        <a:pt x="18" y="426"/>
                        <a:pt x="0" y="495"/>
                      </a:cubicBezTo>
                      <a:close/>
                    </a:path>
                  </a:pathLst>
                </a:custGeom>
                <a:solidFill>
                  <a:srgbClr val="66218C"/>
                </a:solidFill>
                <a:ln>
                  <a:noFill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lang="zh-CN" altLang="en-US" kern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" name="Rectangle 20"/>
              <p:cNvSpPr>
                <a:spLocks noChangeArrowheads="1"/>
              </p:cNvSpPr>
              <p:nvPr/>
            </p:nvSpPr>
            <p:spPr bwMode="black">
              <a:xfrm>
                <a:off x="1540757" y="2498118"/>
                <a:ext cx="2025562" cy="1205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defRPr/>
                </a:pPr>
                <a:r>
                  <a:rPr lang="ko-KR" altLang="en-US" sz="2800" kern="0" dirty="0">
                    <a:solidFill>
                      <a:prstClr val="white">
                        <a:lumMod val="50000"/>
                      </a:prstClr>
                    </a:solidFill>
                    <a:latin typeface="Arial" pitchFamily="34" charset="0"/>
                    <a:ea typeface="HY얕은샘물M" pitchFamily="18" charset="-127"/>
                    <a:cs typeface="Arial" pitchFamily="34" charset="0"/>
                  </a:rPr>
                  <a:t>게임을 코로나와 접목시켜 구현</a:t>
                </a:r>
                <a:r>
                  <a:rPr lang="en-US" altLang="ko-KR" sz="1200" kern="0" dirty="0">
                    <a:solidFill>
                      <a:prstClr val="white">
                        <a:lumMod val="50000"/>
                      </a:prstClr>
                    </a:solidFill>
                    <a:latin typeface="Arial" pitchFamily="34" charset="0"/>
                    <a:ea typeface="HY얕은샘물M" pitchFamily="18" charset="-127"/>
                    <a:cs typeface="Arial" pitchFamily="34" charset="0"/>
                  </a:rPr>
                  <a:t>. </a:t>
                </a:r>
                <a:endParaRPr lang="ko-KR" altLang="en-US" sz="1200" kern="0" dirty="0">
                  <a:solidFill>
                    <a:prstClr val="white">
                      <a:lumMod val="50000"/>
                    </a:prstClr>
                  </a:solidFill>
                  <a:latin typeface="Arial" pitchFamily="34" charset="0"/>
                </a:endParaRPr>
              </a:p>
              <a:p>
                <a:pPr>
                  <a:buFontTx/>
                  <a:buChar char="•"/>
                  <a:defRPr/>
                </a:pPr>
                <a:endParaRPr lang="en-US" altLang="zh-CN" sz="1200" kern="0" dirty="0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540963" y="4331815"/>
              <a:ext cx="2257425" cy="2257425"/>
              <a:chOff x="1424826" y="1520353"/>
              <a:chExt cx="2257425" cy="2257425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1424826" y="1520353"/>
                <a:ext cx="2257425" cy="2257425"/>
                <a:chOff x="1424826" y="1520353"/>
                <a:chExt cx="2257425" cy="2257425"/>
              </a:xfrm>
            </p:grpSpPr>
            <p:sp>
              <p:nvSpPr>
                <p:cNvPr id="16" name="Oval 7"/>
                <p:cNvSpPr>
                  <a:spLocks noChangeArrowheads="1"/>
                </p:cNvSpPr>
                <p:nvPr/>
              </p:nvSpPr>
              <p:spPr bwMode="gray">
                <a:xfrm>
                  <a:off x="1424826" y="1520353"/>
                  <a:ext cx="2257425" cy="22574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38100" algn="ctr">
                  <a:solidFill>
                    <a:srgbClr val="6621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lang="zh-CN" alt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2"/>
                <p:cNvSpPr>
                  <a:spLocks/>
                </p:cNvSpPr>
                <p:nvPr/>
              </p:nvSpPr>
              <p:spPr bwMode="gray">
                <a:xfrm>
                  <a:off x="1543095" y="1604492"/>
                  <a:ext cx="2038350" cy="785813"/>
                </a:xfrm>
                <a:custGeom>
                  <a:avLst/>
                  <a:gdLst>
                    <a:gd name="T0" fmla="*/ 0 w 1284"/>
                    <a:gd name="T1" fmla="*/ 2147483647 h 495"/>
                    <a:gd name="T2" fmla="*/ 2147483647 w 1284"/>
                    <a:gd name="T3" fmla="*/ 2147483647 h 495"/>
                    <a:gd name="T4" fmla="*/ 2147483647 w 1284"/>
                    <a:gd name="T5" fmla="*/ 2147483647 h 495"/>
                    <a:gd name="T6" fmla="*/ 2147483647 w 1284"/>
                    <a:gd name="T7" fmla="*/ 0 h 495"/>
                    <a:gd name="T8" fmla="*/ 2147483647 w 1284"/>
                    <a:gd name="T9" fmla="*/ 2147483647 h 495"/>
                    <a:gd name="T10" fmla="*/ 0 w 1284"/>
                    <a:gd name="T11" fmla="*/ 2147483647 h 49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84"/>
                    <a:gd name="T19" fmla="*/ 0 h 495"/>
                    <a:gd name="T20" fmla="*/ 1284 w 1284"/>
                    <a:gd name="T21" fmla="*/ 495 h 49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84" h="495">
                      <a:moveTo>
                        <a:pt x="0" y="495"/>
                      </a:moveTo>
                      <a:lnTo>
                        <a:pt x="1284" y="492"/>
                      </a:lnTo>
                      <a:cubicBezTo>
                        <a:pt x="1248" y="340"/>
                        <a:pt x="1156" y="235"/>
                        <a:pt x="1072" y="160"/>
                      </a:cubicBezTo>
                      <a:cubicBezTo>
                        <a:pt x="988" y="85"/>
                        <a:pt x="858" y="0"/>
                        <a:pt x="639" y="0"/>
                      </a:cubicBezTo>
                      <a:cubicBezTo>
                        <a:pt x="420" y="0"/>
                        <a:pt x="333" y="67"/>
                        <a:pt x="223" y="147"/>
                      </a:cubicBezTo>
                      <a:cubicBezTo>
                        <a:pt x="113" y="227"/>
                        <a:pt x="18" y="426"/>
                        <a:pt x="0" y="495"/>
                      </a:cubicBezTo>
                      <a:close/>
                    </a:path>
                  </a:pathLst>
                </a:custGeom>
                <a:solidFill>
                  <a:srgbClr val="66218C"/>
                </a:solidFill>
                <a:ln>
                  <a:noFill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lang="zh-CN" altLang="en-US" kern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Rectangle 20"/>
              <p:cNvSpPr>
                <a:spLocks noChangeArrowheads="1"/>
              </p:cNvSpPr>
              <p:nvPr/>
            </p:nvSpPr>
            <p:spPr bwMode="black">
              <a:xfrm>
                <a:off x="1540757" y="2498118"/>
                <a:ext cx="2025562" cy="1270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defRPr/>
                </a:pPr>
                <a:r>
                  <a:rPr lang="ko-KR" altLang="en-US" sz="2000" kern="0" dirty="0">
                    <a:solidFill>
                      <a:prstClr val="white">
                        <a:lumMod val="50000"/>
                      </a:prstClr>
                    </a:solidFill>
                    <a:latin typeface="Arial" pitchFamily="34" charset="0"/>
                    <a:ea typeface="HY얕은샘물M" pitchFamily="18" charset="-127"/>
                    <a:cs typeface="Arial" pitchFamily="34" charset="0"/>
                  </a:rPr>
                  <a:t>센서를 활용하여 마스크</a:t>
                </a:r>
                <a:r>
                  <a:rPr lang="en-US" altLang="ko-KR" sz="2000" kern="0" dirty="0">
                    <a:solidFill>
                      <a:prstClr val="white">
                        <a:lumMod val="50000"/>
                      </a:prstClr>
                    </a:solidFill>
                    <a:latin typeface="Arial" pitchFamily="34" charset="0"/>
                    <a:ea typeface="HY얕은샘물M" pitchFamily="18" charset="-127"/>
                    <a:cs typeface="Arial" pitchFamily="34" charset="0"/>
                  </a:rPr>
                  <a:t>,</a:t>
                </a:r>
                <a:r>
                  <a:rPr lang="ko-KR" altLang="en-US" sz="2000" kern="0" dirty="0">
                    <a:solidFill>
                      <a:prstClr val="white">
                        <a:lumMod val="50000"/>
                      </a:prstClr>
                    </a:solidFill>
                    <a:latin typeface="Arial" pitchFamily="34" charset="0"/>
                    <a:ea typeface="HY얕은샘물M" pitchFamily="18" charset="-127"/>
                    <a:cs typeface="Arial" pitchFamily="34" charset="0"/>
                  </a:rPr>
                  <a:t>사람</a:t>
                </a:r>
                <a:r>
                  <a:rPr lang="en-US" altLang="ko-KR" sz="2000" kern="0" dirty="0">
                    <a:solidFill>
                      <a:prstClr val="white">
                        <a:lumMod val="50000"/>
                      </a:prstClr>
                    </a:solidFill>
                    <a:latin typeface="Arial" pitchFamily="34" charset="0"/>
                    <a:ea typeface="HY얕은샘물M" pitchFamily="18" charset="-127"/>
                    <a:cs typeface="Arial" pitchFamily="34" charset="0"/>
                  </a:rPr>
                  <a:t>,</a:t>
                </a:r>
                <a:r>
                  <a:rPr lang="ko-KR" altLang="en-US" sz="2000" kern="0" dirty="0">
                    <a:solidFill>
                      <a:prstClr val="white">
                        <a:lumMod val="50000"/>
                      </a:prstClr>
                    </a:solidFill>
                    <a:latin typeface="Arial" pitchFamily="34" charset="0"/>
                    <a:ea typeface="HY얕은샘물M" pitchFamily="18" charset="-127"/>
                    <a:cs typeface="Arial" pitchFamily="34" charset="0"/>
                  </a:rPr>
                  <a:t>바이러스 형태 구현</a:t>
                </a:r>
                <a:r>
                  <a:rPr lang="en-US" altLang="ko-KR" sz="2000" kern="0" dirty="0">
                    <a:solidFill>
                      <a:prstClr val="white">
                        <a:lumMod val="50000"/>
                      </a:prstClr>
                    </a:solidFill>
                    <a:latin typeface="Arial" pitchFamily="34" charset="0"/>
                    <a:ea typeface="HY얕은샘물M" pitchFamily="18" charset="-127"/>
                    <a:cs typeface="Arial" pitchFamily="34" charset="0"/>
                  </a:rPr>
                  <a:t>. </a:t>
                </a:r>
                <a:endParaRPr lang="ko-KR" altLang="en-US" sz="2000" kern="0" dirty="0">
                  <a:solidFill>
                    <a:prstClr val="white">
                      <a:lumMod val="50000"/>
                    </a:prstClr>
                  </a:solidFill>
                  <a:latin typeface="Arial" pitchFamily="34" charset="0"/>
                </a:endParaRPr>
              </a:p>
              <a:p>
                <a:pPr>
                  <a:defRPr/>
                </a:pPr>
                <a:r>
                  <a:rPr lang="en-US" altLang="zh-CN" sz="1200" kern="0" dirty="0">
                    <a:solidFill>
                      <a:prstClr val="white">
                        <a:lumMod val="50000"/>
                      </a:prstClr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  </a:t>
                </a:r>
              </a:p>
            </p:txBody>
          </p:sp>
        </p:grpSp>
        <p:sp>
          <p:nvSpPr>
            <p:cNvPr id="12" name="TextBox 34"/>
            <p:cNvSpPr txBox="1"/>
            <p:nvPr/>
          </p:nvSpPr>
          <p:spPr bwMode="white">
            <a:xfrm>
              <a:off x="3749485" y="1562096"/>
              <a:ext cx="2177491" cy="407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defRPr/>
              </a:pPr>
              <a:r>
                <a:rPr lang="ko-KR" altLang="en-US" sz="1900" kern="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B5DC18"/>
                  </a:solidFill>
                  <a:latin typeface="HY견고딕" pitchFamily="18" charset="-127"/>
                  <a:ea typeface="HY견고딕" pitchFamily="18" charset="-127"/>
                </a:rPr>
                <a:t>오픈소스 </a:t>
              </a:r>
              <a:r>
                <a:rPr lang="ko-KR" altLang="en-US" sz="1900" kern="0" spc="-15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B5DC18"/>
                  </a:solidFill>
                  <a:latin typeface="HY견고딕" pitchFamily="18" charset="-127"/>
                  <a:ea typeface="HY견고딕" pitchFamily="18" charset="-127"/>
                </a:rPr>
                <a:t>기초설계</a:t>
              </a:r>
              <a:endParaRPr lang="ko-KR" altLang="en-US" sz="1900" kern="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B5DC18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3" name="TextBox 35"/>
            <p:cNvSpPr txBox="1"/>
            <p:nvPr/>
          </p:nvSpPr>
          <p:spPr bwMode="white">
            <a:xfrm>
              <a:off x="3749486" y="1876670"/>
              <a:ext cx="2177491" cy="342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defRPr/>
              </a:pPr>
              <a:r>
                <a:rPr lang="en-US" altLang="ko-KR" sz="1500" kern="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HY견고딕" pitchFamily="18" charset="-127"/>
                  <a:ea typeface="HY견고딕" pitchFamily="18" charset="-127"/>
                </a:rPr>
                <a:t>         Project goal</a:t>
              </a:r>
              <a:endParaRPr lang="ko-KR" altLang="en-US" sz="1500" kern="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99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04EA-A73D-46A9-80A4-60C219A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배경과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F97E-F05A-4B6C-96AD-F35B55DF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1187046" y="1268760"/>
            <a:ext cx="6735091" cy="5043488"/>
            <a:chOff x="1663700" y="1814512"/>
            <a:chExt cx="6735091" cy="5043488"/>
          </a:xfrm>
        </p:grpSpPr>
        <p:sp>
          <p:nvSpPr>
            <p:cNvPr id="177" name="Rectangle 6"/>
            <p:cNvSpPr>
              <a:spLocks noChangeArrowheads="1"/>
            </p:cNvSpPr>
            <p:nvPr/>
          </p:nvSpPr>
          <p:spPr bwMode="auto">
            <a:xfrm>
              <a:off x="4637088" y="4929187"/>
              <a:ext cx="468312" cy="1928813"/>
            </a:xfrm>
            <a:prstGeom prst="rect">
              <a:avLst/>
            </a:prstGeom>
            <a:solidFill>
              <a:srgbClr val="725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Freeform 7"/>
            <p:cNvSpPr>
              <a:spLocks/>
            </p:cNvSpPr>
            <p:nvPr/>
          </p:nvSpPr>
          <p:spPr bwMode="auto">
            <a:xfrm>
              <a:off x="2709863" y="3843337"/>
              <a:ext cx="2065337" cy="1225550"/>
            </a:xfrm>
            <a:custGeom>
              <a:avLst/>
              <a:gdLst>
                <a:gd name="T0" fmla="*/ 2147483647 w 207"/>
                <a:gd name="T1" fmla="*/ 2147483647 h 181"/>
                <a:gd name="T2" fmla="*/ 2147483647 w 207"/>
                <a:gd name="T3" fmla="*/ 2147483647 h 181"/>
                <a:gd name="T4" fmla="*/ 2147483647 w 207"/>
                <a:gd name="T5" fmla="*/ 2147483647 h 181"/>
                <a:gd name="T6" fmla="*/ 2147483647 w 207"/>
                <a:gd name="T7" fmla="*/ 2147483647 h 181"/>
                <a:gd name="T8" fmla="*/ 2147483647 w 207"/>
                <a:gd name="T9" fmla="*/ 2147483647 h 181"/>
                <a:gd name="T10" fmla="*/ 2147483647 w 207"/>
                <a:gd name="T11" fmla="*/ 2147483647 h 181"/>
                <a:gd name="T12" fmla="*/ 2147483647 w 207"/>
                <a:gd name="T13" fmla="*/ 2147483647 h 181"/>
                <a:gd name="T14" fmla="*/ 2147483647 w 207"/>
                <a:gd name="T15" fmla="*/ 2147483647 h 181"/>
                <a:gd name="T16" fmla="*/ 2147483647 w 207"/>
                <a:gd name="T17" fmla="*/ 2147483647 h 181"/>
                <a:gd name="T18" fmla="*/ 2147483647 w 207"/>
                <a:gd name="T19" fmla="*/ 2147483647 h 181"/>
                <a:gd name="T20" fmla="*/ 2147483647 w 207"/>
                <a:gd name="T21" fmla="*/ 2147483647 h 181"/>
                <a:gd name="T22" fmla="*/ 2147483647 w 207"/>
                <a:gd name="T23" fmla="*/ 2147483647 h 1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7"/>
                <a:gd name="T37" fmla="*/ 0 h 181"/>
                <a:gd name="T38" fmla="*/ 207 w 207"/>
                <a:gd name="T39" fmla="*/ 181 h 1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7" h="181">
                  <a:moveTo>
                    <a:pt x="200" y="181"/>
                  </a:moveTo>
                  <a:cubicBezTo>
                    <a:pt x="200" y="181"/>
                    <a:pt x="187" y="156"/>
                    <a:pt x="163" y="153"/>
                  </a:cubicBezTo>
                  <a:cubicBezTo>
                    <a:pt x="133" y="150"/>
                    <a:pt x="128" y="160"/>
                    <a:pt x="113" y="160"/>
                  </a:cubicBezTo>
                  <a:cubicBezTo>
                    <a:pt x="100" y="160"/>
                    <a:pt x="90" y="162"/>
                    <a:pt x="79" y="154"/>
                  </a:cubicBezTo>
                  <a:cubicBezTo>
                    <a:pt x="39" y="128"/>
                    <a:pt x="51" y="79"/>
                    <a:pt x="35" y="41"/>
                  </a:cubicBezTo>
                  <a:cubicBezTo>
                    <a:pt x="32" y="33"/>
                    <a:pt x="26" y="26"/>
                    <a:pt x="19" y="21"/>
                  </a:cubicBezTo>
                  <a:cubicBezTo>
                    <a:pt x="15" y="18"/>
                    <a:pt x="7" y="16"/>
                    <a:pt x="5" y="11"/>
                  </a:cubicBezTo>
                  <a:cubicBezTo>
                    <a:pt x="0" y="0"/>
                    <a:pt x="16" y="1"/>
                    <a:pt x="22" y="5"/>
                  </a:cubicBezTo>
                  <a:cubicBezTo>
                    <a:pt x="62" y="31"/>
                    <a:pt x="48" y="87"/>
                    <a:pt x="69" y="124"/>
                  </a:cubicBezTo>
                  <a:cubicBezTo>
                    <a:pt x="83" y="146"/>
                    <a:pt x="99" y="153"/>
                    <a:pt x="120" y="150"/>
                  </a:cubicBezTo>
                  <a:cubicBezTo>
                    <a:pt x="141" y="148"/>
                    <a:pt x="179" y="129"/>
                    <a:pt x="207" y="172"/>
                  </a:cubicBezTo>
                  <a:lnTo>
                    <a:pt x="200" y="181"/>
                  </a:lnTo>
                  <a:close/>
                </a:path>
              </a:pathLst>
            </a:custGeom>
            <a:solidFill>
              <a:srgbClr val="725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9" name="Freeform 8"/>
            <p:cNvSpPr>
              <a:spLocks/>
            </p:cNvSpPr>
            <p:nvPr/>
          </p:nvSpPr>
          <p:spPr bwMode="auto">
            <a:xfrm>
              <a:off x="2519363" y="4722812"/>
              <a:ext cx="979487" cy="134938"/>
            </a:xfrm>
            <a:custGeom>
              <a:avLst/>
              <a:gdLst>
                <a:gd name="T0" fmla="*/ 2147483647 w 98"/>
                <a:gd name="T1" fmla="*/ 2147483647 h 20"/>
                <a:gd name="T2" fmla="*/ 2147483647 w 98"/>
                <a:gd name="T3" fmla="*/ 2147483647 h 20"/>
                <a:gd name="T4" fmla="*/ 2147483647 w 98"/>
                <a:gd name="T5" fmla="*/ 2147483647 h 20"/>
                <a:gd name="T6" fmla="*/ 2147483647 w 98"/>
                <a:gd name="T7" fmla="*/ 2147483647 h 20"/>
                <a:gd name="T8" fmla="*/ 0 w 98"/>
                <a:gd name="T9" fmla="*/ 2147483647 h 20"/>
                <a:gd name="T10" fmla="*/ 2147483647 w 98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20"/>
                <a:gd name="T20" fmla="*/ 98 w 98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20">
                  <a:moveTo>
                    <a:pt x="3" y="11"/>
                  </a:moveTo>
                  <a:cubicBezTo>
                    <a:pt x="18" y="8"/>
                    <a:pt x="33" y="5"/>
                    <a:pt x="47" y="4"/>
                  </a:cubicBezTo>
                  <a:cubicBezTo>
                    <a:pt x="57" y="3"/>
                    <a:pt x="76" y="0"/>
                    <a:pt x="85" y="5"/>
                  </a:cubicBezTo>
                  <a:cubicBezTo>
                    <a:pt x="85" y="5"/>
                    <a:pt x="98" y="13"/>
                    <a:pt x="76" y="14"/>
                  </a:cubicBezTo>
                  <a:cubicBezTo>
                    <a:pt x="50" y="14"/>
                    <a:pt x="25" y="16"/>
                    <a:pt x="0" y="20"/>
                  </a:cubicBezTo>
                  <a:lnTo>
                    <a:pt x="3" y="11"/>
                  </a:lnTo>
                  <a:close/>
                </a:path>
              </a:pathLst>
            </a:custGeom>
            <a:solidFill>
              <a:srgbClr val="725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0" name="Freeform 9"/>
            <p:cNvSpPr>
              <a:spLocks/>
            </p:cNvSpPr>
            <p:nvPr/>
          </p:nvSpPr>
          <p:spPr bwMode="auto">
            <a:xfrm>
              <a:off x="4257675" y="2640012"/>
              <a:ext cx="1057275" cy="2373313"/>
            </a:xfrm>
            <a:custGeom>
              <a:avLst/>
              <a:gdLst>
                <a:gd name="T0" fmla="*/ 2147483647 w 106"/>
                <a:gd name="T1" fmla="*/ 2147483647 h 351"/>
                <a:gd name="T2" fmla="*/ 2147483647 w 106"/>
                <a:gd name="T3" fmla="*/ 2147483647 h 351"/>
                <a:gd name="T4" fmla="*/ 2147483647 w 106"/>
                <a:gd name="T5" fmla="*/ 2147483647 h 351"/>
                <a:gd name="T6" fmla="*/ 2147483647 w 106"/>
                <a:gd name="T7" fmla="*/ 2147483647 h 351"/>
                <a:gd name="T8" fmla="*/ 2147483647 w 106"/>
                <a:gd name="T9" fmla="*/ 0 h 351"/>
                <a:gd name="T10" fmla="*/ 2147483647 w 106"/>
                <a:gd name="T11" fmla="*/ 0 h 351"/>
                <a:gd name="T12" fmla="*/ 2147483647 w 106"/>
                <a:gd name="T13" fmla="*/ 2147483647 h 351"/>
                <a:gd name="T14" fmla="*/ 2147483647 w 106"/>
                <a:gd name="T15" fmla="*/ 2147483647 h 351"/>
                <a:gd name="T16" fmla="*/ 2147483647 w 106"/>
                <a:gd name="T17" fmla="*/ 2147483647 h 351"/>
                <a:gd name="T18" fmla="*/ 2147483647 w 106"/>
                <a:gd name="T19" fmla="*/ 2147483647 h 351"/>
                <a:gd name="T20" fmla="*/ 2147483647 w 106"/>
                <a:gd name="T21" fmla="*/ 2147483647 h 3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6"/>
                <a:gd name="T34" fmla="*/ 0 h 351"/>
                <a:gd name="T35" fmla="*/ 106 w 106"/>
                <a:gd name="T36" fmla="*/ 351 h 3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6" h="351">
                  <a:moveTo>
                    <a:pt x="45" y="351"/>
                  </a:moveTo>
                  <a:cubicBezTo>
                    <a:pt x="45" y="351"/>
                    <a:pt x="0" y="312"/>
                    <a:pt x="12" y="259"/>
                  </a:cubicBezTo>
                  <a:cubicBezTo>
                    <a:pt x="24" y="206"/>
                    <a:pt x="50" y="212"/>
                    <a:pt x="78" y="158"/>
                  </a:cubicBezTo>
                  <a:cubicBezTo>
                    <a:pt x="105" y="104"/>
                    <a:pt x="78" y="71"/>
                    <a:pt x="71" y="59"/>
                  </a:cubicBezTo>
                  <a:cubicBezTo>
                    <a:pt x="64" y="47"/>
                    <a:pt x="32" y="0"/>
                    <a:pt x="3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79" y="54"/>
                    <a:pt x="87" y="66"/>
                  </a:cubicBezTo>
                  <a:cubicBezTo>
                    <a:pt x="100" y="86"/>
                    <a:pt x="106" y="124"/>
                    <a:pt x="90" y="158"/>
                  </a:cubicBezTo>
                  <a:cubicBezTo>
                    <a:pt x="74" y="193"/>
                    <a:pt x="22" y="230"/>
                    <a:pt x="22" y="260"/>
                  </a:cubicBezTo>
                  <a:cubicBezTo>
                    <a:pt x="22" y="290"/>
                    <a:pt x="19" y="298"/>
                    <a:pt x="55" y="350"/>
                  </a:cubicBezTo>
                  <a:lnTo>
                    <a:pt x="45" y="351"/>
                  </a:lnTo>
                  <a:close/>
                </a:path>
              </a:pathLst>
            </a:custGeom>
            <a:solidFill>
              <a:srgbClr val="725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1" name="Freeform 10"/>
            <p:cNvSpPr>
              <a:spLocks/>
            </p:cNvSpPr>
            <p:nvPr/>
          </p:nvSpPr>
          <p:spPr bwMode="auto">
            <a:xfrm>
              <a:off x="3729038" y="3390900"/>
              <a:ext cx="1006475" cy="682625"/>
            </a:xfrm>
            <a:custGeom>
              <a:avLst/>
              <a:gdLst>
                <a:gd name="T0" fmla="*/ 2147483647 w 101"/>
                <a:gd name="T1" fmla="*/ 2147483647 h 101"/>
                <a:gd name="T2" fmla="*/ 2147483647 w 101"/>
                <a:gd name="T3" fmla="*/ 2147483647 h 101"/>
                <a:gd name="T4" fmla="*/ 2147483647 w 101"/>
                <a:gd name="T5" fmla="*/ 2147483647 h 101"/>
                <a:gd name="T6" fmla="*/ 2147483647 w 101"/>
                <a:gd name="T7" fmla="*/ 0 h 101"/>
                <a:gd name="T8" fmla="*/ 2147483647 w 101"/>
                <a:gd name="T9" fmla="*/ 2147483647 h 101"/>
                <a:gd name="T10" fmla="*/ 2147483647 w 101"/>
                <a:gd name="T11" fmla="*/ 2147483647 h 101"/>
                <a:gd name="T12" fmla="*/ 2147483647 w 101"/>
                <a:gd name="T13" fmla="*/ 2147483647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"/>
                <a:gd name="T22" fmla="*/ 0 h 101"/>
                <a:gd name="T23" fmla="*/ 101 w 101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" h="101">
                  <a:moveTo>
                    <a:pt x="93" y="101"/>
                  </a:moveTo>
                  <a:cubicBezTo>
                    <a:pt x="93" y="101"/>
                    <a:pt x="91" y="86"/>
                    <a:pt x="45" y="61"/>
                  </a:cubicBezTo>
                  <a:cubicBezTo>
                    <a:pt x="0" y="35"/>
                    <a:pt x="16" y="13"/>
                    <a:pt x="19" y="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9" y="30"/>
                    <a:pt x="42" y="49"/>
                  </a:cubicBezTo>
                  <a:cubicBezTo>
                    <a:pt x="75" y="67"/>
                    <a:pt x="100" y="92"/>
                    <a:pt x="101" y="97"/>
                  </a:cubicBezTo>
                  <a:lnTo>
                    <a:pt x="93" y="101"/>
                  </a:lnTo>
                  <a:close/>
                </a:path>
              </a:pathLst>
            </a:custGeom>
            <a:solidFill>
              <a:srgbClr val="725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2" name="Freeform 11"/>
            <p:cNvSpPr>
              <a:spLocks/>
            </p:cNvSpPr>
            <p:nvPr/>
          </p:nvSpPr>
          <p:spPr bwMode="auto">
            <a:xfrm>
              <a:off x="3798888" y="3870325"/>
              <a:ext cx="636587" cy="155575"/>
            </a:xfrm>
            <a:custGeom>
              <a:avLst/>
              <a:gdLst>
                <a:gd name="T0" fmla="*/ 2147483647 w 64"/>
                <a:gd name="T1" fmla="*/ 0 h 23"/>
                <a:gd name="T2" fmla="*/ 2147483647 w 64"/>
                <a:gd name="T3" fmla="*/ 2147483647 h 23"/>
                <a:gd name="T4" fmla="*/ 2147483647 w 64"/>
                <a:gd name="T5" fmla="*/ 2147483647 h 23"/>
                <a:gd name="T6" fmla="*/ 2147483647 w 64"/>
                <a:gd name="T7" fmla="*/ 2147483647 h 23"/>
                <a:gd name="T8" fmla="*/ 2147483647 w 64"/>
                <a:gd name="T9" fmla="*/ 2147483647 h 23"/>
                <a:gd name="T10" fmla="*/ 2147483647 w 64"/>
                <a:gd name="T11" fmla="*/ 2147483647 h 23"/>
                <a:gd name="T12" fmla="*/ 2147483647 w 64"/>
                <a:gd name="T13" fmla="*/ 2147483647 h 23"/>
                <a:gd name="T14" fmla="*/ 2147483647 w 64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4"/>
                <a:gd name="T25" fmla="*/ 0 h 23"/>
                <a:gd name="T26" fmla="*/ 64 w 64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4" h="23">
                  <a:moveTo>
                    <a:pt x="58" y="0"/>
                  </a:moveTo>
                  <a:cubicBezTo>
                    <a:pt x="58" y="0"/>
                    <a:pt x="52" y="8"/>
                    <a:pt x="36" y="12"/>
                  </a:cubicBezTo>
                  <a:cubicBezTo>
                    <a:pt x="20" y="16"/>
                    <a:pt x="4" y="16"/>
                    <a:pt x="2" y="15"/>
                  </a:cubicBezTo>
                  <a:cubicBezTo>
                    <a:pt x="0" y="14"/>
                    <a:pt x="4" y="16"/>
                    <a:pt x="4" y="16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35" y="22"/>
                    <a:pt x="39" y="20"/>
                  </a:cubicBezTo>
                  <a:cubicBezTo>
                    <a:pt x="43" y="18"/>
                    <a:pt x="54" y="18"/>
                    <a:pt x="64" y="2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725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Freeform 12"/>
            <p:cNvSpPr>
              <a:spLocks/>
            </p:cNvSpPr>
            <p:nvPr/>
          </p:nvSpPr>
          <p:spPr bwMode="auto">
            <a:xfrm>
              <a:off x="5105400" y="2924175"/>
              <a:ext cx="609600" cy="296862"/>
            </a:xfrm>
            <a:custGeom>
              <a:avLst/>
              <a:gdLst>
                <a:gd name="T0" fmla="*/ 0 w 61"/>
                <a:gd name="T1" fmla="*/ 2147483647 h 44"/>
                <a:gd name="T2" fmla="*/ 2147483647 w 61"/>
                <a:gd name="T3" fmla="*/ 2147483647 h 44"/>
                <a:gd name="T4" fmla="*/ 2147483647 w 61"/>
                <a:gd name="T5" fmla="*/ 0 h 44"/>
                <a:gd name="T6" fmla="*/ 2147483647 w 61"/>
                <a:gd name="T7" fmla="*/ 2147483647 h 44"/>
                <a:gd name="T8" fmla="*/ 2147483647 w 61"/>
                <a:gd name="T9" fmla="*/ 2147483647 h 44"/>
                <a:gd name="T10" fmla="*/ 2147483647 w 61"/>
                <a:gd name="T11" fmla="*/ 2147483647 h 44"/>
                <a:gd name="T12" fmla="*/ 0 w 61"/>
                <a:gd name="T13" fmla="*/ 2147483647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44"/>
                <a:gd name="T23" fmla="*/ 61 w 61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44">
                  <a:moveTo>
                    <a:pt x="0" y="35"/>
                  </a:moveTo>
                  <a:cubicBezTo>
                    <a:pt x="0" y="35"/>
                    <a:pt x="11" y="8"/>
                    <a:pt x="35" y="7"/>
                  </a:cubicBezTo>
                  <a:cubicBezTo>
                    <a:pt x="58" y="6"/>
                    <a:pt x="59" y="0"/>
                    <a:pt x="59" y="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54" y="16"/>
                    <a:pt x="35" y="15"/>
                  </a:cubicBezTo>
                  <a:cubicBezTo>
                    <a:pt x="35" y="15"/>
                    <a:pt x="17" y="18"/>
                    <a:pt x="4" y="44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725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Freeform 13"/>
            <p:cNvSpPr>
              <a:spLocks/>
            </p:cNvSpPr>
            <p:nvPr/>
          </p:nvSpPr>
          <p:spPr bwMode="auto">
            <a:xfrm>
              <a:off x="4806950" y="3073400"/>
              <a:ext cx="1616075" cy="1960562"/>
            </a:xfrm>
            <a:custGeom>
              <a:avLst/>
              <a:gdLst>
                <a:gd name="T0" fmla="*/ 2147483647 w 162"/>
                <a:gd name="T1" fmla="*/ 2147483647 h 290"/>
                <a:gd name="T2" fmla="*/ 2147483647 w 162"/>
                <a:gd name="T3" fmla="*/ 2147483647 h 290"/>
                <a:gd name="T4" fmla="*/ 2147483647 w 162"/>
                <a:gd name="T5" fmla="*/ 2147483647 h 290"/>
                <a:gd name="T6" fmla="*/ 2147483647 w 162"/>
                <a:gd name="T7" fmla="*/ 2147483647 h 290"/>
                <a:gd name="T8" fmla="*/ 2147483647 w 162"/>
                <a:gd name="T9" fmla="*/ 0 h 290"/>
                <a:gd name="T10" fmla="*/ 2147483647 w 162"/>
                <a:gd name="T11" fmla="*/ 2147483647 h 290"/>
                <a:gd name="T12" fmla="*/ 2147483647 w 162"/>
                <a:gd name="T13" fmla="*/ 2147483647 h 290"/>
                <a:gd name="T14" fmla="*/ 2147483647 w 162"/>
                <a:gd name="T15" fmla="*/ 2147483647 h 290"/>
                <a:gd name="T16" fmla="*/ 2147483647 w 162"/>
                <a:gd name="T17" fmla="*/ 2147483647 h 290"/>
                <a:gd name="T18" fmla="*/ 2147483647 w 162"/>
                <a:gd name="T19" fmla="*/ 2147483647 h 290"/>
                <a:gd name="T20" fmla="*/ 2147483647 w 162"/>
                <a:gd name="T21" fmla="*/ 2147483647 h 2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290"/>
                <a:gd name="T35" fmla="*/ 162 w 162"/>
                <a:gd name="T36" fmla="*/ 290 h 29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290">
                  <a:moveTo>
                    <a:pt x="10" y="290"/>
                  </a:moveTo>
                  <a:cubicBezTo>
                    <a:pt x="10" y="290"/>
                    <a:pt x="0" y="232"/>
                    <a:pt x="31" y="204"/>
                  </a:cubicBezTo>
                  <a:cubicBezTo>
                    <a:pt x="61" y="177"/>
                    <a:pt x="93" y="172"/>
                    <a:pt x="119" y="150"/>
                  </a:cubicBezTo>
                  <a:cubicBezTo>
                    <a:pt x="145" y="127"/>
                    <a:pt x="143" y="98"/>
                    <a:pt x="141" y="88"/>
                  </a:cubicBezTo>
                  <a:cubicBezTo>
                    <a:pt x="138" y="78"/>
                    <a:pt x="131" y="17"/>
                    <a:pt x="155" y="0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43" y="13"/>
                    <a:pt x="149" y="76"/>
                  </a:cubicBezTo>
                  <a:cubicBezTo>
                    <a:pt x="155" y="140"/>
                    <a:pt x="131" y="153"/>
                    <a:pt x="123" y="160"/>
                  </a:cubicBezTo>
                  <a:cubicBezTo>
                    <a:pt x="115" y="168"/>
                    <a:pt x="55" y="194"/>
                    <a:pt x="47" y="202"/>
                  </a:cubicBezTo>
                  <a:cubicBezTo>
                    <a:pt x="39" y="209"/>
                    <a:pt x="15" y="238"/>
                    <a:pt x="21" y="290"/>
                  </a:cubicBezTo>
                  <a:lnTo>
                    <a:pt x="10" y="290"/>
                  </a:lnTo>
                  <a:close/>
                </a:path>
              </a:pathLst>
            </a:custGeom>
            <a:solidFill>
              <a:srgbClr val="725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Freeform 14"/>
            <p:cNvSpPr>
              <a:spLocks/>
            </p:cNvSpPr>
            <p:nvPr/>
          </p:nvSpPr>
          <p:spPr bwMode="auto">
            <a:xfrm>
              <a:off x="5584825" y="3756025"/>
              <a:ext cx="409575" cy="446087"/>
            </a:xfrm>
            <a:custGeom>
              <a:avLst/>
              <a:gdLst>
                <a:gd name="T0" fmla="*/ 2147483647 w 41"/>
                <a:gd name="T1" fmla="*/ 2147483647 h 66"/>
                <a:gd name="T2" fmla="*/ 2147483647 w 41"/>
                <a:gd name="T3" fmla="*/ 2147483647 h 66"/>
                <a:gd name="T4" fmla="*/ 2147483647 w 41"/>
                <a:gd name="T5" fmla="*/ 2147483647 h 66"/>
                <a:gd name="T6" fmla="*/ 0 w 41"/>
                <a:gd name="T7" fmla="*/ 2147483647 h 66"/>
                <a:gd name="T8" fmla="*/ 2147483647 w 41"/>
                <a:gd name="T9" fmla="*/ 0 h 66"/>
                <a:gd name="T10" fmla="*/ 2147483647 w 41"/>
                <a:gd name="T11" fmla="*/ 2147483647 h 66"/>
                <a:gd name="T12" fmla="*/ 2147483647 w 41"/>
                <a:gd name="T13" fmla="*/ 2147483647 h 66"/>
                <a:gd name="T14" fmla="*/ 2147483647 w 41"/>
                <a:gd name="T15" fmla="*/ 2147483647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1"/>
                <a:gd name="T25" fmla="*/ 0 h 66"/>
                <a:gd name="T26" fmla="*/ 41 w 41"/>
                <a:gd name="T27" fmla="*/ 66 h 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1" h="66">
                  <a:moveTo>
                    <a:pt x="24" y="66"/>
                  </a:moveTo>
                  <a:cubicBezTo>
                    <a:pt x="24" y="66"/>
                    <a:pt x="33" y="42"/>
                    <a:pt x="17" y="24"/>
                  </a:cubicBezTo>
                  <a:cubicBezTo>
                    <a:pt x="0" y="6"/>
                    <a:pt x="2" y="3"/>
                    <a:pt x="2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23" y="16"/>
                    <a:pt x="32" y="29"/>
                  </a:cubicBezTo>
                  <a:cubicBezTo>
                    <a:pt x="41" y="43"/>
                    <a:pt x="40" y="56"/>
                    <a:pt x="38" y="60"/>
                  </a:cubicBezTo>
                  <a:lnTo>
                    <a:pt x="24" y="66"/>
                  </a:lnTo>
                  <a:close/>
                </a:path>
              </a:pathLst>
            </a:custGeom>
            <a:solidFill>
              <a:srgbClr val="725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6" name="Freeform 15"/>
            <p:cNvSpPr>
              <a:spLocks/>
            </p:cNvSpPr>
            <p:nvPr/>
          </p:nvSpPr>
          <p:spPr bwMode="auto">
            <a:xfrm>
              <a:off x="6272213" y="3579812"/>
              <a:ext cx="860425" cy="263525"/>
            </a:xfrm>
            <a:custGeom>
              <a:avLst/>
              <a:gdLst>
                <a:gd name="T0" fmla="*/ 2147483647 w 86"/>
                <a:gd name="T1" fmla="*/ 2147483647 h 39"/>
                <a:gd name="T2" fmla="*/ 2147483647 w 86"/>
                <a:gd name="T3" fmla="*/ 2147483647 h 39"/>
                <a:gd name="T4" fmla="*/ 2147483647 w 86"/>
                <a:gd name="T5" fmla="*/ 0 h 39"/>
                <a:gd name="T6" fmla="*/ 2147483647 w 86"/>
                <a:gd name="T7" fmla="*/ 2147483647 h 39"/>
                <a:gd name="T8" fmla="*/ 2147483647 w 86"/>
                <a:gd name="T9" fmla="*/ 2147483647 h 39"/>
                <a:gd name="T10" fmla="*/ 0 w 86"/>
                <a:gd name="T11" fmla="*/ 2147483647 h 39"/>
                <a:gd name="T12" fmla="*/ 2147483647 w 86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39"/>
                <a:gd name="T23" fmla="*/ 86 w 86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39">
                  <a:moveTo>
                    <a:pt x="1" y="27"/>
                  </a:moveTo>
                  <a:cubicBezTo>
                    <a:pt x="1" y="27"/>
                    <a:pt x="10" y="9"/>
                    <a:pt x="39" y="11"/>
                  </a:cubicBezTo>
                  <a:cubicBezTo>
                    <a:pt x="68" y="14"/>
                    <a:pt x="80" y="8"/>
                    <a:pt x="86" y="0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79" y="19"/>
                    <a:pt x="58" y="20"/>
                  </a:cubicBezTo>
                  <a:cubicBezTo>
                    <a:pt x="38" y="21"/>
                    <a:pt x="22" y="17"/>
                    <a:pt x="0" y="39"/>
                  </a:cubicBezTo>
                  <a:lnTo>
                    <a:pt x="1" y="27"/>
                  </a:lnTo>
                  <a:close/>
                </a:path>
              </a:pathLst>
            </a:custGeom>
            <a:solidFill>
              <a:srgbClr val="725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7" name="Freeform 16"/>
            <p:cNvSpPr>
              <a:spLocks/>
            </p:cNvSpPr>
            <p:nvPr/>
          </p:nvSpPr>
          <p:spPr bwMode="auto">
            <a:xfrm>
              <a:off x="4979988" y="3979862"/>
              <a:ext cx="2406650" cy="1068388"/>
            </a:xfrm>
            <a:custGeom>
              <a:avLst/>
              <a:gdLst>
                <a:gd name="T0" fmla="*/ 0 w 241"/>
                <a:gd name="T1" fmla="*/ 2147483647 h 158"/>
                <a:gd name="T2" fmla="*/ 2147483647 w 241"/>
                <a:gd name="T3" fmla="*/ 2147483647 h 158"/>
                <a:gd name="T4" fmla="*/ 2147483647 w 241"/>
                <a:gd name="T5" fmla="*/ 2147483647 h 158"/>
                <a:gd name="T6" fmla="*/ 2147483647 w 241"/>
                <a:gd name="T7" fmla="*/ 2147483647 h 158"/>
                <a:gd name="T8" fmla="*/ 2147483647 w 241"/>
                <a:gd name="T9" fmla="*/ 2147483647 h 158"/>
                <a:gd name="T10" fmla="*/ 2147483647 w 241"/>
                <a:gd name="T11" fmla="*/ 2147483647 h 158"/>
                <a:gd name="T12" fmla="*/ 2147483647 w 241"/>
                <a:gd name="T13" fmla="*/ 2147483647 h 158"/>
                <a:gd name="T14" fmla="*/ 2147483647 w 241"/>
                <a:gd name="T15" fmla="*/ 2147483647 h 158"/>
                <a:gd name="T16" fmla="*/ 2147483647 w 241"/>
                <a:gd name="T17" fmla="*/ 2147483647 h 158"/>
                <a:gd name="T18" fmla="*/ 2147483647 w 241"/>
                <a:gd name="T19" fmla="*/ 2147483647 h 158"/>
                <a:gd name="T20" fmla="*/ 0 w 241"/>
                <a:gd name="T21" fmla="*/ 2147483647 h 1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1"/>
                <a:gd name="T34" fmla="*/ 0 h 158"/>
                <a:gd name="T35" fmla="*/ 241 w 241"/>
                <a:gd name="T36" fmla="*/ 158 h 1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1" h="158">
                  <a:moveTo>
                    <a:pt x="0" y="154"/>
                  </a:moveTo>
                  <a:cubicBezTo>
                    <a:pt x="0" y="154"/>
                    <a:pt x="8" y="106"/>
                    <a:pt x="43" y="106"/>
                  </a:cubicBezTo>
                  <a:cubicBezTo>
                    <a:pt x="78" y="106"/>
                    <a:pt x="132" y="116"/>
                    <a:pt x="152" y="106"/>
                  </a:cubicBezTo>
                  <a:cubicBezTo>
                    <a:pt x="172" y="95"/>
                    <a:pt x="177" y="92"/>
                    <a:pt x="196" y="46"/>
                  </a:cubicBezTo>
                  <a:cubicBezTo>
                    <a:pt x="216" y="0"/>
                    <a:pt x="241" y="22"/>
                    <a:pt x="241" y="22"/>
                  </a:cubicBezTo>
                  <a:cubicBezTo>
                    <a:pt x="239" y="30"/>
                    <a:pt x="239" y="30"/>
                    <a:pt x="239" y="30"/>
                  </a:cubicBezTo>
                  <a:cubicBezTo>
                    <a:pt x="239" y="30"/>
                    <a:pt x="218" y="21"/>
                    <a:pt x="208" y="52"/>
                  </a:cubicBezTo>
                  <a:cubicBezTo>
                    <a:pt x="198" y="82"/>
                    <a:pt x="166" y="120"/>
                    <a:pt x="132" y="120"/>
                  </a:cubicBezTo>
                  <a:cubicBezTo>
                    <a:pt x="98" y="119"/>
                    <a:pt x="55" y="108"/>
                    <a:pt x="32" y="126"/>
                  </a:cubicBezTo>
                  <a:cubicBezTo>
                    <a:pt x="8" y="143"/>
                    <a:pt x="12" y="158"/>
                    <a:pt x="12" y="158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rgbClr val="725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8" name="Freeform 17"/>
            <p:cNvSpPr>
              <a:spLocks/>
            </p:cNvSpPr>
            <p:nvPr/>
          </p:nvSpPr>
          <p:spPr bwMode="auto">
            <a:xfrm>
              <a:off x="6232525" y="4743450"/>
              <a:ext cx="989013" cy="325437"/>
            </a:xfrm>
            <a:custGeom>
              <a:avLst/>
              <a:gdLst>
                <a:gd name="T0" fmla="*/ 0 w 99"/>
                <a:gd name="T1" fmla="*/ 2147483647 h 48"/>
                <a:gd name="T2" fmla="*/ 2147483647 w 99"/>
                <a:gd name="T3" fmla="*/ 2147483647 h 48"/>
                <a:gd name="T4" fmla="*/ 2147483647 w 99"/>
                <a:gd name="T5" fmla="*/ 2147483647 h 48"/>
                <a:gd name="T6" fmla="*/ 2147483647 w 99"/>
                <a:gd name="T7" fmla="*/ 2147483647 h 48"/>
                <a:gd name="T8" fmla="*/ 2147483647 w 99"/>
                <a:gd name="T9" fmla="*/ 2147483647 h 48"/>
                <a:gd name="T10" fmla="*/ 2147483647 w 99"/>
                <a:gd name="T11" fmla="*/ 0 h 48"/>
                <a:gd name="T12" fmla="*/ 0 w 99"/>
                <a:gd name="T13" fmla="*/ 214748364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"/>
                <a:gd name="T22" fmla="*/ 0 h 48"/>
                <a:gd name="T23" fmla="*/ 99 w 99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" h="48">
                  <a:moveTo>
                    <a:pt x="0" y="3"/>
                  </a:moveTo>
                  <a:cubicBezTo>
                    <a:pt x="0" y="3"/>
                    <a:pt x="21" y="20"/>
                    <a:pt x="36" y="34"/>
                  </a:cubicBezTo>
                  <a:cubicBezTo>
                    <a:pt x="50" y="48"/>
                    <a:pt x="82" y="44"/>
                    <a:pt x="99" y="33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64" y="43"/>
                    <a:pt x="47" y="27"/>
                  </a:cubicBezTo>
                  <a:cubicBezTo>
                    <a:pt x="30" y="11"/>
                    <a:pt x="20" y="0"/>
                    <a:pt x="2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725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9" name="组合 1068"/>
            <p:cNvGrpSpPr>
              <a:grpSpLocks/>
            </p:cNvGrpSpPr>
            <p:nvPr/>
          </p:nvGrpSpPr>
          <p:grpSpPr bwMode="auto">
            <a:xfrm>
              <a:off x="1663700" y="3173412"/>
              <a:ext cx="1171575" cy="1163638"/>
              <a:chOff x="1334074" y="1482667"/>
              <a:chExt cx="1171772" cy="1164431"/>
            </a:xfrm>
          </p:grpSpPr>
          <p:sp>
            <p:nvSpPr>
              <p:cNvPr id="222" name="Oval 22"/>
              <p:cNvSpPr>
                <a:spLocks noChangeArrowheads="1"/>
              </p:cNvSpPr>
              <p:nvPr/>
            </p:nvSpPr>
            <p:spPr bwMode="auto">
              <a:xfrm>
                <a:off x="1334074" y="1482667"/>
                <a:ext cx="1171772" cy="11644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3" name="TextBox 1066"/>
              <p:cNvSpPr txBox="1">
                <a:spLocks noChangeArrowheads="1"/>
              </p:cNvSpPr>
              <p:nvPr/>
            </p:nvSpPr>
            <p:spPr bwMode="auto">
              <a:xfrm>
                <a:off x="1358775" y="1880091"/>
                <a:ext cx="1146661" cy="369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코로나</a:t>
                </a:r>
                <a:r>
                  <a:rPr kumimoji="0" lang="en-US" altLang="ko-KR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90" name="组合 1071"/>
            <p:cNvGrpSpPr>
              <a:grpSpLocks/>
            </p:cNvGrpSpPr>
            <p:nvPr/>
          </p:nvGrpSpPr>
          <p:grpSpPr bwMode="auto">
            <a:xfrm>
              <a:off x="3024188" y="2730499"/>
              <a:ext cx="995362" cy="1001711"/>
              <a:chOff x="2693878" y="1039357"/>
              <a:chExt cx="995363" cy="1001713"/>
            </a:xfrm>
          </p:grpSpPr>
          <p:sp>
            <p:nvSpPr>
              <p:cNvPr id="220" name="Oval 24"/>
              <p:cNvSpPr>
                <a:spLocks noChangeArrowheads="1"/>
              </p:cNvSpPr>
              <p:nvPr/>
            </p:nvSpPr>
            <p:spPr bwMode="auto">
              <a:xfrm>
                <a:off x="2693878" y="1039357"/>
                <a:ext cx="995363" cy="1001713"/>
              </a:xfrm>
              <a:prstGeom prst="ellipse">
                <a:avLst/>
              </a:prstGeom>
              <a:solidFill>
                <a:srgbClr val="662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1" name="TextBox 109"/>
              <p:cNvSpPr txBox="1">
                <a:spLocks noChangeArrowheads="1"/>
              </p:cNvSpPr>
              <p:nvPr/>
            </p:nvSpPr>
            <p:spPr bwMode="auto">
              <a:xfrm>
                <a:off x="2756287" y="1277391"/>
                <a:ext cx="819872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비대면            </a:t>
                </a:r>
                <a:r>
                  <a:rPr kumimoji="0" lang="en-US" altLang="ko-KR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kumimoji="0" lang="ko-KR" altLang="en-US" sz="1600" noProof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사회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1" name="组合 1070"/>
            <p:cNvGrpSpPr>
              <a:grpSpLocks/>
            </p:cNvGrpSpPr>
            <p:nvPr/>
          </p:nvGrpSpPr>
          <p:grpSpPr bwMode="auto">
            <a:xfrm>
              <a:off x="3849686" y="1814512"/>
              <a:ext cx="1060449" cy="1066800"/>
              <a:chOff x="3519672" y="123478"/>
              <a:chExt cx="1060567" cy="1066948"/>
            </a:xfrm>
          </p:grpSpPr>
          <p:sp>
            <p:nvSpPr>
              <p:cNvPr id="218" name="Oval 27"/>
              <p:cNvSpPr>
                <a:spLocks noChangeArrowheads="1"/>
              </p:cNvSpPr>
              <p:nvPr/>
            </p:nvSpPr>
            <p:spPr bwMode="auto">
              <a:xfrm>
                <a:off x="3519672" y="123478"/>
                <a:ext cx="1060567" cy="1066948"/>
              </a:xfrm>
              <a:prstGeom prst="ellipse">
                <a:avLst/>
              </a:prstGeom>
              <a:solidFill>
                <a:srgbClr val="B5D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9" name="TextBox 110"/>
              <p:cNvSpPr txBox="1">
                <a:spLocks noChangeArrowheads="1"/>
              </p:cNvSpPr>
              <p:nvPr/>
            </p:nvSpPr>
            <p:spPr bwMode="auto">
              <a:xfrm>
                <a:off x="3726753" y="439434"/>
                <a:ext cx="646403" cy="369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게임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92" name="组合 1074"/>
            <p:cNvGrpSpPr>
              <a:grpSpLocks/>
            </p:cNvGrpSpPr>
            <p:nvPr/>
          </p:nvGrpSpPr>
          <p:grpSpPr bwMode="auto">
            <a:xfrm>
              <a:off x="5167885" y="2667000"/>
              <a:ext cx="924201" cy="1066086"/>
              <a:chOff x="4836265" y="976338"/>
              <a:chExt cx="925930" cy="1065162"/>
            </a:xfrm>
          </p:grpSpPr>
          <p:sp>
            <p:nvSpPr>
              <p:cNvPr id="214" name="Oval 32"/>
              <p:cNvSpPr>
                <a:spLocks noChangeArrowheads="1"/>
              </p:cNvSpPr>
              <p:nvPr/>
            </p:nvSpPr>
            <p:spPr bwMode="auto">
              <a:xfrm>
                <a:off x="5214771" y="976338"/>
                <a:ext cx="547424" cy="553557"/>
              </a:xfrm>
              <a:prstGeom prst="ellipse">
                <a:avLst/>
              </a:prstGeom>
              <a:solidFill>
                <a:srgbClr val="662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" name="Freeform 58"/>
              <p:cNvSpPr>
                <a:spLocks/>
              </p:cNvSpPr>
              <p:nvPr/>
            </p:nvSpPr>
            <p:spPr bwMode="auto">
              <a:xfrm>
                <a:off x="5422578" y="1211488"/>
                <a:ext cx="44124" cy="25456"/>
              </a:xfrm>
              <a:custGeom>
                <a:avLst/>
                <a:gdLst>
                  <a:gd name="T0" fmla="*/ 0 w 22"/>
                  <a:gd name="T1" fmla="*/ 2147483647 h 13"/>
                  <a:gd name="T2" fmla="*/ 2147483647 w 22"/>
                  <a:gd name="T3" fmla="*/ 2147483647 h 13"/>
                  <a:gd name="T4" fmla="*/ 2147483647 w 22"/>
                  <a:gd name="T5" fmla="*/ 2147483647 h 13"/>
                  <a:gd name="T6" fmla="*/ 2147483647 w 22"/>
                  <a:gd name="T7" fmla="*/ 0 h 13"/>
                  <a:gd name="T8" fmla="*/ 2147483647 w 22"/>
                  <a:gd name="T9" fmla="*/ 0 h 13"/>
                  <a:gd name="T10" fmla="*/ 2147483647 w 22"/>
                  <a:gd name="T11" fmla="*/ 2147483647 h 13"/>
                  <a:gd name="T12" fmla="*/ 2147483647 w 22"/>
                  <a:gd name="T13" fmla="*/ 2147483647 h 13"/>
                  <a:gd name="T14" fmla="*/ 2147483647 w 22"/>
                  <a:gd name="T15" fmla="*/ 2147483647 h 13"/>
                  <a:gd name="T16" fmla="*/ 2147483647 w 22"/>
                  <a:gd name="T17" fmla="*/ 2147483647 h 13"/>
                  <a:gd name="T18" fmla="*/ 2147483647 w 22"/>
                  <a:gd name="T19" fmla="*/ 2147483647 h 13"/>
                  <a:gd name="T20" fmla="*/ 2147483647 w 22"/>
                  <a:gd name="T21" fmla="*/ 2147483647 h 13"/>
                  <a:gd name="T22" fmla="*/ 2147483647 w 22"/>
                  <a:gd name="T23" fmla="*/ 2147483647 h 13"/>
                  <a:gd name="T24" fmla="*/ 2147483647 w 22"/>
                  <a:gd name="T25" fmla="*/ 2147483647 h 13"/>
                  <a:gd name="T26" fmla="*/ 2147483647 w 22"/>
                  <a:gd name="T27" fmla="*/ 2147483647 h 13"/>
                  <a:gd name="T28" fmla="*/ 2147483647 w 22"/>
                  <a:gd name="T29" fmla="*/ 2147483647 h 13"/>
                  <a:gd name="T30" fmla="*/ 2147483647 w 22"/>
                  <a:gd name="T31" fmla="*/ 2147483647 h 13"/>
                  <a:gd name="T32" fmla="*/ 0 w 22"/>
                  <a:gd name="T33" fmla="*/ 2147483647 h 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"/>
                  <a:gd name="T52" fmla="*/ 0 h 13"/>
                  <a:gd name="T53" fmla="*/ 22 w 22"/>
                  <a:gd name="T54" fmla="*/ 13 h 1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" h="13">
                    <a:moveTo>
                      <a:pt x="0" y="3"/>
                    </a:moveTo>
                    <a:cubicBezTo>
                      <a:pt x="0" y="3"/>
                      <a:pt x="2" y="3"/>
                      <a:pt x="4" y="2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9" y="0"/>
                      <a:pt x="10" y="0"/>
                      <a:pt x="13" y="0"/>
                    </a:cubicBezTo>
                    <a:cubicBezTo>
                      <a:pt x="16" y="0"/>
                      <a:pt x="17" y="0"/>
                      <a:pt x="19" y="0"/>
                    </a:cubicBezTo>
                    <a:cubicBezTo>
                      <a:pt x="19" y="0"/>
                      <a:pt x="19" y="0"/>
                      <a:pt x="20" y="2"/>
                    </a:cubicBezTo>
                    <a:cubicBezTo>
                      <a:pt x="21" y="3"/>
                      <a:pt x="21" y="4"/>
                      <a:pt x="21" y="4"/>
                    </a:cubicBezTo>
                    <a:cubicBezTo>
                      <a:pt x="21" y="4"/>
                      <a:pt x="22" y="5"/>
                      <a:pt x="22" y="6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2" y="10"/>
                      <a:pt x="21" y="10"/>
                      <a:pt x="19" y="11"/>
                    </a:cubicBezTo>
                    <a:cubicBezTo>
                      <a:pt x="18" y="11"/>
                      <a:pt x="16" y="12"/>
                      <a:pt x="14" y="12"/>
                    </a:cubicBezTo>
                    <a:cubicBezTo>
                      <a:pt x="13" y="13"/>
                      <a:pt x="12" y="13"/>
                      <a:pt x="9" y="13"/>
                    </a:cubicBezTo>
                    <a:cubicBezTo>
                      <a:pt x="7" y="13"/>
                      <a:pt x="5" y="13"/>
                      <a:pt x="4" y="13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2" y="11"/>
                      <a:pt x="2" y="10"/>
                      <a:pt x="1" y="9"/>
                    </a:cubicBezTo>
                    <a:cubicBezTo>
                      <a:pt x="1" y="9"/>
                      <a:pt x="1" y="8"/>
                      <a:pt x="1" y="7"/>
                    </a:cubicBezTo>
                    <a:cubicBezTo>
                      <a:pt x="0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6" name="TextBox 111"/>
              <p:cNvSpPr txBox="1">
                <a:spLocks noChangeArrowheads="1"/>
              </p:cNvSpPr>
              <p:nvPr/>
            </p:nvSpPr>
            <p:spPr bwMode="auto">
              <a:xfrm>
                <a:off x="5241441" y="1146077"/>
                <a:ext cx="441971" cy="246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noProof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센서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7" name="TextBox 111"/>
              <p:cNvSpPr txBox="1">
                <a:spLocks noChangeArrowheads="1"/>
              </p:cNvSpPr>
              <p:nvPr/>
            </p:nvSpPr>
            <p:spPr bwMode="auto">
              <a:xfrm>
                <a:off x="4836265" y="1795492"/>
                <a:ext cx="716597" cy="246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contents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93" name="组合 1073"/>
            <p:cNvGrpSpPr>
              <a:grpSpLocks/>
            </p:cNvGrpSpPr>
            <p:nvPr/>
          </p:nvGrpSpPr>
          <p:grpSpPr bwMode="auto">
            <a:xfrm>
              <a:off x="6098510" y="2347912"/>
              <a:ext cx="1005403" cy="944563"/>
              <a:chOff x="5768571" y="656952"/>
              <a:chExt cx="1005149" cy="945467"/>
            </a:xfrm>
          </p:grpSpPr>
          <p:sp>
            <p:nvSpPr>
              <p:cNvPr id="212" name="Oval 30"/>
              <p:cNvSpPr>
                <a:spLocks noChangeArrowheads="1"/>
              </p:cNvSpPr>
              <p:nvPr/>
            </p:nvSpPr>
            <p:spPr bwMode="auto">
              <a:xfrm>
                <a:off x="5808914" y="656952"/>
                <a:ext cx="937975" cy="945467"/>
              </a:xfrm>
              <a:prstGeom prst="ellipse">
                <a:avLst/>
              </a:prstGeom>
              <a:solidFill>
                <a:srgbClr val="662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3" name="TextBox 112"/>
              <p:cNvSpPr txBox="1">
                <a:spLocks noChangeArrowheads="1"/>
              </p:cNvSpPr>
              <p:nvPr/>
            </p:nvSpPr>
            <p:spPr bwMode="auto">
              <a:xfrm>
                <a:off x="5768571" y="926083"/>
                <a:ext cx="1005149" cy="338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오픈소스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94" name="组合 1075"/>
            <p:cNvGrpSpPr>
              <a:grpSpLocks/>
            </p:cNvGrpSpPr>
            <p:nvPr/>
          </p:nvGrpSpPr>
          <p:grpSpPr bwMode="auto">
            <a:xfrm>
              <a:off x="7221538" y="3617912"/>
              <a:ext cx="1177253" cy="1149350"/>
              <a:chOff x="6891724" y="1926456"/>
              <a:chExt cx="1177253" cy="1149350"/>
            </a:xfrm>
          </p:grpSpPr>
          <p:sp>
            <p:nvSpPr>
              <p:cNvPr id="210" name="Oval 28"/>
              <p:cNvSpPr>
                <a:spLocks noChangeArrowheads="1"/>
              </p:cNvSpPr>
              <p:nvPr/>
            </p:nvSpPr>
            <p:spPr bwMode="auto">
              <a:xfrm>
                <a:off x="6891724" y="1926456"/>
                <a:ext cx="1143000" cy="114935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1" name="TextBox 113"/>
              <p:cNvSpPr txBox="1">
                <a:spLocks noChangeArrowheads="1"/>
              </p:cNvSpPr>
              <p:nvPr/>
            </p:nvSpPr>
            <p:spPr bwMode="auto">
              <a:xfrm>
                <a:off x="6909685" y="2275160"/>
                <a:ext cx="1159292" cy="384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세계경제</a:t>
                </a:r>
                <a:endPara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95" name="组合 1077"/>
            <p:cNvGrpSpPr>
              <a:grpSpLocks/>
            </p:cNvGrpSpPr>
            <p:nvPr/>
          </p:nvGrpSpPr>
          <p:grpSpPr bwMode="auto">
            <a:xfrm>
              <a:off x="6996406" y="4722812"/>
              <a:ext cx="542058" cy="552450"/>
              <a:chOff x="6665945" y="3031669"/>
              <a:chExt cx="541557" cy="552175"/>
            </a:xfrm>
          </p:grpSpPr>
          <p:sp>
            <p:nvSpPr>
              <p:cNvPr id="208" name="Oval 31"/>
              <p:cNvSpPr>
                <a:spLocks noChangeArrowheads="1"/>
              </p:cNvSpPr>
              <p:nvPr/>
            </p:nvSpPr>
            <p:spPr bwMode="auto">
              <a:xfrm>
                <a:off x="6665945" y="3031669"/>
                <a:ext cx="541557" cy="552175"/>
              </a:xfrm>
              <a:prstGeom prst="ellipse">
                <a:avLst/>
              </a:prstGeom>
              <a:solidFill>
                <a:srgbClr val="662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9" name="TextBox 114"/>
              <p:cNvSpPr txBox="1">
                <a:spLocks noChangeArrowheads="1"/>
              </p:cNvSpPr>
              <p:nvPr/>
            </p:nvSpPr>
            <p:spPr bwMode="auto">
              <a:xfrm>
                <a:off x="6702128" y="3198988"/>
                <a:ext cx="440738" cy="246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백신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96" name="组合 1072"/>
            <p:cNvGrpSpPr>
              <a:grpSpLocks/>
            </p:cNvGrpSpPr>
            <p:nvPr/>
          </p:nvGrpSpPr>
          <p:grpSpPr bwMode="auto">
            <a:xfrm>
              <a:off x="3386339" y="3781425"/>
              <a:ext cx="646331" cy="487362"/>
              <a:chOff x="3056834" y="2091076"/>
              <a:chExt cx="645240" cy="487363"/>
            </a:xfrm>
          </p:grpSpPr>
          <p:sp>
            <p:nvSpPr>
              <p:cNvPr id="205" name="Oval 29"/>
              <p:cNvSpPr>
                <a:spLocks noChangeArrowheads="1"/>
              </p:cNvSpPr>
              <p:nvPr/>
            </p:nvSpPr>
            <p:spPr bwMode="auto">
              <a:xfrm>
                <a:off x="3125746" y="2091076"/>
                <a:ext cx="477838" cy="487363"/>
              </a:xfrm>
              <a:prstGeom prst="ellipse">
                <a:avLst/>
              </a:prstGeom>
              <a:solidFill>
                <a:srgbClr val="662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" name="Freeform 83"/>
              <p:cNvSpPr>
                <a:spLocks/>
              </p:cNvSpPr>
              <p:nvPr/>
            </p:nvSpPr>
            <p:spPr bwMode="auto">
              <a:xfrm>
                <a:off x="3365354" y="2306399"/>
                <a:ext cx="53559" cy="31930"/>
              </a:xfrm>
              <a:custGeom>
                <a:avLst/>
                <a:gdLst>
                  <a:gd name="T0" fmla="*/ 0 w 22"/>
                  <a:gd name="T1" fmla="*/ 2147483647 h 13"/>
                  <a:gd name="T2" fmla="*/ 2147483647 w 22"/>
                  <a:gd name="T3" fmla="*/ 2147483647 h 13"/>
                  <a:gd name="T4" fmla="*/ 2147483647 w 22"/>
                  <a:gd name="T5" fmla="*/ 2147483647 h 13"/>
                  <a:gd name="T6" fmla="*/ 2147483647 w 22"/>
                  <a:gd name="T7" fmla="*/ 0 h 13"/>
                  <a:gd name="T8" fmla="*/ 2147483647 w 22"/>
                  <a:gd name="T9" fmla="*/ 0 h 13"/>
                  <a:gd name="T10" fmla="*/ 2147483647 w 22"/>
                  <a:gd name="T11" fmla="*/ 2147483647 h 13"/>
                  <a:gd name="T12" fmla="*/ 2147483647 w 22"/>
                  <a:gd name="T13" fmla="*/ 2147483647 h 13"/>
                  <a:gd name="T14" fmla="*/ 2147483647 w 22"/>
                  <a:gd name="T15" fmla="*/ 2147483647 h 13"/>
                  <a:gd name="T16" fmla="*/ 2147483647 w 22"/>
                  <a:gd name="T17" fmla="*/ 2147483647 h 13"/>
                  <a:gd name="T18" fmla="*/ 2147483647 w 22"/>
                  <a:gd name="T19" fmla="*/ 2147483647 h 13"/>
                  <a:gd name="T20" fmla="*/ 2147483647 w 22"/>
                  <a:gd name="T21" fmla="*/ 2147483647 h 13"/>
                  <a:gd name="T22" fmla="*/ 2147483647 w 22"/>
                  <a:gd name="T23" fmla="*/ 2147483647 h 13"/>
                  <a:gd name="T24" fmla="*/ 2147483647 w 22"/>
                  <a:gd name="T25" fmla="*/ 2147483647 h 13"/>
                  <a:gd name="T26" fmla="*/ 2147483647 w 22"/>
                  <a:gd name="T27" fmla="*/ 2147483647 h 13"/>
                  <a:gd name="T28" fmla="*/ 2147483647 w 22"/>
                  <a:gd name="T29" fmla="*/ 2147483647 h 13"/>
                  <a:gd name="T30" fmla="*/ 0 w 22"/>
                  <a:gd name="T31" fmla="*/ 2147483647 h 13"/>
                  <a:gd name="T32" fmla="*/ 0 w 22"/>
                  <a:gd name="T33" fmla="*/ 2147483647 h 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"/>
                  <a:gd name="T52" fmla="*/ 0 h 13"/>
                  <a:gd name="T53" fmla="*/ 22 w 22"/>
                  <a:gd name="T54" fmla="*/ 13 h 1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" h="13">
                    <a:moveTo>
                      <a:pt x="0" y="3"/>
                    </a:moveTo>
                    <a:cubicBezTo>
                      <a:pt x="0" y="3"/>
                      <a:pt x="2" y="3"/>
                      <a:pt x="4" y="2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9" y="0"/>
                      <a:pt x="10" y="0"/>
                      <a:pt x="13" y="0"/>
                    </a:cubicBezTo>
                    <a:cubicBezTo>
                      <a:pt x="16" y="0"/>
                      <a:pt x="17" y="0"/>
                      <a:pt x="18" y="0"/>
                    </a:cubicBezTo>
                    <a:cubicBezTo>
                      <a:pt x="19" y="0"/>
                      <a:pt x="19" y="0"/>
                      <a:pt x="20" y="2"/>
                    </a:cubicBezTo>
                    <a:cubicBezTo>
                      <a:pt x="20" y="3"/>
                      <a:pt x="21" y="4"/>
                      <a:pt x="21" y="4"/>
                    </a:cubicBezTo>
                    <a:cubicBezTo>
                      <a:pt x="21" y="4"/>
                      <a:pt x="22" y="5"/>
                      <a:pt x="22" y="6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2" y="10"/>
                      <a:pt x="21" y="10"/>
                      <a:pt x="19" y="11"/>
                    </a:cubicBezTo>
                    <a:cubicBezTo>
                      <a:pt x="17" y="11"/>
                      <a:pt x="15" y="12"/>
                      <a:pt x="13" y="12"/>
                    </a:cubicBezTo>
                    <a:cubicBezTo>
                      <a:pt x="13" y="13"/>
                      <a:pt x="12" y="13"/>
                      <a:pt x="9" y="13"/>
                    </a:cubicBezTo>
                    <a:cubicBezTo>
                      <a:pt x="7" y="13"/>
                      <a:pt x="5" y="13"/>
                      <a:pt x="4" y="13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2" y="11"/>
                      <a:pt x="2" y="10"/>
                      <a:pt x="1" y="9"/>
                    </a:cubicBezTo>
                    <a:cubicBezTo>
                      <a:pt x="1" y="9"/>
                      <a:pt x="1" y="8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7" name="TextBox 116"/>
              <p:cNvSpPr txBox="1">
                <a:spLocks noChangeArrowheads="1"/>
              </p:cNvSpPr>
              <p:nvPr/>
            </p:nvSpPr>
            <p:spPr bwMode="auto">
              <a:xfrm>
                <a:off x="3056834" y="2198359"/>
                <a:ext cx="645240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국가봉쇄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97" name="组合 1069"/>
            <p:cNvGrpSpPr>
              <a:grpSpLocks/>
            </p:cNvGrpSpPr>
            <p:nvPr/>
          </p:nvGrpSpPr>
          <p:grpSpPr bwMode="auto">
            <a:xfrm>
              <a:off x="2065001" y="4589462"/>
              <a:ext cx="548351" cy="560388"/>
              <a:chOff x="1734100" y="2898319"/>
              <a:chExt cx="549646" cy="560602"/>
            </a:xfrm>
          </p:grpSpPr>
          <p:sp>
            <p:nvSpPr>
              <p:cNvPr id="203" name="Oval 26"/>
              <p:cNvSpPr>
                <a:spLocks noChangeArrowheads="1"/>
              </p:cNvSpPr>
              <p:nvPr/>
            </p:nvSpPr>
            <p:spPr bwMode="auto">
              <a:xfrm>
                <a:off x="1734100" y="2898319"/>
                <a:ext cx="549646" cy="560602"/>
              </a:xfrm>
              <a:prstGeom prst="ellipse">
                <a:avLst/>
              </a:prstGeom>
              <a:solidFill>
                <a:srgbClr val="662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4" name="TextBox 117"/>
              <p:cNvSpPr txBox="1">
                <a:spLocks noChangeArrowheads="1"/>
              </p:cNvSpPr>
              <p:nvPr/>
            </p:nvSpPr>
            <p:spPr bwMode="auto">
              <a:xfrm>
                <a:off x="1787244" y="3031720"/>
                <a:ext cx="467897" cy="261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피폐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98" name="组合 1076"/>
            <p:cNvGrpSpPr>
              <a:grpSpLocks/>
            </p:cNvGrpSpPr>
            <p:nvPr/>
          </p:nvGrpSpPr>
          <p:grpSpPr bwMode="auto">
            <a:xfrm>
              <a:off x="6842982" y="3322637"/>
              <a:ext cx="697627" cy="514350"/>
              <a:chOff x="6513606" y="1631494"/>
              <a:chExt cx="696983" cy="514735"/>
            </a:xfrm>
          </p:grpSpPr>
          <p:sp>
            <p:nvSpPr>
              <p:cNvPr id="201" name="Oval 23"/>
              <p:cNvSpPr>
                <a:spLocks noChangeArrowheads="1"/>
              </p:cNvSpPr>
              <p:nvPr/>
            </p:nvSpPr>
            <p:spPr bwMode="auto">
              <a:xfrm>
                <a:off x="6588225" y="1631494"/>
                <a:ext cx="524162" cy="514735"/>
              </a:xfrm>
              <a:prstGeom prst="ellipse">
                <a:avLst/>
              </a:prstGeom>
              <a:solidFill>
                <a:srgbClr val="662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2" name="TextBox 118"/>
              <p:cNvSpPr txBox="1">
                <a:spLocks noChangeArrowheads="1"/>
              </p:cNvSpPr>
              <p:nvPr/>
            </p:nvSpPr>
            <p:spPr bwMode="auto">
              <a:xfrm>
                <a:off x="6513606" y="1765658"/>
                <a:ext cx="696983" cy="24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라즈베리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99" name="Freeform 97"/>
            <p:cNvSpPr>
              <a:spLocks/>
            </p:cNvSpPr>
            <p:nvPr/>
          </p:nvSpPr>
          <p:spPr bwMode="auto">
            <a:xfrm>
              <a:off x="5224463" y="3367087"/>
              <a:ext cx="490537" cy="500063"/>
            </a:xfrm>
            <a:custGeom>
              <a:avLst/>
              <a:gdLst>
                <a:gd name="T0" fmla="*/ 0 w 676"/>
                <a:gd name="T1" fmla="*/ 2147483647 h 687"/>
                <a:gd name="T2" fmla="*/ 2147483647 w 676"/>
                <a:gd name="T3" fmla="*/ 0 h 687"/>
                <a:gd name="T4" fmla="*/ 2147483647 w 676"/>
                <a:gd name="T5" fmla="*/ 2147483647 h 687"/>
                <a:gd name="T6" fmla="*/ 2147483647 w 676"/>
                <a:gd name="T7" fmla="*/ 2147483647 h 687"/>
                <a:gd name="T8" fmla="*/ 0 w 676"/>
                <a:gd name="T9" fmla="*/ 2147483647 h 6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6"/>
                <a:gd name="T16" fmla="*/ 0 h 687"/>
                <a:gd name="T17" fmla="*/ 676 w 676"/>
                <a:gd name="T18" fmla="*/ 687 h 6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6" h="687">
                  <a:moveTo>
                    <a:pt x="0" y="343"/>
                  </a:moveTo>
                  <a:cubicBezTo>
                    <a:pt x="0" y="154"/>
                    <a:pt x="151" y="0"/>
                    <a:pt x="338" y="0"/>
                  </a:cubicBezTo>
                  <a:cubicBezTo>
                    <a:pt x="525" y="0"/>
                    <a:pt x="676" y="154"/>
                    <a:pt x="676" y="343"/>
                  </a:cubicBezTo>
                  <a:cubicBezTo>
                    <a:pt x="676" y="534"/>
                    <a:pt x="525" y="687"/>
                    <a:pt x="338" y="687"/>
                  </a:cubicBezTo>
                  <a:cubicBezTo>
                    <a:pt x="151" y="687"/>
                    <a:pt x="0" y="534"/>
                    <a:pt x="0" y="343"/>
                  </a:cubicBezTo>
                </a:path>
              </a:pathLst>
            </a:custGeom>
            <a:solidFill>
              <a:srgbClr val="662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0" name="TextBox 111"/>
            <p:cNvSpPr txBox="1">
              <a:spLocks noChangeArrowheads="1"/>
            </p:cNvSpPr>
            <p:nvPr/>
          </p:nvSpPr>
          <p:spPr bwMode="auto">
            <a:xfrm>
              <a:off x="5164691" y="3498612"/>
              <a:ext cx="5693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파이썬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19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04EA-A73D-46A9-80A4-60C219A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제품 및 유사 서비스 조사</a:t>
            </a:r>
          </a:p>
        </p:txBody>
      </p:sp>
      <p:pic>
        <p:nvPicPr>
          <p:cNvPr id="23" name="내용 개체 틀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880" y="1761962"/>
            <a:ext cx="3594528" cy="2190157"/>
          </a:xfrm>
          <a:prstGeom prst="rect">
            <a:avLst/>
          </a:prstGeom>
        </p:spPr>
      </p:pic>
      <p:cxnSp>
        <p:nvCxnSpPr>
          <p:cNvPr id="4" name="直接连接符 6"/>
          <p:cNvCxnSpPr/>
          <p:nvPr/>
        </p:nvCxnSpPr>
        <p:spPr>
          <a:xfrm>
            <a:off x="9442228" y="4957548"/>
            <a:ext cx="0" cy="391480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/>
        </p:nvCxnSpPr>
        <p:spPr>
          <a:xfrm>
            <a:off x="9594628" y="5109948"/>
            <a:ext cx="0" cy="391480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213151" y="1471599"/>
            <a:ext cx="8717694" cy="3914797"/>
            <a:chOff x="256239" y="1327120"/>
            <a:chExt cx="9166252" cy="4116230"/>
          </a:xfrm>
        </p:grpSpPr>
        <p:sp>
          <p:nvSpPr>
            <p:cNvPr id="13" name="椭圆 14"/>
            <p:cNvSpPr/>
            <p:nvPr/>
          </p:nvSpPr>
          <p:spPr bwMode="auto">
            <a:xfrm>
              <a:off x="256239" y="4240335"/>
              <a:ext cx="245812" cy="314266"/>
            </a:xfrm>
            <a:custGeom>
              <a:avLst/>
              <a:gdLst/>
              <a:ahLst/>
              <a:cxnLst/>
              <a:rect l="l" t="t" r="r" b="b"/>
              <a:pathLst>
                <a:path w="683568" h="864094">
                  <a:moveTo>
                    <a:pt x="341785" y="75471"/>
                  </a:moveTo>
                  <a:cubicBezTo>
                    <a:pt x="218037" y="75471"/>
                    <a:pt x="117720" y="175788"/>
                    <a:pt x="117720" y="299536"/>
                  </a:cubicBezTo>
                  <a:cubicBezTo>
                    <a:pt x="117720" y="423284"/>
                    <a:pt x="218037" y="523601"/>
                    <a:pt x="341785" y="523601"/>
                  </a:cubicBezTo>
                  <a:cubicBezTo>
                    <a:pt x="465533" y="523601"/>
                    <a:pt x="565850" y="423284"/>
                    <a:pt x="565850" y="299536"/>
                  </a:cubicBezTo>
                  <a:cubicBezTo>
                    <a:pt x="565850" y="175788"/>
                    <a:pt x="465533" y="75471"/>
                    <a:pt x="341785" y="75471"/>
                  </a:cubicBezTo>
                  <a:close/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1E8FDB"/>
            </a:solidFill>
            <a:ln w="3175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" name="直接连接符 6"/>
            <p:cNvCxnSpPr/>
            <p:nvPr/>
          </p:nvCxnSpPr>
          <p:spPr>
            <a:xfrm>
              <a:off x="4906817" y="1327120"/>
              <a:ext cx="0" cy="4116230"/>
            </a:xfrm>
            <a:prstGeom prst="line">
              <a:avLst/>
            </a:prstGeom>
            <a:noFill/>
            <a:ln w="28575" cap="flat" cmpd="sng" algn="ctr">
              <a:solidFill>
                <a:srgbClr val="66218C"/>
              </a:solidFill>
              <a:prstDash val="solid"/>
              <a:miter lim="800000"/>
            </a:ln>
            <a:effectLst/>
          </p:spPr>
        </p:cxnSp>
        <p:sp>
          <p:nvSpPr>
            <p:cNvPr id="15" name="椭圆 14"/>
            <p:cNvSpPr/>
            <p:nvPr/>
          </p:nvSpPr>
          <p:spPr bwMode="auto">
            <a:xfrm>
              <a:off x="5287689" y="4240335"/>
              <a:ext cx="245812" cy="314266"/>
            </a:xfrm>
            <a:custGeom>
              <a:avLst/>
              <a:gdLst/>
              <a:ahLst/>
              <a:cxnLst/>
              <a:rect l="l" t="t" r="r" b="b"/>
              <a:pathLst>
                <a:path w="683568" h="864094">
                  <a:moveTo>
                    <a:pt x="341785" y="75471"/>
                  </a:moveTo>
                  <a:cubicBezTo>
                    <a:pt x="218037" y="75471"/>
                    <a:pt x="117720" y="175788"/>
                    <a:pt x="117720" y="299536"/>
                  </a:cubicBezTo>
                  <a:cubicBezTo>
                    <a:pt x="117720" y="423284"/>
                    <a:pt x="218037" y="523601"/>
                    <a:pt x="341785" y="523601"/>
                  </a:cubicBezTo>
                  <a:cubicBezTo>
                    <a:pt x="465533" y="523601"/>
                    <a:pt x="565850" y="423284"/>
                    <a:pt x="565850" y="299536"/>
                  </a:cubicBezTo>
                  <a:cubicBezTo>
                    <a:pt x="565850" y="175788"/>
                    <a:pt x="465533" y="75471"/>
                    <a:pt x="341785" y="75471"/>
                  </a:cubicBezTo>
                  <a:close/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1E8FDB"/>
            </a:solidFill>
            <a:ln w="3175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Box 25"/>
            <p:cNvSpPr txBox="1"/>
            <p:nvPr/>
          </p:nvSpPr>
          <p:spPr>
            <a:xfrm>
              <a:off x="502053" y="4221485"/>
              <a:ext cx="4023895" cy="38833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66218C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CONTENTS</a:t>
              </a:r>
            </a:p>
          </p:txBody>
        </p:sp>
        <p:sp>
          <p:nvSpPr>
            <p:cNvPr id="17" name="TextBox 25"/>
            <p:cNvSpPr txBox="1"/>
            <p:nvPr/>
          </p:nvSpPr>
          <p:spPr>
            <a:xfrm>
              <a:off x="5533503" y="4207440"/>
              <a:ext cx="3888988" cy="38833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66218C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CONTENTS</a:t>
              </a:r>
            </a:p>
          </p:txBody>
        </p:sp>
      </p:grpSp>
      <p:sp>
        <p:nvSpPr>
          <p:cNvPr id="18" name="矩形 14"/>
          <p:cNvSpPr/>
          <p:nvPr/>
        </p:nvSpPr>
        <p:spPr>
          <a:xfrm>
            <a:off x="467425" y="1528548"/>
            <a:ext cx="4040570" cy="2553641"/>
          </a:xfrm>
          <a:prstGeom prst="rect">
            <a:avLst/>
          </a:prstGeom>
          <a:noFill/>
          <a:ln w="12700" cap="flat" cmpd="sng" algn="ctr">
            <a:solidFill>
              <a:srgbClr val="66218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4"/>
          <p:cNvSpPr/>
          <p:nvPr/>
        </p:nvSpPr>
        <p:spPr>
          <a:xfrm>
            <a:off x="4727624" y="1528548"/>
            <a:ext cx="4040570" cy="2553641"/>
          </a:xfrm>
          <a:prstGeom prst="rect">
            <a:avLst/>
          </a:prstGeom>
          <a:noFill/>
          <a:ln w="12700" cap="flat" cmpd="sng" algn="ctr">
            <a:solidFill>
              <a:srgbClr val="66218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43179" y="4614970"/>
            <a:ext cx="4040571" cy="45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just" latinLnBrk="0">
              <a:lnSpc>
                <a:spcPct val="80000"/>
              </a:lnSpc>
              <a:buFontTx/>
              <a:buNone/>
              <a:defRPr/>
            </a:pPr>
            <a:r>
              <a:rPr kumimoji="0" lang="ko-KR" altLang="en-US" sz="2400" kern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굴림" charset="-127"/>
                <a:cs typeface="Arial" panose="020B0604020202020204" pitchFamily="34" charset="0"/>
              </a:rPr>
              <a:t>코로나 피하기 게임</a:t>
            </a:r>
            <a:endParaRPr kumimoji="0" lang="en-US" altLang="ko-KR" sz="2400" kern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232166" y="4592229"/>
            <a:ext cx="4040571" cy="45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just" latinLnBrk="0">
              <a:lnSpc>
                <a:spcPct val="80000"/>
              </a:lnSpc>
              <a:buFontTx/>
              <a:buNone/>
              <a:defRPr/>
            </a:pPr>
            <a:r>
              <a:rPr kumimoji="0" lang="ko-KR" altLang="en-US" sz="2400" kern="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굴림" charset="-127"/>
                <a:cs typeface="Arial" panose="020B0604020202020204" pitchFamily="34" charset="0"/>
              </a:rPr>
              <a:t>유니티</a:t>
            </a:r>
            <a:r>
              <a:rPr kumimoji="0" lang="ko-KR" altLang="en-US" sz="2400" kern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굴림" charset="-127"/>
                <a:cs typeface="Arial" panose="020B0604020202020204" pitchFamily="34" charset="0"/>
              </a:rPr>
              <a:t> 코로나 시뮬레이션</a:t>
            </a:r>
            <a:endParaRPr kumimoji="0" lang="en-US" altLang="ko-KR" sz="2400" kern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ea typeface="굴림" charset="-127"/>
              <a:cs typeface="Arial" panose="020B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32" y="1767777"/>
            <a:ext cx="3662356" cy="21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04EA-A73D-46A9-80A4-60C219A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사용할 오픈 소스들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F97E-F05A-4B6C-96AD-F35B55DF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import pygame</a:t>
            </a:r>
          </a:p>
          <a:p>
            <a:r>
              <a:rPr lang="en-US" altLang="ko-KR" sz="1000" dirty="0"/>
              <a:t>import random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초기화 </a:t>
            </a:r>
            <a:r>
              <a:rPr lang="en-US" altLang="ko-KR" sz="1000" dirty="0"/>
              <a:t>#</a:t>
            </a:r>
            <a:r>
              <a:rPr lang="ko-KR" altLang="en-US" sz="1000" dirty="0"/>
              <a:t>중요</a:t>
            </a:r>
            <a:r>
              <a:rPr lang="en-US" altLang="ko-KR" sz="1000" dirty="0"/>
              <a:t>!</a:t>
            </a:r>
          </a:p>
          <a:p>
            <a:r>
              <a:rPr lang="en-US" altLang="ko-KR" sz="1000" dirty="0"/>
              <a:t>pygame.init() </a:t>
            </a:r>
          </a:p>
          <a:p>
            <a:r>
              <a:rPr lang="en-US" altLang="ko-KR" sz="1000" dirty="0"/>
              <a:t>score = 0</a:t>
            </a:r>
          </a:p>
          <a:p>
            <a:r>
              <a:rPr lang="en-US" altLang="ko-KR" sz="1000" dirty="0"/>
              <a:t>#FPS</a:t>
            </a:r>
          </a:p>
          <a:p>
            <a:r>
              <a:rPr lang="en-US" altLang="ko-KR" sz="1000" dirty="0"/>
              <a:t>clock = pygame.time.Clock(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화면 크기 설정</a:t>
            </a:r>
          </a:p>
          <a:p>
            <a:r>
              <a:rPr lang="en-US" altLang="ko-KR" sz="1000" dirty="0"/>
              <a:t>screenWidth = 480 #</a:t>
            </a:r>
            <a:r>
              <a:rPr lang="ko-KR" altLang="en-US" sz="1000" dirty="0" err="1"/>
              <a:t>가로크기</a:t>
            </a:r>
            <a:endParaRPr lang="ko-KR" altLang="en-US" sz="1000" dirty="0"/>
          </a:p>
          <a:p>
            <a:r>
              <a:rPr lang="en-US" altLang="ko-KR" sz="1000" dirty="0"/>
              <a:t>screenHeight = 640 #</a:t>
            </a:r>
            <a:r>
              <a:rPr lang="ko-KR" altLang="en-US" sz="1000" dirty="0" err="1"/>
              <a:t>세로크기</a:t>
            </a:r>
            <a:endParaRPr lang="ko-KR" altLang="en-US" sz="1000" dirty="0"/>
          </a:p>
          <a:p>
            <a:r>
              <a:rPr lang="en-US" altLang="ko-KR" sz="1000" dirty="0"/>
              <a:t>screen = pygame.display.set_mode((screenWidth,screenHeight))</a:t>
            </a:r>
            <a:endParaRPr lang="ko-KR" altLang="en-US" sz="1000" dirty="0"/>
          </a:p>
          <a:p>
            <a:r>
              <a:rPr lang="en-US" altLang="ko-KR" sz="1000" dirty="0"/>
              <a:t>#</a:t>
            </a:r>
            <a:r>
              <a:rPr lang="ko-KR" altLang="en-US" sz="1000" dirty="0" err="1"/>
              <a:t>배경이미지</a:t>
            </a:r>
            <a:endParaRPr lang="ko-KR" altLang="en-US" sz="1000" dirty="0"/>
          </a:p>
          <a:p>
            <a:r>
              <a:rPr lang="en-US" altLang="ko-KR" sz="1000" dirty="0"/>
              <a:t>background = pygame.image.load("background.png")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캐릭터</a:t>
            </a:r>
          </a:p>
          <a:p>
            <a:r>
              <a:rPr lang="en-US" altLang="ko-KR" sz="1000" dirty="0"/>
              <a:t>character = pygame.image.load("character.png")</a:t>
            </a:r>
          </a:p>
          <a:p>
            <a:r>
              <a:rPr lang="en-US" altLang="ko-KR" sz="1000" dirty="0"/>
              <a:t>characterSize = character.get_rect().size  #img</a:t>
            </a:r>
            <a:r>
              <a:rPr lang="ko-KR" altLang="en-US" sz="1000" dirty="0"/>
              <a:t>크기 불러옴</a:t>
            </a:r>
          </a:p>
          <a:p>
            <a:r>
              <a:rPr lang="en-US" altLang="ko-KR" sz="1000" dirty="0"/>
              <a:t>characterWidth = characterSize[0]</a:t>
            </a:r>
          </a:p>
          <a:p>
            <a:r>
              <a:rPr lang="en-US" altLang="ko-KR" sz="1000" dirty="0"/>
              <a:t>characterHeight = characterSize[1]</a:t>
            </a:r>
          </a:p>
          <a:p>
            <a:r>
              <a:rPr lang="en-US" altLang="ko-KR" sz="1000" dirty="0"/>
              <a:t>characterXpos = (screenWidth / 2) - (characterWidth / 2)</a:t>
            </a:r>
          </a:p>
          <a:p>
            <a:r>
              <a:rPr lang="en-US" altLang="ko-KR" sz="1000" dirty="0"/>
              <a:t>characterYpos = screenHeight - characterHeight</a:t>
            </a:r>
          </a:p>
          <a:p>
            <a:endParaRPr lang="ko-KR" altLang="en-US" sz="1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60160" y="1399130"/>
            <a:ext cx="3762389" cy="4101297"/>
            <a:chOff x="1413299" y="1412778"/>
            <a:chExt cx="4306254" cy="4101297"/>
          </a:xfrm>
        </p:grpSpPr>
        <p:cxnSp>
          <p:nvCxnSpPr>
            <p:cNvPr id="8" name="直接连接符 10"/>
            <p:cNvCxnSpPr/>
            <p:nvPr/>
          </p:nvCxnSpPr>
          <p:spPr>
            <a:xfrm flipV="1">
              <a:off x="1413299" y="1412778"/>
              <a:ext cx="4248001" cy="1"/>
            </a:xfrm>
            <a:prstGeom prst="line">
              <a:avLst/>
            </a:prstGeom>
            <a:noFill/>
            <a:ln w="28575" cap="flat" cmpd="sng" algn="ctr">
              <a:solidFill>
                <a:srgbClr val="66218C"/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14"/>
            <p:cNvCxnSpPr/>
            <p:nvPr/>
          </p:nvCxnSpPr>
          <p:spPr>
            <a:xfrm>
              <a:off x="1471552" y="5514075"/>
              <a:ext cx="4248001" cy="0"/>
            </a:xfrm>
            <a:prstGeom prst="line">
              <a:avLst/>
            </a:prstGeom>
            <a:noFill/>
            <a:ln w="28575" cap="flat" cmpd="sng" algn="ctr">
              <a:solidFill>
                <a:srgbClr val="66218C"/>
              </a:solidFill>
              <a:prstDash val="solid"/>
              <a:miter lim="800000"/>
            </a:ln>
            <a:effectLst/>
          </p:spPr>
        </p:cxnSp>
      </p:grpSp>
      <p:sp>
        <p:nvSpPr>
          <p:cNvPr id="11" name="矩形 14"/>
          <p:cNvSpPr/>
          <p:nvPr/>
        </p:nvSpPr>
        <p:spPr>
          <a:xfrm>
            <a:off x="4346829" y="1399130"/>
            <a:ext cx="4689668" cy="4114946"/>
          </a:xfrm>
          <a:prstGeom prst="rect">
            <a:avLst/>
          </a:prstGeom>
          <a:noFill/>
          <a:ln w="12700" cap="flat" cmpd="sng" algn="ctr">
            <a:solidFill>
              <a:srgbClr val="66218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46829" y="1486833"/>
            <a:ext cx="717021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 #캐릭터 이동 &amp; 프레임맞추기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characterXpos</a:t>
            </a:r>
            <a:r>
              <a:rPr lang="ko-KR" altLang="en-US" sz="1000" dirty="0"/>
              <a:t> += </a:t>
            </a:r>
            <a:r>
              <a:rPr lang="ko-KR" altLang="en-US" sz="1000" dirty="0" err="1"/>
              <a:t>toX</a:t>
            </a:r>
            <a:r>
              <a:rPr lang="ko-KR" altLang="en-US" sz="1000" dirty="0"/>
              <a:t> * </a:t>
            </a:r>
            <a:r>
              <a:rPr lang="ko-KR" altLang="en-US" sz="1000" dirty="0" err="1"/>
              <a:t>dt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characterYpos</a:t>
            </a:r>
            <a:r>
              <a:rPr lang="ko-KR" altLang="en-US" sz="1000" dirty="0"/>
              <a:t> += </a:t>
            </a:r>
            <a:r>
              <a:rPr lang="ko-KR" altLang="en-US" sz="1000" dirty="0" err="1"/>
              <a:t>toY</a:t>
            </a:r>
            <a:r>
              <a:rPr lang="ko-KR" altLang="en-US" sz="1000" dirty="0"/>
              <a:t> * </a:t>
            </a:r>
            <a:r>
              <a:rPr lang="ko-KR" altLang="en-US" sz="1000" dirty="0" err="1"/>
              <a:t>dt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#경계 설정-가로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characterXpos</a:t>
            </a:r>
            <a:r>
              <a:rPr lang="ko-KR" altLang="en-US" sz="1000" dirty="0"/>
              <a:t> &lt; 0: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characterXpos</a:t>
            </a:r>
            <a:r>
              <a:rPr lang="ko-KR" altLang="en-US" sz="1000" dirty="0"/>
              <a:t> = 0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elif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characterXpos</a:t>
            </a:r>
            <a:r>
              <a:rPr lang="ko-KR" altLang="en-US" sz="1000" dirty="0"/>
              <a:t> &gt; </a:t>
            </a:r>
            <a:r>
              <a:rPr lang="ko-KR" altLang="en-US" sz="1000" dirty="0" err="1"/>
              <a:t>screenWidth</a:t>
            </a:r>
            <a:r>
              <a:rPr lang="ko-KR" altLang="en-US" sz="1000" dirty="0"/>
              <a:t> - </a:t>
            </a:r>
            <a:r>
              <a:rPr lang="ko-KR" altLang="en-US" sz="1000" dirty="0" err="1"/>
              <a:t>characterWidth</a:t>
            </a:r>
            <a:r>
              <a:rPr lang="ko-KR" altLang="en-US" sz="1000" dirty="0"/>
              <a:t>: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characterXpos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screenWidth</a:t>
            </a:r>
            <a:r>
              <a:rPr lang="ko-KR" altLang="en-US" sz="1000" dirty="0"/>
              <a:t> - </a:t>
            </a:r>
            <a:r>
              <a:rPr lang="ko-KR" altLang="en-US" sz="1000" dirty="0" err="1"/>
              <a:t>characterWidth</a:t>
            </a:r>
            <a:endParaRPr lang="ko-KR" altLang="en-US" sz="1000" dirty="0"/>
          </a:p>
          <a:p>
            <a:r>
              <a:rPr lang="ko-KR" altLang="en-US" sz="1000" dirty="0"/>
              <a:t>    #경계 설정-세로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characterYpos</a:t>
            </a:r>
            <a:r>
              <a:rPr lang="ko-KR" altLang="en-US" sz="1000" dirty="0"/>
              <a:t> &lt; 0: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characterYpos</a:t>
            </a:r>
            <a:r>
              <a:rPr lang="ko-KR" altLang="en-US" sz="1000" dirty="0"/>
              <a:t> = 0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elif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characterYpos</a:t>
            </a:r>
            <a:r>
              <a:rPr lang="ko-KR" altLang="en-US" sz="1000" dirty="0"/>
              <a:t> &gt; </a:t>
            </a:r>
            <a:r>
              <a:rPr lang="ko-KR" altLang="en-US" sz="1000" dirty="0" err="1"/>
              <a:t>screenHeight</a:t>
            </a:r>
            <a:r>
              <a:rPr lang="ko-KR" altLang="en-US" sz="1000" dirty="0"/>
              <a:t> - </a:t>
            </a:r>
            <a:r>
              <a:rPr lang="ko-KR" altLang="en-US" sz="1000" dirty="0" err="1"/>
              <a:t>characterHeight</a:t>
            </a:r>
            <a:r>
              <a:rPr lang="ko-KR" altLang="en-US" sz="1000" dirty="0"/>
              <a:t>: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characterYpos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screenHeight</a:t>
            </a:r>
            <a:r>
              <a:rPr lang="ko-KR" altLang="en-US" sz="1000" dirty="0"/>
              <a:t> - </a:t>
            </a:r>
            <a:r>
              <a:rPr lang="ko-KR" altLang="en-US" sz="1000" dirty="0" err="1"/>
              <a:t>characterHeight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randomNumber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random.randrange</a:t>
            </a:r>
            <a:r>
              <a:rPr lang="ko-KR" altLang="en-US" sz="1000" dirty="0"/>
              <a:t>(1,200)</a:t>
            </a:r>
          </a:p>
          <a:p>
            <a:r>
              <a:rPr lang="ko-KR" altLang="en-US" sz="1000" dirty="0"/>
              <a:t>    randomNumber2 = </a:t>
            </a:r>
            <a:r>
              <a:rPr lang="ko-KR" altLang="en-US" sz="1000" dirty="0" err="1"/>
              <a:t>random.randrange</a:t>
            </a:r>
            <a:r>
              <a:rPr lang="ko-KR" altLang="en-US" sz="1000" dirty="0"/>
              <a:t>(1,440)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enemyYpos</a:t>
            </a:r>
            <a:r>
              <a:rPr lang="ko-KR" altLang="en-US" sz="1000" dirty="0"/>
              <a:t> &gt; 640: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enemyYpos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randomNumber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enemyXpos</a:t>
            </a:r>
            <a:r>
              <a:rPr lang="ko-KR" altLang="en-US" sz="1000" dirty="0"/>
              <a:t> = randomNumber2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score</a:t>
            </a:r>
            <a:r>
              <a:rPr lang="ko-KR" altLang="en-US" sz="1000" dirty="0"/>
              <a:t> += 1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poSpeed</a:t>
            </a:r>
            <a:r>
              <a:rPr lang="ko-KR" altLang="en-US" sz="1000" dirty="0"/>
              <a:t> += 2</a:t>
            </a:r>
          </a:p>
        </p:txBody>
      </p:sp>
    </p:spTree>
    <p:extLst>
      <p:ext uri="{BB962C8B-B14F-4D97-AF65-F5344CB8AC3E}">
        <p14:creationId xmlns:p14="http://schemas.microsoft.com/office/powerpoint/2010/main" val="132023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04EA-A73D-46A9-80A4-60C219A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역할과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F97E-F05A-4B6C-96AD-F35B55DF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/>
          <a:p>
            <a:r>
              <a:rPr lang="ko-KR" altLang="en-US" dirty="0" err="1"/>
              <a:t>중간고사전</a:t>
            </a:r>
            <a:r>
              <a:rPr lang="en-US" altLang="ko-KR" dirty="0"/>
              <a:t>: </a:t>
            </a:r>
            <a:r>
              <a:rPr lang="ko-KR" altLang="en-US" dirty="0"/>
              <a:t>게임을 어떻게 구체화할 것인지 서로 고민하면서 공유하는 활동을 중점으로 한다</a:t>
            </a:r>
            <a:endParaRPr lang="en-US" altLang="ko-KR" dirty="0"/>
          </a:p>
          <a:p>
            <a:r>
              <a:rPr lang="ko-KR" altLang="en-US" dirty="0"/>
              <a:t>중간고사 후</a:t>
            </a:r>
            <a:r>
              <a:rPr lang="en-US" altLang="ko-KR" dirty="0"/>
              <a:t>: </a:t>
            </a:r>
            <a:r>
              <a:rPr lang="ko-KR" altLang="en-US" dirty="0"/>
              <a:t>게임에 대한 전반적인 구상을 마치고 </a:t>
            </a:r>
            <a:r>
              <a:rPr lang="ko-KR" altLang="en-US" dirty="0" err="1"/>
              <a:t>라즈베리보드와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에서 어떻게 게임을 구현할지 중점으로 고민한다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36253" y="2348880"/>
            <a:ext cx="8811934" cy="3166281"/>
            <a:chOff x="359362" y="2320119"/>
            <a:chExt cx="9624323" cy="3166281"/>
          </a:xfrm>
        </p:grpSpPr>
        <p:sp>
          <p:nvSpPr>
            <p:cNvPr id="9" name="矩形 14"/>
            <p:cNvSpPr/>
            <p:nvPr/>
          </p:nvSpPr>
          <p:spPr>
            <a:xfrm>
              <a:off x="6854230" y="2320119"/>
              <a:ext cx="3129455" cy="3166281"/>
            </a:xfrm>
            <a:prstGeom prst="rect">
              <a:avLst/>
            </a:prstGeom>
            <a:noFill/>
            <a:ln w="12700" cap="flat" cmpd="sng" algn="ctr">
              <a:solidFill>
                <a:srgbClr val="66218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14"/>
            <p:cNvSpPr/>
            <p:nvPr/>
          </p:nvSpPr>
          <p:spPr>
            <a:xfrm>
              <a:off x="3606795" y="2320119"/>
              <a:ext cx="3129455" cy="3166281"/>
            </a:xfrm>
            <a:prstGeom prst="rect">
              <a:avLst/>
            </a:prstGeom>
            <a:noFill/>
            <a:ln w="12700" cap="flat" cmpd="sng" algn="ctr">
              <a:solidFill>
                <a:srgbClr val="66218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4"/>
            <p:cNvSpPr/>
            <p:nvPr/>
          </p:nvSpPr>
          <p:spPr>
            <a:xfrm>
              <a:off x="359362" y="2320119"/>
              <a:ext cx="3129455" cy="3166281"/>
            </a:xfrm>
            <a:prstGeom prst="rect">
              <a:avLst/>
            </a:prstGeom>
            <a:noFill/>
            <a:ln w="12700" cap="flat" cmpd="sng" algn="ctr">
              <a:solidFill>
                <a:srgbClr val="66218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55010" y="2636912"/>
            <a:ext cx="2627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지원: 여러가지 센서를 통해 마스크의 형태, 사람의 형태, 바이러스의 형태를 구현하는 방법을 고민하고 찾아본다</a:t>
            </a:r>
            <a:r>
              <a:rPr lang="ko-KR" altLang="en-US" dirty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120308" y="2658435"/>
            <a:ext cx="27900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세훈: 바이러스와 마스크가 사람과 만났을 때 발생하는 사건을 정의하고 이후 반응을 설정하는 방법을 고민하고 찾아본다.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98299" y="2658435"/>
            <a:ext cx="2948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승호: 전반적인 게임을 </a:t>
            </a:r>
            <a:r>
              <a:rPr lang="ko-KR" altLang="en-US" sz="2400" dirty="0" err="1"/>
              <a:t>라즈베리파이보드와</a:t>
            </a:r>
            <a:r>
              <a:rPr lang="ko-KR" altLang="en-US" sz="2400" dirty="0"/>
              <a:t> LED </a:t>
            </a:r>
            <a:r>
              <a:rPr lang="ko-KR" altLang="en-US" sz="2400" dirty="0" err="1"/>
              <a:t>matrix에</a:t>
            </a:r>
            <a:r>
              <a:rPr lang="ko-KR" altLang="en-US" sz="2400" dirty="0"/>
              <a:t> 접목하는 방법을 고민하고 찾아본다.</a:t>
            </a:r>
          </a:p>
        </p:txBody>
      </p:sp>
    </p:spTree>
    <p:extLst>
      <p:ext uri="{BB962C8B-B14F-4D97-AF65-F5344CB8AC3E}">
        <p14:creationId xmlns:p14="http://schemas.microsoft.com/office/powerpoint/2010/main" val="3299294954"/>
      </p:ext>
    </p:extLst>
  </p:cSld>
  <p:clrMapOvr>
    <a:masterClrMapping/>
  </p:clrMapOvr>
</p:sld>
</file>

<file path=ppt/theme/theme1.xml><?xml version="1.0" encoding="utf-8"?>
<a:theme xmlns:a="http://schemas.openxmlformats.org/drawingml/2006/main" name="palmpalm-overview">
  <a:themeElements>
    <a:clrScheme name="palmpalm-overvi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lmpalm-overview">
      <a:majorFont>
        <a:latin typeface="Arial"/>
        <a:ea typeface="돋움체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ctr">
          <a:buClr>
            <a:srgbClr val="3399FF"/>
          </a:buClr>
          <a:defRPr sz="1600" b="1" kern="0" dirty="0" smtClean="0"/>
        </a:defPPr>
      </a:lstStyle>
    </a:txDef>
  </a:objectDefaults>
  <a:extraClrSchemeLst>
    <a:extraClrScheme>
      <a:clrScheme name="palmpalm-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mpalm-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ITRC워크샵20111124_이은규</Template>
  <TotalTime>85358</TotalTime>
  <Words>407</Words>
  <Application>Microsoft Office PowerPoint</Application>
  <PresentationFormat>화면 슬라이드 쇼(4:3)</PresentationFormat>
  <Paragraphs>86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Arial Unicode MS</vt:lpstr>
      <vt:lpstr>HY견고딕</vt:lpstr>
      <vt:lpstr>微软雅黑</vt:lpstr>
      <vt:lpstr>굴림</vt:lpstr>
      <vt:lpstr>맑은 고딕</vt:lpstr>
      <vt:lpstr>Arial</vt:lpstr>
      <vt:lpstr>Calibri</vt:lpstr>
      <vt:lpstr>Wingdings</vt:lpstr>
      <vt:lpstr>palmpalm-overview</vt:lpstr>
      <vt:lpstr>Team Project Presentation Template</vt:lpstr>
      <vt:lpstr>프로젝트 목표</vt:lpstr>
      <vt:lpstr>배경과 동기</vt:lpstr>
      <vt:lpstr>유사 제품 및 유사 서비스 조사</vt:lpstr>
      <vt:lpstr>프로젝트에 사용할 오픈 소스들</vt:lpstr>
      <vt:lpstr>팀원 역할과 일정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최진영</dc:creator>
  <cp:lastModifiedBy>김세훈</cp:lastModifiedBy>
  <cp:revision>10110</cp:revision>
  <cp:lastPrinted>2019-02-18T04:44:27Z</cp:lastPrinted>
  <dcterms:created xsi:type="dcterms:W3CDTF">2012-03-05T16:57:15Z</dcterms:created>
  <dcterms:modified xsi:type="dcterms:W3CDTF">2020-10-16T03:25:48Z</dcterms:modified>
</cp:coreProperties>
</file>