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360" r:id="rId3"/>
    <p:sldId id="359" r:id="rId4"/>
    <p:sldId id="365" r:id="rId5"/>
    <p:sldId id="358" r:id="rId6"/>
    <p:sldId id="361" r:id="rId7"/>
    <p:sldId id="363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0"/>
    <p:restoredTop sz="94744"/>
  </p:normalViewPr>
  <p:slideViewPr>
    <p:cSldViewPr snapToGrid="0">
      <p:cViewPr varScale="1">
        <p:scale>
          <a:sx n="80" d="100"/>
          <a:sy n="80" d="100"/>
        </p:scale>
        <p:origin x="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4C5CB-F674-4614-96F9-D994DCC4E9B4}" type="doc">
      <dgm:prSet loTypeId="urn:microsoft.com/office/officeart/2005/8/layout/radial4" loCatId="relationship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AU"/>
        </a:p>
      </dgm:t>
    </dgm:pt>
    <dgm:pt modelId="{09E552F5-6C2A-4A99-9BD2-6264D6D4112F}">
      <dgm:prSet phldrT="[Text]"/>
      <dgm:spPr/>
      <dgm:t>
        <a:bodyPr/>
        <a:lstStyle/>
        <a:p>
          <a:r>
            <a:rPr lang="en-AU" dirty="0">
              <a:solidFill>
                <a:schemeClr val="tx1"/>
              </a:solidFill>
            </a:rPr>
            <a:t>Receipt</a:t>
          </a:r>
        </a:p>
      </dgm:t>
    </dgm:pt>
    <dgm:pt modelId="{2BD5506B-57F3-426E-8CE7-41A41B33BF8D}" type="parTrans" cxnId="{14F1368F-8D80-49AE-B986-86B173F9BD65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4A7ED7A3-ACE0-4742-BE8C-93E1349EFE18}" type="sibTrans" cxnId="{14F1368F-8D80-49AE-B986-86B173F9BD65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38FD4D31-D1FC-4757-A816-BE61448CB2BB}">
      <dgm:prSet phldrT="[Text]"/>
      <dgm:spPr/>
      <dgm:t>
        <a:bodyPr/>
        <a:lstStyle/>
        <a:p>
          <a:r>
            <a:rPr lang="en-AU" b="0" i="0" dirty="0">
              <a:solidFill>
                <a:schemeClr val="tx1"/>
              </a:solidFill>
            </a:rPr>
            <a:t>Proof of Purchase:</a:t>
          </a:r>
          <a:endParaRPr lang="en-AU" dirty="0">
            <a:solidFill>
              <a:schemeClr val="tx1"/>
            </a:solidFill>
          </a:endParaRPr>
        </a:p>
      </dgm:t>
    </dgm:pt>
    <dgm:pt modelId="{34783BC5-1908-4E51-98DF-3AA8B9592F21}" type="sibTrans" cxnId="{85E43827-857E-4238-B1C5-933CA01CB535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86B34E92-5D47-477A-B5D3-A1F67E06EA62}" type="parTrans" cxnId="{85E43827-857E-4238-B1C5-933CA01CB535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68116BBB-CFDB-4444-BEF2-3D8C6B41CB5E}">
      <dgm:prSet phldrT="[Text]"/>
      <dgm:spPr/>
      <dgm:t>
        <a:bodyPr/>
        <a:lstStyle/>
        <a:p>
          <a:r>
            <a:rPr lang="en-AU" b="0" i="0" dirty="0">
              <a:solidFill>
                <a:schemeClr val="tx1"/>
              </a:solidFill>
            </a:rPr>
            <a:t>tax purposes</a:t>
          </a:r>
          <a:endParaRPr lang="en-AU" dirty="0">
            <a:solidFill>
              <a:schemeClr val="tx1"/>
            </a:solidFill>
          </a:endParaRPr>
        </a:p>
      </dgm:t>
    </dgm:pt>
    <dgm:pt modelId="{AD2053F9-2C10-4D9A-86EB-2AD548B210CC}" type="sibTrans" cxnId="{28D512B4-F5F8-4AA9-A2A9-32B1D115A633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B2697EDA-4472-4E84-9B0B-B8B031F60C9A}" type="parTrans" cxnId="{28D512B4-F5F8-4AA9-A2A9-32B1D115A633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8F2355BD-A53C-4ADF-9432-6DE1E6FB9697}">
      <dgm:prSet phldrT="[Text]"/>
      <dgm:spPr/>
      <dgm:t>
        <a:bodyPr/>
        <a:lstStyle/>
        <a:p>
          <a:r>
            <a:rPr lang="en-AU" b="0" i="0" dirty="0">
              <a:solidFill>
                <a:schemeClr val="tx1"/>
              </a:solidFill>
            </a:rPr>
            <a:t>Warranty Claims</a:t>
          </a:r>
          <a:endParaRPr lang="en-AU" dirty="0">
            <a:solidFill>
              <a:schemeClr val="tx1"/>
            </a:solidFill>
          </a:endParaRPr>
        </a:p>
      </dgm:t>
    </dgm:pt>
    <dgm:pt modelId="{8601CE76-0563-4394-B4C2-8BFD11D4F8F6}" type="sibTrans" cxnId="{225ABF3C-9FC0-49D0-98A2-0CC42D411E73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1A55DB09-2B0A-4C56-B04A-A338F0E213E7}" type="parTrans" cxnId="{225ABF3C-9FC0-49D0-98A2-0CC42D411E73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A4245224-BEB4-4492-B801-553FEF5428CB}">
      <dgm:prSet phldrT="[Text]"/>
      <dgm:spPr/>
      <dgm:t>
        <a:bodyPr/>
        <a:lstStyle/>
        <a:p>
          <a:r>
            <a:rPr lang="en-AU" b="0" i="0" dirty="0">
              <a:solidFill>
                <a:schemeClr val="tx1"/>
              </a:solidFill>
            </a:rPr>
            <a:t>Expense Tracking</a:t>
          </a:r>
          <a:endParaRPr lang="en-AU" dirty="0">
            <a:solidFill>
              <a:schemeClr val="tx1"/>
            </a:solidFill>
          </a:endParaRPr>
        </a:p>
      </dgm:t>
    </dgm:pt>
    <dgm:pt modelId="{AC309340-7785-4018-821D-954721EEA81C}" type="sibTrans" cxnId="{0D8525C1-1025-4815-81DF-2816BC5ED278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AB9964A1-F601-4DB6-8B91-E62161046514}" type="parTrans" cxnId="{0D8525C1-1025-4815-81DF-2816BC5ED278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2F797201-4140-4477-AFE9-E2350D96DA6F}">
      <dgm:prSet phldrT="[Text]"/>
      <dgm:spPr/>
      <dgm:t>
        <a:bodyPr/>
        <a:lstStyle/>
        <a:p>
          <a:r>
            <a:rPr lang="en-AU" b="0" i="0" dirty="0">
              <a:solidFill>
                <a:schemeClr val="tx1"/>
              </a:solidFill>
            </a:rPr>
            <a:t>Business Record</a:t>
          </a:r>
          <a:endParaRPr lang="en-AU" dirty="0">
            <a:solidFill>
              <a:schemeClr val="tx1"/>
            </a:solidFill>
          </a:endParaRPr>
        </a:p>
      </dgm:t>
    </dgm:pt>
    <dgm:pt modelId="{B1F2F86C-8BB1-433F-BD3D-2272BC25F6D1}" type="parTrans" cxnId="{F8052D3D-ECD7-42B8-8440-C360D5EA0466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F23A0C90-7B15-420B-8869-DF7476DDF446}" type="sibTrans" cxnId="{F8052D3D-ECD7-42B8-8440-C360D5EA0466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A6995A2F-3DCC-4C60-A2B1-57EE3994891B}">
      <dgm:prSet phldrT="[Text]"/>
      <dgm:spPr/>
      <dgm:t>
        <a:bodyPr/>
        <a:lstStyle/>
        <a:p>
          <a:r>
            <a:rPr lang="en-AU" b="0" i="0">
              <a:solidFill>
                <a:schemeClr val="tx1"/>
              </a:solidFill>
            </a:rPr>
            <a:t>Audit Trails</a:t>
          </a:r>
          <a:endParaRPr lang="en-AU" dirty="0">
            <a:solidFill>
              <a:schemeClr val="tx1"/>
            </a:solidFill>
          </a:endParaRPr>
        </a:p>
      </dgm:t>
    </dgm:pt>
    <dgm:pt modelId="{6323C90B-8431-472E-8D9B-0CB5BA09F79B}" type="parTrans" cxnId="{E04CF810-05E1-4D6E-BAD6-74B96A03340A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61611D10-72D8-454F-9436-2B9FCE102E29}" type="sibTrans" cxnId="{E04CF810-05E1-4D6E-BAD6-74B96A03340A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56A2DACD-7DEB-4094-B174-B0FE04B32A06}" type="pres">
      <dgm:prSet presAssocID="{6DE4C5CB-F674-4614-96F9-D994DCC4E9B4}" presName="cycle" presStyleCnt="0">
        <dgm:presLayoutVars>
          <dgm:chMax val="1"/>
          <dgm:dir val="rev"/>
          <dgm:animLvl val="ctr"/>
          <dgm:resizeHandles val="exact"/>
        </dgm:presLayoutVars>
      </dgm:prSet>
      <dgm:spPr/>
    </dgm:pt>
    <dgm:pt modelId="{0A38DAE7-FC62-4839-9819-98FD61E4BF00}" type="pres">
      <dgm:prSet presAssocID="{09E552F5-6C2A-4A99-9BD2-6264D6D4112F}" presName="centerShape" presStyleLbl="node0" presStyleIdx="0" presStyleCnt="1"/>
      <dgm:spPr/>
    </dgm:pt>
    <dgm:pt modelId="{24CD1659-BF19-49AF-8D30-851F2EE8A6FC}" type="pres">
      <dgm:prSet presAssocID="{86B34E92-5D47-477A-B5D3-A1F67E06EA62}" presName="parTrans" presStyleLbl="bgSibTrans2D1" presStyleIdx="0" presStyleCnt="6"/>
      <dgm:spPr/>
    </dgm:pt>
    <dgm:pt modelId="{347E4D43-EFEE-42EA-8FEA-B06BCF41E64C}" type="pres">
      <dgm:prSet presAssocID="{38FD4D31-D1FC-4757-A816-BE61448CB2BB}" presName="node" presStyleLbl="node1" presStyleIdx="0" presStyleCnt="6">
        <dgm:presLayoutVars>
          <dgm:bulletEnabled val="1"/>
        </dgm:presLayoutVars>
      </dgm:prSet>
      <dgm:spPr/>
    </dgm:pt>
    <dgm:pt modelId="{DB60D45F-D98A-4930-BDF5-99769AA38703}" type="pres">
      <dgm:prSet presAssocID="{B2697EDA-4472-4E84-9B0B-B8B031F60C9A}" presName="parTrans" presStyleLbl="bgSibTrans2D1" presStyleIdx="1" presStyleCnt="6"/>
      <dgm:spPr/>
    </dgm:pt>
    <dgm:pt modelId="{68679557-2BCB-4A68-840E-53D6BF8967CC}" type="pres">
      <dgm:prSet presAssocID="{68116BBB-CFDB-4444-BEF2-3D8C6B41CB5E}" presName="node" presStyleLbl="node1" presStyleIdx="1" presStyleCnt="6">
        <dgm:presLayoutVars>
          <dgm:bulletEnabled val="1"/>
        </dgm:presLayoutVars>
      </dgm:prSet>
      <dgm:spPr/>
    </dgm:pt>
    <dgm:pt modelId="{34448D05-7E03-48C5-B9AF-D121B9910844}" type="pres">
      <dgm:prSet presAssocID="{1A55DB09-2B0A-4C56-B04A-A338F0E213E7}" presName="parTrans" presStyleLbl="bgSibTrans2D1" presStyleIdx="2" presStyleCnt="6"/>
      <dgm:spPr/>
    </dgm:pt>
    <dgm:pt modelId="{DED218DF-6464-40D5-AB08-675AA81AC042}" type="pres">
      <dgm:prSet presAssocID="{8F2355BD-A53C-4ADF-9432-6DE1E6FB9697}" presName="node" presStyleLbl="node1" presStyleIdx="2" presStyleCnt="6">
        <dgm:presLayoutVars>
          <dgm:bulletEnabled val="1"/>
        </dgm:presLayoutVars>
      </dgm:prSet>
      <dgm:spPr/>
    </dgm:pt>
    <dgm:pt modelId="{AF3BF213-2B74-40B8-B19C-E4BF8FF70690}" type="pres">
      <dgm:prSet presAssocID="{AB9964A1-F601-4DB6-8B91-E62161046514}" presName="parTrans" presStyleLbl="bgSibTrans2D1" presStyleIdx="3" presStyleCnt="6"/>
      <dgm:spPr/>
    </dgm:pt>
    <dgm:pt modelId="{57FB6079-7E9E-413B-B6DF-1EA4BB511B62}" type="pres">
      <dgm:prSet presAssocID="{A4245224-BEB4-4492-B801-553FEF5428CB}" presName="node" presStyleLbl="node1" presStyleIdx="3" presStyleCnt="6">
        <dgm:presLayoutVars>
          <dgm:bulletEnabled val="1"/>
        </dgm:presLayoutVars>
      </dgm:prSet>
      <dgm:spPr/>
    </dgm:pt>
    <dgm:pt modelId="{A275D045-28BE-44B4-AAAC-21AD65973DE2}" type="pres">
      <dgm:prSet presAssocID="{B1F2F86C-8BB1-433F-BD3D-2272BC25F6D1}" presName="parTrans" presStyleLbl="bgSibTrans2D1" presStyleIdx="4" presStyleCnt="6"/>
      <dgm:spPr/>
    </dgm:pt>
    <dgm:pt modelId="{37460337-A66A-42AA-A63E-7161AB9DE0AB}" type="pres">
      <dgm:prSet presAssocID="{2F797201-4140-4477-AFE9-E2350D96DA6F}" presName="node" presStyleLbl="node1" presStyleIdx="4" presStyleCnt="6">
        <dgm:presLayoutVars>
          <dgm:bulletEnabled val="1"/>
        </dgm:presLayoutVars>
      </dgm:prSet>
      <dgm:spPr/>
    </dgm:pt>
    <dgm:pt modelId="{E19BAE51-5843-427D-B618-AC98C0D54456}" type="pres">
      <dgm:prSet presAssocID="{6323C90B-8431-472E-8D9B-0CB5BA09F79B}" presName="parTrans" presStyleLbl="bgSibTrans2D1" presStyleIdx="5" presStyleCnt="6"/>
      <dgm:spPr/>
    </dgm:pt>
    <dgm:pt modelId="{8EE61700-A4A8-4BDC-8875-E44C6938BC7C}" type="pres">
      <dgm:prSet presAssocID="{A6995A2F-3DCC-4C60-A2B1-57EE3994891B}" presName="node" presStyleLbl="node1" presStyleIdx="5" presStyleCnt="6">
        <dgm:presLayoutVars>
          <dgm:bulletEnabled val="1"/>
        </dgm:presLayoutVars>
      </dgm:prSet>
      <dgm:spPr/>
    </dgm:pt>
  </dgm:ptLst>
  <dgm:cxnLst>
    <dgm:cxn modelId="{8BCE1D02-3DB9-4D6E-B871-4AA66027A635}" type="presOf" srcId="{38FD4D31-D1FC-4757-A816-BE61448CB2BB}" destId="{347E4D43-EFEE-42EA-8FEA-B06BCF41E64C}" srcOrd="0" destOrd="0" presId="urn:microsoft.com/office/officeart/2005/8/layout/radial4"/>
    <dgm:cxn modelId="{71A91804-2726-49F4-BDFD-8F234DC16449}" type="presOf" srcId="{A6995A2F-3DCC-4C60-A2B1-57EE3994891B}" destId="{8EE61700-A4A8-4BDC-8875-E44C6938BC7C}" srcOrd="0" destOrd="0" presId="urn:microsoft.com/office/officeart/2005/8/layout/radial4"/>
    <dgm:cxn modelId="{E04CF810-05E1-4D6E-BAD6-74B96A03340A}" srcId="{09E552F5-6C2A-4A99-9BD2-6264D6D4112F}" destId="{A6995A2F-3DCC-4C60-A2B1-57EE3994891B}" srcOrd="5" destOrd="0" parTransId="{6323C90B-8431-472E-8D9B-0CB5BA09F79B}" sibTransId="{61611D10-72D8-454F-9436-2B9FCE102E29}"/>
    <dgm:cxn modelId="{9586A723-BCF8-484C-B4D5-DE92218EEA67}" type="presOf" srcId="{A4245224-BEB4-4492-B801-553FEF5428CB}" destId="{57FB6079-7E9E-413B-B6DF-1EA4BB511B62}" srcOrd="0" destOrd="0" presId="urn:microsoft.com/office/officeart/2005/8/layout/radial4"/>
    <dgm:cxn modelId="{85E43827-857E-4238-B1C5-933CA01CB535}" srcId="{09E552F5-6C2A-4A99-9BD2-6264D6D4112F}" destId="{38FD4D31-D1FC-4757-A816-BE61448CB2BB}" srcOrd="0" destOrd="0" parTransId="{86B34E92-5D47-477A-B5D3-A1F67E06EA62}" sibTransId="{34783BC5-1908-4E51-98DF-3AA8B9592F21}"/>
    <dgm:cxn modelId="{7A25C130-B05A-4BC5-BE05-7D348B687F06}" type="presOf" srcId="{1A55DB09-2B0A-4C56-B04A-A338F0E213E7}" destId="{34448D05-7E03-48C5-B9AF-D121B9910844}" srcOrd="0" destOrd="0" presId="urn:microsoft.com/office/officeart/2005/8/layout/radial4"/>
    <dgm:cxn modelId="{03A5F232-FAB4-4991-B4BE-B7725F0A8D86}" type="presOf" srcId="{6DE4C5CB-F674-4614-96F9-D994DCC4E9B4}" destId="{56A2DACD-7DEB-4094-B174-B0FE04B32A06}" srcOrd="0" destOrd="0" presId="urn:microsoft.com/office/officeart/2005/8/layout/radial4"/>
    <dgm:cxn modelId="{9456B837-AA9A-436D-91A0-B00BA05D8DE2}" type="presOf" srcId="{AB9964A1-F601-4DB6-8B91-E62161046514}" destId="{AF3BF213-2B74-40B8-B19C-E4BF8FF70690}" srcOrd="0" destOrd="0" presId="urn:microsoft.com/office/officeart/2005/8/layout/radial4"/>
    <dgm:cxn modelId="{225ABF3C-9FC0-49D0-98A2-0CC42D411E73}" srcId="{09E552F5-6C2A-4A99-9BD2-6264D6D4112F}" destId="{8F2355BD-A53C-4ADF-9432-6DE1E6FB9697}" srcOrd="2" destOrd="0" parTransId="{1A55DB09-2B0A-4C56-B04A-A338F0E213E7}" sibTransId="{8601CE76-0563-4394-B4C2-8BFD11D4F8F6}"/>
    <dgm:cxn modelId="{F8052D3D-ECD7-42B8-8440-C360D5EA0466}" srcId="{09E552F5-6C2A-4A99-9BD2-6264D6D4112F}" destId="{2F797201-4140-4477-AFE9-E2350D96DA6F}" srcOrd="4" destOrd="0" parTransId="{B1F2F86C-8BB1-433F-BD3D-2272BC25F6D1}" sibTransId="{F23A0C90-7B15-420B-8869-DF7476DDF446}"/>
    <dgm:cxn modelId="{03528851-F3E5-48A4-ACB1-2006EC4CECC3}" type="presOf" srcId="{68116BBB-CFDB-4444-BEF2-3D8C6B41CB5E}" destId="{68679557-2BCB-4A68-840E-53D6BF8967CC}" srcOrd="0" destOrd="0" presId="urn:microsoft.com/office/officeart/2005/8/layout/radial4"/>
    <dgm:cxn modelId="{D0F27572-08EA-4FDF-BAC6-E7B9652555BD}" type="presOf" srcId="{8F2355BD-A53C-4ADF-9432-6DE1E6FB9697}" destId="{DED218DF-6464-40D5-AB08-675AA81AC042}" srcOrd="0" destOrd="0" presId="urn:microsoft.com/office/officeart/2005/8/layout/radial4"/>
    <dgm:cxn modelId="{BFF17778-5552-43E6-B60D-5808F518D94A}" type="presOf" srcId="{B2697EDA-4472-4E84-9B0B-B8B031F60C9A}" destId="{DB60D45F-D98A-4930-BDF5-99769AA38703}" srcOrd="0" destOrd="0" presId="urn:microsoft.com/office/officeart/2005/8/layout/radial4"/>
    <dgm:cxn modelId="{8CAABC83-6517-4B40-B8D3-98917A3D0C86}" type="presOf" srcId="{2F797201-4140-4477-AFE9-E2350D96DA6F}" destId="{37460337-A66A-42AA-A63E-7161AB9DE0AB}" srcOrd="0" destOrd="0" presId="urn:microsoft.com/office/officeart/2005/8/layout/radial4"/>
    <dgm:cxn modelId="{14F1368F-8D80-49AE-B986-86B173F9BD65}" srcId="{6DE4C5CB-F674-4614-96F9-D994DCC4E9B4}" destId="{09E552F5-6C2A-4A99-9BD2-6264D6D4112F}" srcOrd="0" destOrd="0" parTransId="{2BD5506B-57F3-426E-8CE7-41A41B33BF8D}" sibTransId="{4A7ED7A3-ACE0-4742-BE8C-93E1349EFE18}"/>
    <dgm:cxn modelId="{F5D1BFB1-A8FA-49D1-8EC0-F6406A0DDA41}" type="presOf" srcId="{09E552F5-6C2A-4A99-9BD2-6264D6D4112F}" destId="{0A38DAE7-FC62-4839-9819-98FD61E4BF00}" srcOrd="0" destOrd="0" presId="urn:microsoft.com/office/officeart/2005/8/layout/radial4"/>
    <dgm:cxn modelId="{28D512B4-F5F8-4AA9-A2A9-32B1D115A633}" srcId="{09E552F5-6C2A-4A99-9BD2-6264D6D4112F}" destId="{68116BBB-CFDB-4444-BEF2-3D8C6B41CB5E}" srcOrd="1" destOrd="0" parTransId="{B2697EDA-4472-4E84-9B0B-B8B031F60C9A}" sibTransId="{AD2053F9-2C10-4D9A-86EB-2AD548B210CC}"/>
    <dgm:cxn modelId="{0D8525C1-1025-4815-81DF-2816BC5ED278}" srcId="{09E552F5-6C2A-4A99-9BD2-6264D6D4112F}" destId="{A4245224-BEB4-4492-B801-553FEF5428CB}" srcOrd="3" destOrd="0" parTransId="{AB9964A1-F601-4DB6-8B91-E62161046514}" sibTransId="{AC309340-7785-4018-821D-954721EEA81C}"/>
    <dgm:cxn modelId="{373F03D3-FCA3-4D43-8072-CD1D9CA8B76A}" type="presOf" srcId="{6323C90B-8431-472E-8D9B-0CB5BA09F79B}" destId="{E19BAE51-5843-427D-B618-AC98C0D54456}" srcOrd="0" destOrd="0" presId="urn:microsoft.com/office/officeart/2005/8/layout/radial4"/>
    <dgm:cxn modelId="{924684D4-FF04-4B7B-A52E-3B3C7200598E}" type="presOf" srcId="{86B34E92-5D47-477A-B5D3-A1F67E06EA62}" destId="{24CD1659-BF19-49AF-8D30-851F2EE8A6FC}" srcOrd="0" destOrd="0" presId="urn:microsoft.com/office/officeart/2005/8/layout/radial4"/>
    <dgm:cxn modelId="{186CF0D8-65C1-4F99-803E-99BAF1BC6171}" type="presOf" srcId="{B1F2F86C-8BB1-433F-BD3D-2272BC25F6D1}" destId="{A275D045-28BE-44B4-AAAC-21AD65973DE2}" srcOrd="0" destOrd="0" presId="urn:microsoft.com/office/officeart/2005/8/layout/radial4"/>
    <dgm:cxn modelId="{BA8A5090-1BB6-4DA7-979B-96FE18EF69B4}" type="presParOf" srcId="{56A2DACD-7DEB-4094-B174-B0FE04B32A06}" destId="{0A38DAE7-FC62-4839-9819-98FD61E4BF00}" srcOrd="0" destOrd="0" presId="urn:microsoft.com/office/officeart/2005/8/layout/radial4"/>
    <dgm:cxn modelId="{787322F0-E06B-4F3B-B093-78EC7C2A3183}" type="presParOf" srcId="{56A2DACD-7DEB-4094-B174-B0FE04B32A06}" destId="{24CD1659-BF19-49AF-8D30-851F2EE8A6FC}" srcOrd="1" destOrd="0" presId="urn:microsoft.com/office/officeart/2005/8/layout/radial4"/>
    <dgm:cxn modelId="{5F2FC85B-23D0-45EA-ADBE-913DD7C7C343}" type="presParOf" srcId="{56A2DACD-7DEB-4094-B174-B0FE04B32A06}" destId="{347E4D43-EFEE-42EA-8FEA-B06BCF41E64C}" srcOrd="2" destOrd="0" presId="urn:microsoft.com/office/officeart/2005/8/layout/radial4"/>
    <dgm:cxn modelId="{E66B7D19-1963-4E5F-A0C1-8723142BE072}" type="presParOf" srcId="{56A2DACD-7DEB-4094-B174-B0FE04B32A06}" destId="{DB60D45F-D98A-4930-BDF5-99769AA38703}" srcOrd="3" destOrd="0" presId="urn:microsoft.com/office/officeart/2005/8/layout/radial4"/>
    <dgm:cxn modelId="{7D1BE00E-AA19-42D2-95DB-695232228A4D}" type="presParOf" srcId="{56A2DACD-7DEB-4094-B174-B0FE04B32A06}" destId="{68679557-2BCB-4A68-840E-53D6BF8967CC}" srcOrd="4" destOrd="0" presId="urn:microsoft.com/office/officeart/2005/8/layout/radial4"/>
    <dgm:cxn modelId="{3643F3E1-82E5-4478-BDB9-67F9B85EA6C4}" type="presParOf" srcId="{56A2DACD-7DEB-4094-B174-B0FE04B32A06}" destId="{34448D05-7E03-48C5-B9AF-D121B9910844}" srcOrd="5" destOrd="0" presId="urn:microsoft.com/office/officeart/2005/8/layout/radial4"/>
    <dgm:cxn modelId="{DD31FBF1-4E26-4E68-9859-3993EB3B24F3}" type="presParOf" srcId="{56A2DACD-7DEB-4094-B174-B0FE04B32A06}" destId="{DED218DF-6464-40D5-AB08-675AA81AC042}" srcOrd="6" destOrd="0" presId="urn:microsoft.com/office/officeart/2005/8/layout/radial4"/>
    <dgm:cxn modelId="{B48D74E3-E2E8-47D0-9815-7A6BC5E4B30F}" type="presParOf" srcId="{56A2DACD-7DEB-4094-B174-B0FE04B32A06}" destId="{AF3BF213-2B74-40B8-B19C-E4BF8FF70690}" srcOrd="7" destOrd="0" presId="urn:microsoft.com/office/officeart/2005/8/layout/radial4"/>
    <dgm:cxn modelId="{7921F4F0-CACB-4C10-991F-1675DDF76055}" type="presParOf" srcId="{56A2DACD-7DEB-4094-B174-B0FE04B32A06}" destId="{57FB6079-7E9E-413B-B6DF-1EA4BB511B62}" srcOrd="8" destOrd="0" presId="urn:microsoft.com/office/officeart/2005/8/layout/radial4"/>
    <dgm:cxn modelId="{BD248514-354F-4D38-94A2-7EF57569E806}" type="presParOf" srcId="{56A2DACD-7DEB-4094-B174-B0FE04B32A06}" destId="{A275D045-28BE-44B4-AAAC-21AD65973DE2}" srcOrd="9" destOrd="0" presId="urn:microsoft.com/office/officeart/2005/8/layout/radial4"/>
    <dgm:cxn modelId="{203966F9-7415-43AB-8779-84301BFCED00}" type="presParOf" srcId="{56A2DACD-7DEB-4094-B174-B0FE04B32A06}" destId="{37460337-A66A-42AA-A63E-7161AB9DE0AB}" srcOrd="10" destOrd="0" presId="urn:microsoft.com/office/officeart/2005/8/layout/radial4"/>
    <dgm:cxn modelId="{F6C09FA3-A901-46B5-8A4D-A31F7A8B3DD5}" type="presParOf" srcId="{56A2DACD-7DEB-4094-B174-B0FE04B32A06}" destId="{E19BAE51-5843-427D-B618-AC98C0D54456}" srcOrd="11" destOrd="0" presId="urn:microsoft.com/office/officeart/2005/8/layout/radial4"/>
    <dgm:cxn modelId="{10A32191-3256-4487-8594-EF47B8E16933}" type="presParOf" srcId="{56A2DACD-7DEB-4094-B174-B0FE04B32A06}" destId="{8EE61700-A4A8-4BDC-8875-E44C6938BC7C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8DAE7-FC62-4839-9819-98FD61E4BF00}">
      <dsp:nvSpPr>
        <dsp:cNvPr id="0" name=""/>
        <dsp:cNvSpPr/>
      </dsp:nvSpPr>
      <dsp:spPr>
        <a:xfrm>
          <a:off x="1893750" y="1489519"/>
          <a:ext cx="1219989" cy="12199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>
              <a:solidFill>
                <a:schemeClr val="tx1"/>
              </a:solidFill>
            </a:rPr>
            <a:t>Receipt</a:t>
          </a:r>
        </a:p>
      </dsp:txBody>
      <dsp:txXfrm>
        <a:off x="2072413" y="1668182"/>
        <a:ext cx="862663" cy="862663"/>
      </dsp:txXfrm>
    </dsp:sp>
    <dsp:sp modelId="{24CD1659-BF19-49AF-8D30-851F2EE8A6FC}">
      <dsp:nvSpPr>
        <dsp:cNvPr id="0" name=""/>
        <dsp:cNvSpPr/>
      </dsp:nvSpPr>
      <dsp:spPr>
        <a:xfrm>
          <a:off x="3181807" y="1925665"/>
          <a:ext cx="1169516" cy="34769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7E4D43-EFEE-42EA-8FEA-B06BCF41E64C}">
      <dsp:nvSpPr>
        <dsp:cNvPr id="0" name=""/>
        <dsp:cNvSpPr/>
      </dsp:nvSpPr>
      <dsp:spPr>
        <a:xfrm>
          <a:off x="3924327" y="1757917"/>
          <a:ext cx="853992" cy="6831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0" i="0" kern="1200" dirty="0">
              <a:solidFill>
                <a:schemeClr val="tx1"/>
              </a:solidFill>
            </a:rPr>
            <a:t>Proof of Purchase:</a:t>
          </a:r>
          <a:endParaRPr lang="en-AU" sz="1300" kern="1200" dirty="0">
            <a:solidFill>
              <a:schemeClr val="tx1"/>
            </a:solidFill>
          </a:endParaRPr>
        </a:p>
      </dsp:txBody>
      <dsp:txXfrm>
        <a:off x="3944337" y="1777927"/>
        <a:ext cx="813972" cy="643173"/>
      </dsp:txXfrm>
    </dsp:sp>
    <dsp:sp modelId="{DB60D45F-D98A-4930-BDF5-99769AA38703}">
      <dsp:nvSpPr>
        <dsp:cNvPr id="0" name=""/>
        <dsp:cNvSpPr/>
      </dsp:nvSpPr>
      <dsp:spPr>
        <a:xfrm rot="19440000">
          <a:off x="2940629" y="1183398"/>
          <a:ext cx="1169516" cy="34769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679557-2BCB-4A68-840E-53D6BF8967CC}">
      <dsp:nvSpPr>
        <dsp:cNvPr id="0" name=""/>
        <dsp:cNvSpPr/>
      </dsp:nvSpPr>
      <dsp:spPr>
        <a:xfrm>
          <a:off x="3571471" y="671937"/>
          <a:ext cx="853992" cy="6831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0" i="0" kern="1200" dirty="0">
              <a:solidFill>
                <a:schemeClr val="tx1"/>
              </a:solidFill>
            </a:rPr>
            <a:t>tax purposes</a:t>
          </a:r>
          <a:endParaRPr lang="en-AU" sz="1300" kern="1200" dirty="0">
            <a:solidFill>
              <a:schemeClr val="tx1"/>
            </a:solidFill>
          </a:endParaRPr>
        </a:p>
      </dsp:txBody>
      <dsp:txXfrm>
        <a:off x="3591481" y="691947"/>
        <a:ext cx="813972" cy="643173"/>
      </dsp:txXfrm>
    </dsp:sp>
    <dsp:sp modelId="{34448D05-7E03-48C5-B9AF-D121B9910844}">
      <dsp:nvSpPr>
        <dsp:cNvPr id="0" name=""/>
        <dsp:cNvSpPr/>
      </dsp:nvSpPr>
      <dsp:spPr>
        <a:xfrm rot="17280000">
          <a:off x="2309219" y="724652"/>
          <a:ext cx="1169516" cy="34769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D218DF-6464-40D5-AB08-675AA81AC042}">
      <dsp:nvSpPr>
        <dsp:cNvPr id="0" name=""/>
        <dsp:cNvSpPr/>
      </dsp:nvSpPr>
      <dsp:spPr>
        <a:xfrm>
          <a:off x="2647682" y="765"/>
          <a:ext cx="853992" cy="6831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0" i="0" kern="1200" dirty="0">
              <a:solidFill>
                <a:schemeClr val="tx1"/>
              </a:solidFill>
            </a:rPr>
            <a:t>Warranty Claims</a:t>
          </a:r>
          <a:endParaRPr lang="en-AU" sz="1300" kern="1200" dirty="0">
            <a:solidFill>
              <a:schemeClr val="tx1"/>
            </a:solidFill>
          </a:endParaRPr>
        </a:p>
      </dsp:txBody>
      <dsp:txXfrm>
        <a:off x="2667692" y="20775"/>
        <a:ext cx="813972" cy="643173"/>
      </dsp:txXfrm>
    </dsp:sp>
    <dsp:sp modelId="{AF3BF213-2B74-40B8-B19C-E4BF8FF70690}">
      <dsp:nvSpPr>
        <dsp:cNvPr id="0" name=""/>
        <dsp:cNvSpPr/>
      </dsp:nvSpPr>
      <dsp:spPr>
        <a:xfrm rot="15120000">
          <a:off x="1528754" y="724652"/>
          <a:ext cx="1169516" cy="34769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FB6079-7E9E-413B-B6DF-1EA4BB511B62}">
      <dsp:nvSpPr>
        <dsp:cNvPr id="0" name=""/>
        <dsp:cNvSpPr/>
      </dsp:nvSpPr>
      <dsp:spPr>
        <a:xfrm>
          <a:off x="1505816" y="765"/>
          <a:ext cx="853992" cy="6831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0" i="0" kern="1200" dirty="0">
              <a:solidFill>
                <a:schemeClr val="tx1"/>
              </a:solidFill>
            </a:rPr>
            <a:t>Expense Tracking</a:t>
          </a:r>
          <a:endParaRPr lang="en-AU" sz="1300" kern="1200" dirty="0">
            <a:solidFill>
              <a:schemeClr val="tx1"/>
            </a:solidFill>
          </a:endParaRPr>
        </a:p>
      </dsp:txBody>
      <dsp:txXfrm>
        <a:off x="1525826" y="20775"/>
        <a:ext cx="813972" cy="643173"/>
      </dsp:txXfrm>
    </dsp:sp>
    <dsp:sp modelId="{A275D045-28BE-44B4-AAAC-21AD65973DE2}">
      <dsp:nvSpPr>
        <dsp:cNvPr id="0" name=""/>
        <dsp:cNvSpPr/>
      </dsp:nvSpPr>
      <dsp:spPr>
        <a:xfrm rot="12960000">
          <a:off x="897344" y="1183398"/>
          <a:ext cx="1169516" cy="34769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460337-A66A-42AA-A63E-7161AB9DE0AB}">
      <dsp:nvSpPr>
        <dsp:cNvPr id="0" name=""/>
        <dsp:cNvSpPr/>
      </dsp:nvSpPr>
      <dsp:spPr>
        <a:xfrm>
          <a:off x="582026" y="671937"/>
          <a:ext cx="853992" cy="6831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0" i="0" kern="1200" dirty="0">
              <a:solidFill>
                <a:schemeClr val="tx1"/>
              </a:solidFill>
            </a:rPr>
            <a:t>Business Record</a:t>
          </a:r>
          <a:endParaRPr lang="en-AU" sz="1300" kern="1200" dirty="0">
            <a:solidFill>
              <a:schemeClr val="tx1"/>
            </a:solidFill>
          </a:endParaRPr>
        </a:p>
      </dsp:txBody>
      <dsp:txXfrm>
        <a:off x="602036" y="691947"/>
        <a:ext cx="813972" cy="643173"/>
      </dsp:txXfrm>
    </dsp:sp>
    <dsp:sp modelId="{E19BAE51-5843-427D-B618-AC98C0D54456}">
      <dsp:nvSpPr>
        <dsp:cNvPr id="0" name=""/>
        <dsp:cNvSpPr/>
      </dsp:nvSpPr>
      <dsp:spPr>
        <a:xfrm rot="10800000">
          <a:off x="656167" y="1925665"/>
          <a:ext cx="1169516" cy="347696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E61700-A4A8-4BDC-8875-E44C6938BC7C}">
      <dsp:nvSpPr>
        <dsp:cNvPr id="0" name=""/>
        <dsp:cNvSpPr/>
      </dsp:nvSpPr>
      <dsp:spPr>
        <a:xfrm>
          <a:off x="229170" y="1757917"/>
          <a:ext cx="853992" cy="6831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0" i="0" kern="1200">
              <a:solidFill>
                <a:schemeClr val="tx1"/>
              </a:solidFill>
            </a:rPr>
            <a:t>Audit Trails</a:t>
          </a:r>
          <a:endParaRPr lang="en-AU" sz="1300" kern="1200" dirty="0">
            <a:solidFill>
              <a:schemeClr val="tx1"/>
            </a:solidFill>
          </a:endParaRPr>
        </a:p>
      </dsp:txBody>
      <dsp:txXfrm>
        <a:off x="249180" y="1777927"/>
        <a:ext cx="813972" cy="643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421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71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4263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70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253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738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inmei_li@hot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393700" y="1090750"/>
            <a:ext cx="8851900" cy="3214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000"/>
              <a:t>Digital </a:t>
            </a:r>
            <a:r>
              <a:rPr lang="en-AU" sz="4000" dirty="0"/>
              <a:t>Receipt Keeper</a:t>
            </a:r>
            <a:br>
              <a:rPr lang="en" sz="2000" dirty="0"/>
            </a:br>
            <a:br>
              <a:rPr lang="en" sz="2000" dirty="0"/>
            </a:br>
            <a:br>
              <a:rPr lang="en" sz="2000" dirty="0"/>
            </a:br>
            <a:br>
              <a:rPr lang="en" sz="2000" dirty="0"/>
            </a:br>
            <a:r>
              <a:rPr lang="en" sz="2000" dirty="0"/>
              <a:t>Greener</a:t>
            </a:r>
            <a:br>
              <a:rPr lang="en" sz="1800" dirty="0"/>
            </a:br>
            <a:r>
              <a:rPr lang="en" sz="1800" dirty="0"/>
              <a:t>Kabi Li</a:t>
            </a:r>
            <a:br>
              <a:rPr lang="en" sz="1800" dirty="0"/>
            </a:br>
            <a:r>
              <a:rPr lang="en" sz="1800" dirty="0"/>
              <a:t>Chen</a:t>
            </a:r>
            <a:endParaRPr sz="1800" dirty="0"/>
          </a:p>
        </p:txBody>
      </p:sp>
    </p:spTree>
  </p:cSld>
  <p:clrMapOvr>
    <a:masterClrMapping/>
  </p:clrMapOvr>
  <p:transition advClick="0" advTm="2000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receipt?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grpSp>
        <p:nvGrpSpPr>
          <p:cNvPr id="2" name="Google Shape;288;p19">
            <a:extLst>
              <a:ext uri="{FF2B5EF4-FFF2-40B4-BE49-F238E27FC236}">
                <a16:creationId xmlns:a16="http://schemas.microsoft.com/office/drawing/2014/main" id="{C7F9710F-F690-9C8C-6C6E-4E069581F152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" name="Google Shape;289;p19">
              <a:extLst>
                <a:ext uri="{FF2B5EF4-FFF2-40B4-BE49-F238E27FC236}">
                  <a16:creationId xmlns:a16="http://schemas.microsoft.com/office/drawing/2014/main" id="{55C70F8A-C5D1-FE4D-2103-BA517D25EB73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90;p19">
              <a:extLst>
                <a:ext uri="{FF2B5EF4-FFF2-40B4-BE49-F238E27FC236}">
                  <a16:creationId xmlns:a16="http://schemas.microsoft.com/office/drawing/2014/main" id="{7DA4F687-5D80-D1CF-5B34-4CF8CE94834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291;p19">
              <a:extLst>
                <a:ext uri="{FF2B5EF4-FFF2-40B4-BE49-F238E27FC236}">
                  <a16:creationId xmlns:a16="http://schemas.microsoft.com/office/drawing/2014/main" id="{BEBDC48F-2D17-3E92-C0D9-5D9132F4D3A1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2;p19">
              <a:extLst>
                <a:ext uri="{FF2B5EF4-FFF2-40B4-BE49-F238E27FC236}">
                  <a16:creationId xmlns:a16="http://schemas.microsoft.com/office/drawing/2014/main" id="{1D6231D4-C944-7EED-3CDA-7B11A8414B2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3;p19">
              <a:extLst>
                <a:ext uri="{FF2B5EF4-FFF2-40B4-BE49-F238E27FC236}">
                  <a16:creationId xmlns:a16="http://schemas.microsoft.com/office/drawing/2014/main" id="{0941AF81-C945-5CC1-9743-AAB7D265100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4;p19">
              <a:extLst>
                <a:ext uri="{FF2B5EF4-FFF2-40B4-BE49-F238E27FC236}">
                  <a16:creationId xmlns:a16="http://schemas.microsoft.com/office/drawing/2014/main" id="{C70C74D2-5DF7-61BC-779E-F7F3926A072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95;p19">
              <a:extLst>
                <a:ext uri="{FF2B5EF4-FFF2-40B4-BE49-F238E27FC236}">
                  <a16:creationId xmlns:a16="http://schemas.microsoft.com/office/drawing/2014/main" id="{A66EBA7E-A07D-806F-BEC2-C07CB552868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84A4B1C-3028-C71B-0133-AEDFD061FB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625747"/>
              </p:ext>
            </p:extLst>
          </p:nvPr>
        </p:nvGraphicFramePr>
        <p:xfrm>
          <a:off x="1774309" y="2241826"/>
          <a:ext cx="5007491" cy="2710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3F6056B-2129-E4D2-907E-9807FEDD9CAF}"/>
              </a:ext>
            </a:extLst>
          </p:cNvPr>
          <p:cNvSpPr txBox="1"/>
          <p:nvPr/>
        </p:nvSpPr>
        <p:spPr>
          <a:xfrm>
            <a:off x="1553138" y="1438690"/>
            <a:ext cx="522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002060"/>
                </a:solidFill>
              </a:rPr>
              <a:t>Receipt </a:t>
            </a:r>
            <a:r>
              <a:rPr lang="en-US" b="1" dirty="0">
                <a:solidFill>
                  <a:srgbClr val="002060"/>
                </a:solidFill>
              </a:rPr>
              <a:t>plays a significant role in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record-keeping, financial management, and legal protection</a:t>
            </a:r>
            <a:endParaRPr lang="en-AU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498931"/>
      </p:ext>
    </p:extLst>
  </p:cSld>
  <p:clrMapOvr>
    <a:masterClrMapping/>
  </p:clrMapOvr>
  <p:transition advTm="4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What is happening?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2" name="Google Shape;288;p19">
            <a:extLst>
              <a:ext uri="{FF2B5EF4-FFF2-40B4-BE49-F238E27FC236}">
                <a16:creationId xmlns:a16="http://schemas.microsoft.com/office/drawing/2014/main" id="{C7F9710F-F690-9C8C-6C6E-4E069581F152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" name="Google Shape;289;p19">
              <a:extLst>
                <a:ext uri="{FF2B5EF4-FFF2-40B4-BE49-F238E27FC236}">
                  <a16:creationId xmlns:a16="http://schemas.microsoft.com/office/drawing/2014/main" id="{55C70F8A-C5D1-FE4D-2103-BA517D25EB73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90;p19">
              <a:extLst>
                <a:ext uri="{FF2B5EF4-FFF2-40B4-BE49-F238E27FC236}">
                  <a16:creationId xmlns:a16="http://schemas.microsoft.com/office/drawing/2014/main" id="{7DA4F687-5D80-D1CF-5B34-4CF8CE94834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291;p19">
              <a:extLst>
                <a:ext uri="{FF2B5EF4-FFF2-40B4-BE49-F238E27FC236}">
                  <a16:creationId xmlns:a16="http://schemas.microsoft.com/office/drawing/2014/main" id="{BEBDC48F-2D17-3E92-C0D9-5D9132F4D3A1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2;p19">
              <a:extLst>
                <a:ext uri="{FF2B5EF4-FFF2-40B4-BE49-F238E27FC236}">
                  <a16:creationId xmlns:a16="http://schemas.microsoft.com/office/drawing/2014/main" id="{1D6231D4-C944-7EED-3CDA-7B11A8414B2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3;p19">
              <a:extLst>
                <a:ext uri="{FF2B5EF4-FFF2-40B4-BE49-F238E27FC236}">
                  <a16:creationId xmlns:a16="http://schemas.microsoft.com/office/drawing/2014/main" id="{0941AF81-C945-5CC1-9743-AAB7D265100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4;p19">
              <a:extLst>
                <a:ext uri="{FF2B5EF4-FFF2-40B4-BE49-F238E27FC236}">
                  <a16:creationId xmlns:a16="http://schemas.microsoft.com/office/drawing/2014/main" id="{C70C74D2-5DF7-61BC-779E-F7F3926A072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95;p19">
              <a:extLst>
                <a:ext uri="{FF2B5EF4-FFF2-40B4-BE49-F238E27FC236}">
                  <a16:creationId xmlns:a16="http://schemas.microsoft.com/office/drawing/2014/main" id="{A66EBA7E-A07D-806F-BEC2-C07CB552868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BB5E3F-B4C8-7DCE-4F79-EB73ED8EF4C0}"/>
              </a:ext>
            </a:extLst>
          </p:cNvPr>
          <p:cNvSpPr txBox="1"/>
          <p:nvPr/>
        </p:nvSpPr>
        <p:spPr>
          <a:xfrm>
            <a:off x="493630" y="1402201"/>
            <a:ext cx="8548102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More and more businesses are transitioning to digital receipts to customers via SMS messages.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According to ATO, paper receipts generally cost more to process than digital receipts.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Digital receipts help save paper and reduce environmental impact.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74D7B8-DCE6-A991-280C-2854CD3A6838}"/>
              </a:ext>
            </a:extLst>
          </p:cNvPr>
          <p:cNvSpPr txBox="1"/>
          <p:nvPr/>
        </p:nvSpPr>
        <p:spPr>
          <a:xfrm>
            <a:off x="484059" y="2625485"/>
            <a:ext cx="7867650" cy="1824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1800" b="1" dirty="0">
              <a:solidFill>
                <a:srgbClr val="99003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rgbClr val="990033"/>
                </a:solidFill>
              </a:rPr>
              <a:t>but</a:t>
            </a:r>
          </a:p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rgbClr val="990033"/>
                </a:solidFill>
              </a:rPr>
              <a:t>Sharing mobile numbers publicly presents 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inconveniences</a:t>
            </a:r>
            <a:r>
              <a:rPr lang="en-US" sz="1800" dirty="0">
                <a:solidFill>
                  <a:srgbClr val="990033"/>
                </a:solidFill>
              </a:rPr>
              <a:t> and </a:t>
            </a:r>
            <a:r>
              <a:rPr lang="en-US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privacy concerns</a:t>
            </a:r>
            <a:r>
              <a:rPr lang="en-US" sz="1800" dirty="0">
                <a:solidFill>
                  <a:srgbClr val="990033"/>
                </a:solidFill>
              </a:rPr>
              <a:t>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2C7DDF-5857-B784-797E-3497974D9B3A}"/>
              </a:ext>
            </a:extLst>
          </p:cNvPr>
          <p:cNvSpPr txBox="1"/>
          <p:nvPr/>
        </p:nvSpPr>
        <p:spPr>
          <a:xfrm>
            <a:off x="547829" y="2612425"/>
            <a:ext cx="786765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Digital receipt is great solution</a:t>
            </a:r>
          </a:p>
        </p:txBody>
      </p:sp>
    </p:spTree>
    <p:extLst>
      <p:ext uri="{BB962C8B-B14F-4D97-AF65-F5344CB8AC3E}">
        <p14:creationId xmlns:p14="http://schemas.microsoft.com/office/powerpoint/2010/main" val="3374450417"/>
      </p:ext>
    </p:extLst>
  </p:cSld>
  <p:clrMapOvr>
    <a:masterClrMapping/>
  </p:clrMapOvr>
  <p:transition advClick="0" advTm="1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Receipt Keeper = Solution to All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2" name="Google Shape;288;p19">
            <a:extLst>
              <a:ext uri="{FF2B5EF4-FFF2-40B4-BE49-F238E27FC236}">
                <a16:creationId xmlns:a16="http://schemas.microsoft.com/office/drawing/2014/main" id="{C7F9710F-F690-9C8C-6C6E-4E069581F152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" name="Google Shape;289;p19">
              <a:extLst>
                <a:ext uri="{FF2B5EF4-FFF2-40B4-BE49-F238E27FC236}">
                  <a16:creationId xmlns:a16="http://schemas.microsoft.com/office/drawing/2014/main" id="{55C70F8A-C5D1-FE4D-2103-BA517D25EB73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90;p19">
              <a:extLst>
                <a:ext uri="{FF2B5EF4-FFF2-40B4-BE49-F238E27FC236}">
                  <a16:creationId xmlns:a16="http://schemas.microsoft.com/office/drawing/2014/main" id="{7DA4F687-5D80-D1CF-5B34-4CF8CE94834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291;p19">
              <a:extLst>
                <a:ext uri="{FF2B5EF4-FFF2-40B4-BE49-F238E27FC236}">
                  <a16:creationId xmlns:a16="http://schemas.microsoft.com/office/drawing/2014/main" id="{BEBDC48F-2D17-3E92-C0D9-5D9132F4D3A1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2;p19">
              <a:extLst>
                <a:ext uri="{FF2B5EF4-FFF2-40B4-BE49-F238E27FC236}">
                  <a16:creationId xmlns:a16="http://schemas.microsoft.com/office/drawing/2014/main" id="{1D6231D4-C944-7EED-3CDA-7B11A8414B2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3;p19">
              <a:extLst>
                <a:ext uri="{FF2B5EF4-FFF2-40B4-BE49-F238E27FC236}">
                  <a16:creationId xmlns:a16="http://schemas.microsoft.com/office/drawing/2014/main" id="{0941AF81-C945-5CC1-9743-AAB7D265100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4;p19">
              <a:extLst>
                <a:ext uri="{FF2B5EF4-FFF2-40B4-BE49-F238E27FC236}">
                  <a16:creationId xmlns:a16="http://schemas.microsoft.com/office/drawing/2014/main" id="{C70C74D2-5DF7-61BC-779E-F7F3926A072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95;p19">
              <a:extLst>
                <a:ext uri="{FF2B5EF4-FFF2-40B4-BE49-F238E27FC236}">
                  <a16:creationId xmlns:a16="http://schemas.microsoft.com/office/drawing/2014/main" id="{A66EBA7E-A07D-806F-BEC2-C07CB552868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43AD86E-CC32-F91E-CEE9-5D12FC92C62A}"/>
              </a:ext>
            </a:extLst>
          </p:cNvPr>
          <p:cNvSpPr txBox="1"/>
          <p:nvPr/>
        </p:nvSpPr>
        <p:spPr>
          <a:xfrm>
            <a:off x="493630" y="1402201"/>
            <a:ext cx="8548102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web application suits for all mobile platforms.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Streamline receipt management, making it effortless to organize receipts for future references.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Generate mobile number barcodes for receiving digital receipts securely and conveniently.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Reduce the risk of personal information exposure when providing contact details to businesses.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09A30E-76E2-A4E1-8BD7-F6BF71EECAC8}"/>
              </a:ext>
            </a:extLst>
          </p:cNvPr>
          <p:cNvGrpSpPr/>
          <p:nvPr/>
        </p:nvGrpSpPr>
        <p:grpSpPr>
          <a:xfrm>
            <a:off x="1078922" y="2872266"/>
            <a:ext cx="2183824" cy="2157561"/>
            <a:chOff x="1078922" y="2872266"/>
            <a:chExt cx="2183824" cy="2157561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6D6319EE-9A57-1940-54D9-2C75CE3EFD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922" y="3115692"/>
              <a:ext cx="2183824" cy="191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AA8775-CF99-217D-AAFA-B694AD1104FC}"/>
                </a:ext>
              </a:extLst>
            </p:cNvPr>
            <p:cNvSpPr txBox="1"/>
            <p:nvPr/>
          </p:nvSpPr>
          <p:spPr>
            <a:xfrm>
              <a:off x="1760112" y="2872266"/>
              <a:ext cx="8214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Before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4C81E3-24CA-9AFC-AFEA-FDFE85AB3688}"/>
              </a:ext>
            </a:extLst>
          </p:cNvPr>
          <p:cNvGrpSpPr/>
          <p:nvPr/>
        </p:nvGrpSpPr>
        <p:grpSpPr>
          <a:xfrm>
            <a:off x="3945094" y="2835995"/>
            <a:ext cx="2873108" cy="2091576"/>
            <a:chOff x="3945094" y="2835995"/>
            <a:chExt cx="2873108" cy="2091576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F5F9D5DA-8B27-76C7-716E-F9DC18001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8516" y="3118615"/>
              <a:ext cx="2306264" cy="1808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155BBA-7EE6-4DD7-90B2-038D745E7BF2}"/>
                </a:ext>
              </a:extLst>
            </p:cNvPr>
            <p:cNvSpPr txBox="1"/>
            <p:nvPr/>
          </p:nvSpPr>
          <p:spPr>
            <a:xfrm>
              <a:off x="3945094" y="2835995"/>
              <a:ext cx="28731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With Digital Receipt Keeper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462928"/>
      </p:ext>
    </p:extLst>
  </p:cSld>
  <p:clrMapOvr>
    <a:masterClrMapping/>
  </p:clrMapOvr>
  <p:transition advTm="1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Receipt Keeper UI 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grpSp>
        <p:nvGrpSpPr>
          <p:cNvPr id="2" name="Google Shape;288;p19">
            <a:extLst>
              <a:ext uri="{FF2B5EF4-FFF2-40B4-BE49-F238E27FC236}">
                <a16:creationId xmlns:a16="http://schemas.microsoft.com/office/drawing/2014/main" id="{5A5511DC-AE94-6D73-6D8C-AC3570627C79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" name="Google Shape;289;p19">
              <a:extLst>
                <a:ext uri="{FF2B5EF4-FFF2-40B4-BE49-F238E27FC236}">
                  <a16:creationId xmlns:a16="http://schemas.microsoft.com/office/drawing/2014/main" id="{B6D145B2-2B53-5F9B-6A42-CA6065B3361B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90;p19">
              <a:extLst>
                <a:ext uri="{FF2B5EF4-FFF2-40B4-BE49-F238E27FC236}">
                  <a16:creationId xmlns:a16="http://schemas.microsoft.com/office/drawing/2014/main" id="{C17914F3-D7D3-76D6-121E-6DD2D7CD9A71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291;p19">
              <a:extLst>
                <a:ext uri="{FF2B5EF4-FFF2-40B4-BE49-F238E27FC236}">
                  <a16:creationId xmlns:a16="http://schemas.microsoft.com/office/drawing/2014/main" id="{607FF9E5-8152-3388-EDF5-5EEE65317F28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2;p19">
              <a:extLst>
                <a:ext uri="{FF2B5EF4-FFF2-40B4-BE49-F238E27FC236}">
                  <a16:creationId xmlns:a16="http://schemas.microsoft.com/office/drawing/2014/main" id="{4795B42C-5497-62AA-5322-0A1E23B8F22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3;p19">
              <a:extLst>
                <a:ext uri="{FF2B5EF4-FFF2-40B4-BE49-F238E27FC236}">
                  <a16:creationId xmlns:a16="http://schemas.microsoft.com/office/drawing/2014/main" id="{404E05BA-F20F-0EC4-124F-46404CAA553E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4;p19">
              <a:extLst>
                <a:ext uri="{FF2B5EF4-FFF2-40B4-BE49-F238E27FC236}">
                  <a16:creationId xmlns:a16="http://schemas.microsoft.com/office/drawing/2014/main" id="{465D4C49-3BF1-D3E3-E6ED-27B568101B6A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95;p19">
              <a:extLst>
                <a:ext uri="{FF2B5EF4-FFF2-40B4-BE49-F238E27FC236}">
                  <a16:creationId xmlns:a16="http://schemas.microsoft.com/office/drawing/2014/main" id="{85B3D7E9-BF46-014D-CDCF-5B6FC930E20B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7356DED-2831-B511-C61C-38D4D9A94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94" y="1412079"/>
            <a:ext cx="2042397" cy="36482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A0E9DB-67F3-32AE-1D3B-A025E2E2D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925" y="1413572"/>
            <a:ext cx="2035045" cy="364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557EFD-2C3C-EE3B-6B1A-10108FC37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32" y="1413572"/>
            <a:ext cx="2042208" cy="364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E5513C-3ECF-C7DA-7E94-481C93D71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898" y="1413572"/>
            <a:ext cx="2086208" cy="36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96078"/>
      </p:ext>
    </p:extLst>
  </p:cSld>
  <p:clrMapOvr>
    <a:masterClrMapping/>
  </p:clrMapOvr>
  <p:transition advTm="1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Tools and Techniques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2" name="Google Shape;288;p19">
            <a:extLst>
              <a:ext uri="{FF2B5EF4-FFF2-40B4-BE49-F238E27FC236}">
                <a16:creationId xmlns:a16="http://schemas.microsoft.com/office/drawing/2014/main" id="{C7F9710F-F690-9C8C-6C6E-4E069581F152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" name="Google Shape;289;p19">
              <a:extLst>
                <a:ext uri="{FF2B5EF4-FFF2-40B4-BE49-F238E27FC236}">
                  <a16:creationId xmlns:a16="http://schemas.microsoft.com/office/drawing/2014/main" id="{55C70F8A-C5D1-FE4D-2103-BA517D25EB73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90;p19">
              <a:extLst>
                <a:ext uri="{FF2B5EF4-FFF2-40B4-BE49-F238E27FC236}">
                  <a16:creationId xmlns:a16="http://schemas.microsoft.com/office/drawing/2014/main" id="{7DA4F687-5D80-D1CF-5B34-4CF8CE94834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291;p19">
              <a:extLst>
                <a:ext uri="{FF2B5EF4-FFF2-40B4-BE49-F238E27FC236}">
                  <a16:creationId xmlns:a16="http://schemas.microsoft.com/office/drawing/2014/main" id="{BEBDC48F-2D17-3E92-C0D9-5D9132F4D3A1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2;p19">
              <a:extLst>
                <a:ext uri="{FF2B5EF4-FFF2-40B4-BE49-F238E27FC236}">
                  <a16:creationId xmlns:a16="http://schemas.microsoft.com/office/drawing/2014/main" id="{1D6231D4-C944-7EED-3CDA-7B11A8414B2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3;p19">
              <a:extLst>
                <a:ext uri="{FF2B5EF4-FFF2-40B4-BE49-F238E27FC236}">
                  <a16:creationId xmlns:a16="http://schemas.microsoft.com/office/drawing/2014/main" id="{0941AF81-C945-5CC1-9743-AAB7D265100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4;p19">
              <a:extLst>
                <a:ext uri="{FF2B5EF4-FFF2-40B4-BE49-F238E27FC236}">
                  <a16:creationId xmlns:a16="http://schemas.microsoft.com/office/drawing/2014/main" id="{C70C74D2-5DF7-61BC-779E-F7F3926A072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95;p19">
              <a:extLst>
                <a:ext uri="{FF2B5EF4-FFF2-40B4-BE49-F238E27FC236}">
                  <a16:creationId xmlns:a16="http://schemas.microsoft.com/office/drawing/2014/main" id="{A66EBA7E-A07D-806F-BEC2-C07CB552868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24235C-E16F-D0F9-9B0C-BB69619EE47C}"/>
              </a:ext>
            </a:extLst>
          </p:cNvPr>
          <p:cNvGrpSpPr/>
          <p:nvPr/>
        </p:nvGrpSpPr>
        <p:grpSpPr>
          <a:xfrm>
            <a:off x="0" y="1115766"/>
            <a:ext cx="4065563" cy="3318251"/>
            <a:chOff x="4159" y="902291"/>
            <a:chExt cx="4065563" cy="331825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551EB3E-34D0-F12C-1C99-1993D532D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9" y="1177336"/>
              <a:ext cx="4065563" cy="304320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C295C-78C4-8D57-B91B-D0C904F856C5}"/>
                </a:ext>
              </a:extLst>
            </p:cNvPr>
            <p:cNvSpPr txBox="1"/>
            <p:nvPr/>
          </p:nvSpPr>
          <p:spPr>
            <a:xfrm>
              <a:off x="11951" y="902291"/>
              <a:ext cx="1554478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Front End: Angular 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F2F628-7092-37A1-51E4-1C6FFFDE51A3}"/>
              </a:ext>
            </a:extLst>
          </p:cNvPr>
          <p:cNvGrpSpPr/>
          <p:nvPr/>
        </p:nvGrpSpPr>
        <p:grpSpPr>
          <a:xfrm>
            <a:off x="4176065" y="1037040"/>
            <a:ext cx="4911744" cy="3269917"/>
            <a:chOff x="4193656" y="829222"/>
            <a:chExt cx="4911744" cy="32699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BFA9B1-61E0-F451-ED25-2DE3EA79062B}"/>
                </a:ext>
              </a:extLst>
            </p:cNvPr>
            <p:cNvSpPr txBox="1"/>
            <p:nvPr/>
          </p:nvSpPr>
          <p:spPr>
            <a:xfrm>
              <a:off x="4193656" y="829222"/>
              <a:ext cx="3210082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Back End: .NET 7 with MVC Framework</a:t>
              </a:r>
              <a:endParaRPr lang="en-AU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4607F09-D1FB-5157-6078-4FFD51429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3656" y="1158775"/>
              <a:ext cx="4911744" cy="294036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7B76B9-DC49-AD8B-98DD-3AB222E887B5}"/>
              </a:ext>
            </a:extLst>
          </p:cNvPr>
          <p:cNvGrpSpPr/>
          <p:nvPr/>
        </p:nvGrpSpPr>
        <p:grpSpPr>
          <a:xfrm>
            <a:off x="2235882" y="2725224"/>
            <a:ext cx="3812400" cy="2362512"/>
            <a:chOff x="2235882" y="2725224"/>
            <a:chExt cx="3812400" cy="23625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0DCAE1-0BE4-2BDB-2B94-0A57E48ADC86}"/>
                </a:ext>
              </a:extLst>
            </p:cNvPr>
            <p:cNvSpPr txBox="1"/>
            <p:nvPr/>
          </p:nvSpPr>
          <p:spPr>
            <a:xfrm>
              <a:off x="2235882" y="2725224"/>
              <a:ext cx="2013894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Database: MSSQL</a:t>
              </a:r>
              <a:endParaRPr lang="en-AU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5E1DE2-5B5F-CEA4-9CE7-EDE719375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5882" y="3033001"/>
              <a:ext cx="3812400" cy="2054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5362353"/>
      </p:ext>
    </p:extLst>
  </p:cSld>
  <p:clrMapOvr>
    <a:masterClrMapping/>
  </p:clrMapOvr>
  <p:transition advTm="8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Our Team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208635" y="648322"/>
            <a:ext cx="3351840" cy="2790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Kabi Li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04-781-292-36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Sinmei_li@hotmail.com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2" name="Google Shape;288;p19">
            <a:extLst>
              <a:ext uri="{FF2B5EF4-FFF2-40B4-BE49-F238E27FC236}">
                <a16:creationId xmlns:a16="http://schemas.microsoft.com/office/drawing/2014/main" id="{5A5511DC-AE94-6D73-6D8C-AC3570627C79}"/>
              </a:ext>
            </a:extLst>
          </p:cNvPr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" name="Google Shape;289;p19">
              <a:extLst>
                <a:ext uri="{FF2B5EF4-FFF2-40B4-BE49-F238E27FC236}">
                  <a16:creationId xmlns:a16="http://schemas.microsoft.com/office/drawing/2014/main" id="{B6D145B2-2B53-5F9B-6A42-CA6065B3361B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290;p19">
              <a:extLst>
                <a:ext uri="{FF2B5EF4-FFF2-40B4-BE49-F238E27FC236}">
                  <a16:creationId xmlns:a16="http://schemas.microsoft.com/office/drawing/2014/main" id="{C17914F3-D7D3-76D6-121E-6DD2D7CD9A71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291;p19">
              <a:extLst>
                <a:ext uri="{FF2B5EF4-FFF2-40B4-BE49-F238E27FC236}">
                  <a16:creationId xmlns:a16="http://schemas.microsoft.com/office/drawing/2014/main" id="{607FF9E5-8152-3388-EDF5-5EEE65317F28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92;p19">
              <a:extLst>
                <a:ext uri="{FF2B5EF4-FFF2-40B4-BE49-F238E27FC236}">
                  <a16:creationId xmlns:a16="http://schemas.microsoft.com/office/drawing/2014/main" id="{4795B42C-5497-62AA-5322-0A1E23B8F22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93;p19">
              <a:extLst>
                <a:ext uri="{FF2B5EF4-FFF2-40B4-BE49-F238E27FC236}">
                  <a16:creationId xmlns:a16="http://schemas.microsoft.com/office/drawing/2014/main" id="{404E05BA-F20F-0EC4-124F-46404CAA553E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94;p19">
              <a:extLst>
                <a:ext uri="{FF2B5EF4-FFF2-40B4-BE49-F238E27FC236}">
                  <a16:creationId xmlns:a16="http://schemas.microsoft.com/office/drawing/2014/main" id="{465D4C49-3BF1-D3E3-E6ED-27B568101B6A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295;p19">
              <a:extLst>
                <a:ext uri="{FF2B5EF4-FFF2-40B4-BE49-F238E27FC236}">
                  <a16:creationId xmlns:a16="http://schemas.microsoft.com/office/drawing/2014/main" id="{85B3D7E9-BF46-014D-CDCF-5B6FC930E20B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" name="Google Shape;237;p16">
            <a:extLst>
              <a:ext uri="{FF2B5EF4-FFF2-40B4-BE49-F238E27FC236}">
                <a16:creationId xmlns:a16="http://schemas.microsoft.com/office/drawing/2014/main" id="{46AFBF7D-A3C1-B3D6-2982-F453F15B4F71}"/>
              </a:ext>
            </a:extLst>
          </p:cNvPr>
          <p:cNvSpPr txBox="1">
            <a:spLocks/>
          </p:cNvSpPr>
          <p:nvPr/>
        </p:nvSpPr>
        <p:spPr>
          <a:xfrm>
            <a:off x="3560474" y="648321"/>
            <a:ext cx="4057525" cy="2790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lnSpc>
                <a:spcPct val="150000"/>
              </a:lnSpc>
              <a:spcBef>
                <a:spcPts val="1000"/>
              </a:spcBef>
              <a:buFont typeface="Roboto Condensed Light"/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Chen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Chen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04-321-695-25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Chenchen1621@gmail.com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6B2AA-03A0-3F21-6D31-4E619702914F}"/>
              </a:ext>
            </a:extLst>
          </p:cNvPr>
          <p:cNvSpPr txBox="1"/>
          <p:nvPr/>
        </p:nvSpPr>
        <p:spPr>
          <a:xfrm>
            <a:off x="2127746" y="3714699"/>
            <a:ext cx="4625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2651866216"/>
      </p:ext>
    </p:extLst>
  </p:cSld>
  <p:clrMapOvr>
    <a:masterClrMapping/>
  </p:clrMapOvr>
  <p:transition advTm="1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build="p"/>
      <p:bldP spid="11" grpId="0" build="p"/>
      <p:bldP spid="13" grpId="0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223</Words>
  <Application>Microsoft Office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Roboto Condensed Light</vt:lpstr>
      <vt:lpstr>Arvo</vt:lpstr>
      <vt:lpstr>Roboto Condensed</vt:lpstr>
      <vt:lpstr>Calibri</vt:lpstr>
      <vt:lpstr>Arial</vt:lpstr>
      <vt:lpstr>Salerio template</vt:lpstr>
      <vt:lpstr>Digital Receipt Keeper    Greener Kabi Li Chen</vt:lpstr>
      <vt:lpstr>What is receipt?</vt:lpstr>
      <vt:lpstr>What is happening?</vt:lpstr>
      <vt:lpstr>Digital Receipt Keeper = Solution to All</vt:lpstr>
      <vt:lpstr>Digital Receipt Keeper UI </vt:lpstr>
      <vt:lpstr>Tools and Techniques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in EverNote web application    S360909 Subash S361048 Hemalatha S360825 Anup S360556 Ram S360233 Kabi</dc:title>
  <cp:lastModifiedBy>Kabi Li</cp:lastModifiedBy>
  <cp:revision>18</cp:revision>
  <dcterms:modified xsi:type="dcterms:W3CDTF">2023-10-27T01:22:02Z</dcterms:modified>
</cp:coreProperties>
</file>