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1" r:id="rId3"/>
    <p:sldId id="263" r:id="rId4"/>
    <p:sldId id="265" r:id="rId5"/>
    <p:sldId id="264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1058" y="1473878"/>
            <a:ext cx="4983979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Проект </a:t>
            </a:r>
          </a:p>
          <a:p>
            <a:r>
              <a:rPr lang="ru-RU" b="1" dirty="0" smtClean="0"/>
              <a:t>«Сто хвостов»</a:t>
            </a:r>
            <a:endParaRPr lang="en-US" sz="9600" b="1" spc="50" dirty="0">
              <a:ln w="0"/>
              <a:solidFill>
                <a:srgbClr val="97000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160" y="3566160"/>
            <a:ext cx="8035964" cy="239457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Проект подготовили:</a:t>
            </a: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Белова </a:t>
            </a:r>
            <a:r>
              <a:rPr lang="ru-RU" sz="2400" b="1" dirty="0" smtClean="0">
                <a:solidFill>
                  <a:schemeClr val="bg1"/>
                </a:solidFill>
              </a:rPr>
              <a:t>Екатерина</a:t>
            </a: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Герасимова Елизавета </a:t>
            </a:r>
          </a:p>
          <a:p>
            <a:pPr algn="r"/>
            <a:endParaRPr lang="ru-RU" sz="2400" b="1" dirty="0" smtClean="0">
              <a:solidFill>
                <a:schemeClr val="bg1"/>
              </a:solidFill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Руководитель: </a:t>
            </a:r>
            <a:endParaRPr lang="ru-RU" sz="2400" b="1" dirty="0" smtClean="0">
              <a:solidFill>
                <a:schemeClr val="bg1"/>
              </a:solidFill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Прокопьева Марья </a:t>
            </a:r>
            <a:r>
              <a:rPr lang="ru-RU" sz="2400" b="1" dirty="0" smtClean="0">
                <a:solidFill>
                  <a:schemeClr val="bg1"/>
                </a:solidFill>
              </a:rPr>
              <a:t>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/>
              <a:t>Цель и задачи </a:t>
            </a:r>
            <a:r>
              <a:rPr lang="ru-RU" sz="4400" b="1" dirty="0" smtClean="0"/>
              <a:t>проекта</a:t>
            </a:r>
            <a:endParaRPr lang="ru-RU" sz="4400" b="1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571472" y="1160631"/>
            <a:ext cx="8229600" cy="52895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ru-RU" sz="2800" b="1" dirty="0" smtClean="0"/>
              <a:t>Цель</a:t>
            </a:r>
            <a:r>
              <a:rPr lang="en-US" sz="2700" b="1" dirty="0" smtClean="0"/>
              <a:t>:</a:t>
            </a:r>
            <a:endParaRPr lang="ru-RU" sz="2700" b="1" dirty="0" smtClean="0"/>
          </a:p>
          <a:p>
            <a:pPr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ru-RU" sz="2700" dirty="0" smtClean="0"/>
              <a:t>  </a:t>
            </a:r>
            <a:r>
              <a:rPr lang="ru-RU" sz="2800" dirty="0" smtClean="0"/>
              <a:t>Разработать развлекательно-познавательный сайт             </a:t>
            </a:r>
            <a:r>
              <a:rPr lang="ru-RU" sz="2800" dirty="0" smtClean="0"/>
              <a:t>про собак и кошек.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Задачи: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2800" dirty="0" smtClean="0"/>
              <a:t> Написать программу для создания сайта.</a:t>
            </a:r>
            <a:endParaRPr lang="ru-RU" sz="28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2800" dirty="0" smtClean="0"/>
              <a:t> Подобрать </a:t>
            </a:r>
            <a:r>
              <a:rPr lang="ru-RU" sz="2800" dirty="0" smtClean="0"/>
              <a:t>информацию для размещения на сайте. 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2800" dirty="0" smtClean="0"/>
              <a:t> Составить </a:t>
            </a:r>
            <a:r>
              <a:rPr lang="ru-RU" sz="2800" dirty="0" smtClean="0"/>
              <a:t>вопросы для теста.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2800" dirty="0" smtClean="0"/>
              <a:t> Апробировать </a:t>
            </a:r>
            <a:r>
              <a:rPr lang="ru-RU" sz="2800" dirty="0" smtClean="0"/>
              <a:t>созданный сайт.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kumimoji="0" lang="ru-RU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985" y="0"/>
            <a:ext cx="7886700" cy="133773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Положительные стороны</a:t>
            </a:r>
            <a:endParaRPr lang="ru-RU" sz="4400" b="1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513775" y="1162528"/>
            <a:ext cx="8358278" cy="5143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dirty="0" smtClean="0"/>
              <a:t>Сайт прост в использовании.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Сайт позволит интересно провести свое свободное время.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Благодаря нашему сайту, пользователь узнает много полезной информации о животных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Пользователь сможет проверить свои знания в тесте про домашних питомцев</a:t>
            </a:r>
            <a:r>
              <a:rPr lang="ru-RU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Пользователь может посмотреть </a:t>
            </a:r>
            <a:r>
              <a:rPr lang="ru-RU" dirty="0" smtClean="0"/>
              <a:t>интересные фотографии </a:t>
            </a:r>
            <a:r>
              <a:rPr lang="ru-RU" dirty="0" smtClean="0"/>
              <a:t>кошек и собак в галерее сайта</a:t>
            </a:r>
            <a:r>
              <a:rPr lang="ru-RU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Человек может </a:t>
            </a:r>
            <a:r>
              <a:rPr lang="ru-RU" dirty="0" smtClean="0"/>
              <a:t>прочитать информацию о животных-звездах: спасателях, актерах, космонавтах. </a:t>
            </a:r>
          </a:p>
          <a:p>
            <a:pPr>
              <a:spcBef>
                <a:spcPts val="600"/>
              </a:spcBef>
            </a:pPr>
            <a:endParaRPr lang="ru-RU" dirty="0" smtClean="0"/>
          </a:p>
          <a:p>
            <a:pPr>
              <a:spcBef>
                <a:spcPts val="600"/>
              </a:spcBef>
              <a:buNone/>
            </a:pPr>
            <a:endParaRPr lang="ru-RU" dirty="0" smtClean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2083" t="9630" r="139" b="4198"/>
          <a:stretch>
            <a:fillRect/>
          </a:stretch>
        </p:blipFill>
        <p:spPr bwMode="auto">
          <a:xfrm>
            <a:off x="279399" y="1647566"/>
            <a:ext cx="5577703" cy="36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43" t="57593" r="67301" b="16049"/>
          <a:stretch>
            <a:fillRect/>
          </a:stretch>
        </p:blipFill>
        <p:spPr bwMode="auto">
          <a:xfrm>
            <a:off x="420462" y="395414"/>
            <a:ext cx="3907768" cy="18961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028" name="Picture 4" descr="https://sun9-34.userapi.com/impg/-e9LKaplrAsyg-7qfHEohFfMnGFFlQKRWzXUYw/O1_JPRCSN6U.jpg?size=1015x770&amp;quality=96&amp;sign=85ecf5f258a81426760b1770811e8751&amp;type=album"/>
          <p:cNvPicPr>
            <a:picLocks noChangeAspect="1" noChangeArrowheads="1"/>
          </p:cNvPicPr>
          <p:nvPr/>
        </p:nvPicPr>
        <p:blipFill>
          <a:blip r:embed="rId4" cstate="print"/>
          <a:srcRect t="7002" b="4960"/>
          <a:stretch>
            <a:fillRect/>
          </a:stretch>
        </p:blipFill>
        <p:spPr bwMode="auto">
          <a:xfrm>
            <a:off x="4653909" y="543695"/>
            <a:ext cx="3860664" cy="25784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 l="37540" t="9753" r="35635" b="35785"/>
          <a:stretch>
            <a:fillRect/>
          </a:stretch>
        </p:blipFill>
        <p:spPr bwMode="auto">
          <a:xfrm>
            <a:off x="3303374" y="3412011"/>
            <a:ext cx="3243576" cy="3268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 smtClean="0"/>
              <a:t>Перспективы</a:t>
            </a:r>
            <a:endParaRPr lang="ru-RU" sz="4400" b="1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dirty="0" smtClean="0"/>
              <a:t>Добавить возможность изменять цвета и шрифты.</a:t>
            </a:r>
          </a:p>
          <a:p>
            <a:pPr>
              <a:spcBef>
                <a:spcPts val="1800"/>
              </a:spcBef>
            </a:pPr>
            <a:r>
              <a:rPr lang="ru-RU" dirty="0" smtClean="0"/>
              <a:t>Добавить </a:t>
            </a:r>
            <a:r>
              <a:rPr lang="ru-RU" dirty="0" smtClean="0"/>
              <a:t>личный кабинет.</a:t>
            </a:r>
            <a:endParaRPr lang="ru-RU" dirty="0" smtClean="0"/>
          </a:p>
          <a:p>
            <a:pPr>
              <a:spcBef>
                <a:spcPts val="1800"/>
              </a:spcBef>
            </a:pPr>
            <a:r>
              <a:rPr lang="ru-RU" dirty="0" smtClean="0"/>
              <a:t>Добавить </a:t>
            </a:r>
            <a:r>
              <a:rPr lang="ru-RU" dirty="0" smtClean="0"/>
              <a:t>больше разных тестов.</a:t>
            </a:r>
            <a:endParaRPr lang="ru-RU" dirty="0" smtClean="0"/>
          </a:p>
          <a:p>
            <a:pPr>
              <a:spcBef>
                <a:spcPts val="1800"/>
              </a:spcBef>
            </a:pPr>
            <a:r>
              <a:rPr lang="ru-RU" dirty="0" smtClean="0"/>
              <a:t>Добавить раздел, позволяющий искать .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/>
              <a:t>Описание реализации проекта</a:t>
            </a:r>
            <a:endParaRPr lang="ru-RU" sz="4400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94270" y="1268626"/>
            <a:ext cx="8328453" cy="5255741"/>
          </a:xfrm>
        </p:spPr>
        <p:txBody>
          <a:bodyPr/>
          <a:lstStyle/>
          <a:p>
            <a:r>
              <a:rPr lang="ru-RU" dirty="0" smtClean="0"/>
              <a:t>Для выполнения проекта использованы модули </a:t>
            </a:r>
            <a:r>
              <a:rPr lang="en-US" dirty="0" smtClean="0"/>
              <a:t>Flask</a:t>
            </a:r>
            <a:r>
              <a:rPr lang="ru-RU" dirty="0" smtClean="0"/>
              <a:t>, </a:t>
            </a:r>
            <a:r>
              <a:rPr lang="en-US" dirty="0" smtClean="0"/>
              <a:t> </a:t>
            </a:r>
            <a:r>
              <a:rPr lang="ru-RU" dirty="0" smtClean="0"/>
              <a:t>облачное хранение </a:t>
            </a:r>
            <a:r>
              <a:rPr lang="en-US" dirty="0" err="1" smtClean="0"/>
              <a:t>Ngrok</a:t>
            </a:r>
            <a:r>
              <a:rPr lang="en-US" dirty="0" smtClean="0"/>
              <a:t>, </a:t>
            </a:r>
            <a:r>
              <a:rPr lang="ru-RU" dirty="0" smtClean="0"/>
              <a:t>база данных </a:t>
            </a:r>
            <a:r>
              <a:rPr lang="en-US" dirty="0" err="1" smtClean="0"/>
              <a:t>SqLite</a:t>
            </a:r>
            <a:r>
              <a:rPr lang="ru-RU" dirty="0" smtClean="0"/>
              <a:t>, </a:t>
            </a:r>
            <a:r>
              <a:rPr lang="en-US" dirty="0" smtClean="0"/>
              <a:t>HTML-</a:t>
            </a:r>
            <a:r>
              <a:rPr lang="ru-RU" dirty="0" smtClean="0"/>
              <a:t>шаблоны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1) Придуман макет </a:t>
            </a:r>
            <a:r>
              <a:rPr lang="ru-RU" dirty="0" smtClean="0"/>
              <a:t>сайта, </a:t>
            </a:r>
            <a:r>
              <a:rPr lang="ru-RU" dirty="0" smtClean="0"/>
              <a:t>какие </a:t>
            </a:r>
            <a:r>
              <a:rPr lang="ru-RU" dirty="0" smtClean="0"/>
              <a:t>страницы должны </a:t>
            </a:r>
            <a:r>
              <a:rPr lang="ru-RU" dirty="0" smtClean="0"/>
              <a:t>в нем быть. Продуманы </a:t>
            </a:r>
            <a:r>
              <a:rPr lang="ru-RU" dirty="0" smtClean="0"/>
              <a:t>методы </a:t>
            </a:r>
            <a:r>
              <a:rPr lang="ru-RU" dirty="0" smtClean="0"/>
              <a:t>создания </a:t>
            </a:r>
            <a:r>
              <a:rPr lang="ru-RU" dirty="0" smtClean="0"/>
              <a:t>сайта.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2) Созданы графические интерфейсы всех </a:t>
            </a:r>
            <a:r>
              <a:rPr lang="ru-RU" dirty="0" smtClean="0"/>
              <a:t>страниц, их </a:t>
            </a:r>
            <a:r>
              <a:rPr lang="en-US" dirty="0" smtClean="0"/>
              <a:t>HTML-</a:t>
            </a:r>
            <a:r>
              <a:rPr lang="ru-RU" dirty="0" smtClean="0"/>
              <a:t>шаблоны.</a:t>
            </a:r>
            <a:endParaRPr lang="ru-RU" dirty="0" smtClean="0"/>
          </a:p>
          <a:p>
            <a:r>
              <a:rPr lang="ru-RU" dirty="0" smtClean="0"/>
              <a:t>3) Написаны программы, по которым </a:t>
            </a:r>
            <a:r>
              <a:rPr lang="ru-RU" dirty="0" smtClean="0"/>
              <a:t>работают шаблоны. Подключены база данных и облачное хранение.</a:t>
            </a:r>
            <a:endParaRPr lang="ru-RU" dirty="0" smtClean="0"/>
          </a:p>
          <a:p>
            <a:r>
              <a:rPr lang="ru-RU" dirty="0" smtClean="0"/>
              <a:t>4) Все связано в </a:t>
            </a:r>
            <a:r>
              <a:rPr lang="ru-RU" dirty="0" smtClean="0"/>
              <a:t>один целый сайт, написанный </a:t>
            </a:r>
            <a:r>
              <a:rPr lang="ru-RU" dirty="0" smtClean="0"/>
              <a:t>на </a:t>
            </a:r>
            <a:r>
              <a:rPr lang="en-US" dirty="0" smtClean="0"/>
              <a:t>Python</a:t>
            </a:r>
            <a:r>
              <a:rPr lang="ru-RU" dirty="0" smtClean="0"/>
              <a:t> 3.9.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 smtClean="0"/>
              <a:t>Вывод</a:t>
            </a:r>
            <a:endParaRPr lang="ru-RU" sz="4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3860" y="1165860"/>
            <a:ext cx="8343899" cy="5097780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Times New Roman" pitchFamily="18" charset="0"/>
              </a:rPr>
              <a:t>При работе над проектом изучено много информации, которая относится к теме </a:t>
            </a:r>
            <a:r>
              <a:rPr lang="en-US" dirty="0" smtClean="0">
                <a:cs typeface="Times New Roman" pitchFamily="18" charset="0"/>
              </a:rPr>
              <a:t>Python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Flask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smtClean="0">
                <a:cs typeface="Times New Roman" pitchFamily="18" charset="0"/>
              </a:rPr>
              <a:t>Html, </a:t>
            </a:r>
            <a:r>
              <a:rPr lang="ru-RU" dirty="0" smtClean="0">
                <a:cs typeface="Times New Roman" pitchFamily="18" charset="0"/>
              </a:rPr>
              <a:t>базы </a:t>
            </a:r>
            <a:r>
              <a:rPr lang="ru-RU" dirty="0" smtClean="0">
                <a:cs typeface="Times New Roman" pitchFamily="18" charset="0"/>
              </a:rPr>
              <a:t>данных, облачное хранение.</a:t>
            </a:r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Проанализированы учебник </a:t>
            </a:r>
            <a:r>
              <a:rPr lang="ru-RU" dirty="0" err="1" smtClean="0">
                <a:cs typeface="Times New Roman" pitchFamily="18" charset="0"/>
              </a:rPr>
              <a:t>Яндекс</a:t>
            </a:r>
            <a:r>
              <a:rPr lang="ru-RU" dirty="0" smtClean="0">
                <a:cs typeface="Times New Roman" pitchFamily="18" charset="0"/>
              </a:rPr>
              <a:t> Лицея, документация, после чего разработано примерное задание для </a:t>
            </a:r>
            <a:r>
              <a:rPr lang="ru-RU" dirty="0" err="1" smtClean="0">
                <a:cs typeface="Times New Roman" pitchFamily="18" charset="0"/>
              </a:rPr>
              <a:t>Яндекс</a:t>
            </a:r>
            <a:r>
              <a:rPr lang="ru-RU" dirty="0" smtClean="0">
                <a:cs typeface="Times New Roman" pitchFamily="18" charset="0"/>
              </a:rPr>
              <a:t> Лицея.</a:t>
            </a:r>
          </a:p>
          <a:p>
            <a:r>
              <a:rPr lang="ru-RU" dirty="0" smtClean="0">
                <a:cs typeface="Times New Roman" pitchFamily="18" charset="0"/>
              </a:rPr>
              <a:t>Написана программа с использованием изученных </a:t>
            </a:r>
            <a:r>
              <a:rPr lang="ru-RU" dirty="0" smtClean="0">
                <a:cs typeface="Times New Roman" pitchFamily="18" charset="0"/>
              </a:rPr>
              <a:t>технологий. </a:t>
            </a:r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Идея воплощена в жизнь, апробирована. </a:t>
            </a:r>
          </a:p>
          <a:p>
            <a:r>
              <a:rPr lang="ru-RU" dirty="0" smtClean="0">
                <a:cs typeface="Times New Roman" pitchFamily="18" charset="0"/>
              </a:rPr>
              <a:t>Исходя из этого, поставленные задачи выполнены, цель работы достигнута.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295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Цель и задачи проекта</vt:lpstr>
      <vt:lpstr>Положительные стороны</vt:lpstr>
      <vt:lpstr>Слайд 4</vt:lpstr>
      <vt:lpstr>Перспективы</vt:lpstr>
      <vt:lpstr>Описание реализации проекта</vt:lpstr>
      <vt:lpstr>Вывод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Татьяна</cp:lastModifiedBy>
  <cp:revision>92</cp:revision>
  <dcterms:created xsi:type="dcterms:W3CDTF">2016-11-18T14:12:19Z</dcterms:created>
  <dcterms:modified xsi:type="dcterms:W3CDTF">2021-04-22T15:11:10Z</dcterms:modified>
</cp:coreProperties>
</file>