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un9-42.userapi.com/impf/IS5vlsIfoIRrA863Lb7YAVws3FdH0ORUz-8ePQ/2prS4CbkwFg.jpg?size=1280x720&amp;quality=96&amp;sign=2366f8490f076a35e0e801faeb76bf0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7772400" cy="1010618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/>
                </a:solidFill>
              </a:rPr>
              <a:t>Проект </a:t>
            </a:r>
            <a:r>
              <a:rPr lang="ru-RU" sz="5400" dirty="0" smtClean="0">
                <a:solidFill>
                  <a:schemeClr val="tx1"/>
                </a:solidFill>
              </a:rPr>
              <a:t>«</a:t>
            </a:r>
            <a:r>
              <a:rPr lang="en-US" sz="5400" dirty="0" smtClean="0">
                <a:solidFill>
                  <a:schemeClr val="tx1"/>
                </a:solidFill>
              </a:rPr>
              <a:t>C</a:t>
            </a:r>
            <a:r>
              <a:rPr lang="ru-RU" sz="5400" dirty="0" err="1" smtClean="0">
                <a:solidFill>
                  <a:schemeClr val="tx1"/>
                </a:solidFill>
              </a:rPr>
              <a:t>удоку</a:t>
            </a:r>
            <a:r>
              <a:rPr lang="ru-RU" sz="5400" dirty="0" smtClean="0">
                <a:solidFill>
                  <a:schemeClr val="tx1"/>
                </a:solidFill>
              </a:rPr>
              <a:t>»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3286124"/>
            <a:ext cx="7786742" cy="190025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Белова </a:t>
            </a:r>
            <a:r>
              <a:rPr lang="ru-RU" sz="2400" dirty="0" smtClean="0">
                <a:solidFill>
                  <a:schemeClr val="tx1"/>
                </a:solidFill>
              </a:rPr>
              <a:t>Екатерина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Герасимова Елизавета </a:t>
            </a:r>
            <a:endParaRPr lang="ru-RU" sz="2400" dirty="0" smtClean="0">
              <a:solidFill>
                <a:schemeClr val="tx1"/>
              </a:solidFill>
            </a:endParaRPr>
          </a:p>
          <a:p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Прокопьева Марья Владимировна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4612" y="214290"/>
            <a:ext cx="41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г. Чебоксары, МАОУ СОШ №61, </a:t>
            </a:r>
            <a:r>
              <a:rPr lang="ru-RU" sz="1600" dirty="0" smtClean="0"/>
              <a:t>2021 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42910" y="1071546"/>
            <a:ext cx="8229600" cy="192882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Задание </a:t>
            </a:r>
            <a:r>
              <a:rPr lang="ru-RU" dirty="0" err="1" smtClean="0"/>
              <a:t>Яндекс</a:t>
            </a:r>
            <a:r>
              <a:rPr lang="ru-RU" dirty="0" smtClean="0"/>
              <a:t> Лицея – проект с использованием изученные технологий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43174" y="285728"/>
            <a:ext cx="4429156" cy="7969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Цель проекта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571472" y="3071810"/>
            <a:ext cx="8229600" cy="25003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ru-RU" sz="2800" b="1" dirty="0" smtClean="0"/>
              <a:t>Цель </a:t>
            </a:r>
            <a:r>
              <a:rPr kumimoji="0" lang="ru-RU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проекта</a:t>
            </a:r>
            <a:r>
              <a:rPr lang="en-US" sz="2700" b="1" dirty="0" smtClean="0"/>
              <a:t>:</a:t>
            </a:r>
            <a:endParaRPr lang="ru-RU" sz="27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ru-RU" sz="2700" dirty="0" smtClean="0"/>
              <a:t>  </a:t>
            </a:r>
            <a:r>
              <a:rPr lang="ru-RU" sz="2800" dirty="0" smtClean="0"/>
              <a:t>Разработать </a:t>
            </a:r>
            <a:r>
              <a:rPr lang="ru-RU" sz="2800" dirty="0" smtClean="0"/>
              <a:t>популярную головоломку с числами – </a:t>
            </a:r>
            <a:r>
              <a:rPr lang="ru-RU" sz="2800" dirty="0" err="1" smtClean="0"/>
              <a:t>судоку</a:t>
            </a:r>
            <a:r>
              <a:rPr lang="ru-RU" sz="2800" dirty="0" smtClean="0"/>
              <a:t> в виде компьютерной игры</a:t>
            </a:r>
            <a:r>
              <a:rPr lang="ru-RU" sz="2800" dirty="0" smtClean="0"/>
              <a:t>.</a:t>
            </a:r>
            <a:endParaRPr kumimoji="0" lang="ru-RU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71440" y="1428736"/>
            <a:ext cx="8358278" cy="5143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dirty="0" err="1" smtClean="0"/>
              <a:t>Судоку</a:t>
            </a:r>
            <a:r>
              <a:rPr lang="ru-RU" dirty="0" smtClean="0"/>
              <a:t> способствует развитию когнитивных способностей </a:t>
            </a:r>
            <a:r>
              <a:rPr lang="ru-RU" dirty="0" smtClean="0"/>
              <a:t>пользователей, стимулирует мозговые процессы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err="1" smtClean="0"/>
              <a:t>Судоку</a:t>
            </a:r>
            <a:r>
              <a:rPr lang="ru-RU" dirty="0" smtClean="0"/>
              <a:t> улучшает </a:t>
            </a:r>
            <a:r>
              <a:rPr lang="ru-RU" dirty="0" smtClean="0"/>
              <a:t>концентрацию </a:t>
            </a:r>
            <a:r>
              <a:rPr lang="ru-RU" dirty="0" smtClean="0"/>
              <a:t>внимания, </a:t>
            </a:r>
            <a:r>
              <a:rPr lang="ru-RU" dirty="0" smtClean="0"/>
              <a:t>может подарить чувство успокоения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err="1" smtClean="0"/>
              <a:t>Судоку</a:t>
            </a:r>
            <a:r>
              <a:rPr lang="ru-RU" dirty="0" smtClean="0"/>
              <a:t> помогает улучшить память и навыки мышления.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Приложение не загрязняет окружающую среду, как это </a:t>
            </a:r>
            <a:r>
              <a:rPr lang="ru-RU" dirty="0" smtClean="0"/>
              <a:t>делают многочисленные головоломки в глянцевых журналах.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582726"/>
          </a:xfrm>
        </p:spPr>
        <p:txBody>
          <a:bodyPr>
            <a:normAutofit/>
          </a:bodyPr>
          <a:lstStyle/>
          <a:p>
            <a:pPr algn="ctr"/>
            <a:r>
              <a:rPr lang="ru-RU" b="0" dirty="0" smtClean="0">
                <a:solidFill>
                  <a:schemeClr val="tx1"/>
                </a:solidFill>
              </a:rPr>
              <a:t>Задачи проекта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285860"/>
            <a:ext cx="8401080" cy="50720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выполнения проекта использованы модули </a:t>
            </a:r>
            <a:r>
              <a:rPr lang="en-US" dirty="0" smtClean="0"/>
              <a:t>PyQt5</a:t>
            </a:r>
            <a:r>
              <a:rPr lang="ru-RU" dirty="0" smtClean="0"/>
              <a:t>, </a:t>
            </a:r>
            <a:r>
              <a:rPr lang="en-US" dirty="0" smtClean="0"/>
              <a:t> </a:t>
            </a:r>
            <a:r>
              <a:rPr lang="ru-RU" dirty="0" smtClean="0"/>
              <a:t>Р</a:t>
            </a:r>
            <a:r>
              <a:rPr lang="en-US" dirty="0" err="1" smtClean="0"/>
              <a:t>yGame</a:t>
            </a:r>
            <a:r>
              <a:rPr lang="en-US" dirty="0" smtClean="0"/>
              <a:t>, </a:t>
            </a:r>
            <a:r>
              <a:rPr lang="ru-RU" dirty="0" smtClean="0"/>
              <a:t>база данных </a:t>
            </a:r>
            <a:r>
              <a:rPr lang="en-US" dirty="0" err="1" smtClean="0"/>
              <a:t>SqLite</a:t>
            </a:r>
            <a:r>
              <a:rPr lang="en-US" dirty="0" smtClean="0"/>
              <a:t>, </a:t>
            </a:r>
            <a:r>
              <a:rPr lang="ru-RU" dirty="0" smtClean="0"/>
              <a:t>приложение </a:t>
            </a:r>
            <a:r>
              <a:rPr lang="en-US" dirty="0" smtClean="0"/>
              <a:t>Qt </a:t>
            </a:r>
            <a:r>
              <a:rPr lang="en-US" dirty="0" smtClean="0"/>
              <a:t>Designer.</a:t>
            </a:r>
            <a:endParaRPr lang="ru-RU" dirty="0" smtClean="0"/>
          </a:p>
          <a:p>
            <a:r>
              <a:rPr lang="ru-RU" dirty="0" smtClean="0"/>
              <a:t>1) Придуман макет приложения, какие окна должны в нем </a:t>
            </a:r>
            <a:r>
              <a:rPr lang="ru-RU" dirty="0" smtClean="0"/>
              <a:t>быть. </a:t>
            </a:r>
            <a:r>
              <a:rPr lang="ru-RU" dirty="0" smtClean="0"/>
              <a:t>П</a:t>
            </a:r>
            <a:r>
              <a:rPr lang="ru-RU" dirty="0" smtClean="0"/>
              <a:t>родуманы метод создания и проверки игры.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2) Созданы графические интерфейсы всех форм в </a:t>
            </a:r>
            <a:r>
              <a:rPr lang="en-US" dirty="0" smtClean="0"/>
              <a:t>Qt </a:t>
            </a:r>
            <a:r>
              <a:rPr lang="en-US" dirty="0" smtClean="0"/>
              <a:t>Designer</a:t>
            </a:r>
            <a:r>
              <a:rPr lang="ru-RU" dirty="0" smtClean="0"/>
              <a:t> </a:t>
            </a:r>
            <a:r>
              <a:rPr lang="ru-RU" dirty="0" smtClean="0"/>
              <a:t>и клеточное поле в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3) Написаны программы, по которым работают </a:t>
            </a:r>
            <a:r>
              <a:rPr lang="ru-RU" dirty="0" smtClean="0"/>
              <a:t>формы</a:t>
            </a:r>
            <a:r>
              <a:rPr lang="ru-RU" dirty="0" smtClean="0"/>
              <a:t> </a:t>
            </a:r>
            <a:r>
              <a:rPr lang="ru-RU" dirty="0" smtClean="0"/>
              <a:t>и окна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4) Все связано в одно целое приложение </a:t>
            </a:r>
            <a:r>
              <a:rPr lang="ru-RU" dirty="0" smtClean="0"/>
              <a:t>«</a:t>
            </a:r>
            <a:r>
              <a:rPr lang="ru-RU" dirty="0" err="1" smtClean="0"/>
              <a:t>Судоку</a:t>
            </a:r>
            <a:r>
              <a:rPr lang="ru-RU" dirty="0" smtClean="0"/>
              <a:t>», </a:t>
            </a:r>
            <a:r>
              <a:rPr lang="ru-RU" dirty="0" smtClean="0"/>
              <a:t>написанное на </a:t>
            </a:r>
            <a:r>
              <a:rPr lang="en-US" dirty="0" smtClean="0"/>
              <a:t>Python</a:t>
            </a:r>
            <a:r>
              <a:rPr lang="ru-RU" dirty="0" smtClean="0"/>
              <a:t> 3.9.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Описание реализации проекта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ru-RU" dirty="0" smtClean="0"/>
              <a:t>Добавить возможность изменять цвета и шрифты.</a:t>
            </a: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ru-RU" dirty="0" smtClean="0"/>
              <a:t>Добавить возможность изменять </a:t>
            </a:r>
            <a:r>
              <a:rPr lang="ru-RU" dirty="0" smtClean="0"/>
              <a:t>музыкальное сопровождение.</a:t>
            </a: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ru-RU" dirty="0" smtClean="0"/>
              <a:t>Добавить подсказки.</a:t>
            </a: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ru-RU" dirty="0" smtClean="0"/>
              <a:t>Добавить первый обучающий, ознакомительный уровень.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Перспективы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33492" t="22460" r="33565" b="27735"/>
          <a:stretch>
            <a:fillRect/>
          </a:stretch>
        </p:blipFill>
        <p:spPr bwMode="auto">
          <a:xfrm>
            <a:off x="214282" y="142852"/>
            <a:ext cx="4202235" cy="357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 l="34078" t="23633" r="34077" b="28515"/>
          <a:stretch>
            <a:fillRect/>
          </a:stretch>
        </p:blipFill>
        <p:spPr bwMode="auto">
          <a:xfrm>
            <a:off x="4929190" y="142852"/>
            <a:ext cx="4013650" cy="3390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1" name="Picture 5" descr="https://psv4.userapi.com/c537232/u315120669/docs/d9/d063f5112987/2021-01-18_17-53-03.png?extra=GQasaQN7Wm8O-3tQNc80mpqvopFS9AEpmYwjbZRdU630H9gW7ii7JPfRk6DgroxKs9ljqv9yqURNckgdqS0XkcPeCUcNXB7VAfedhUP-8AccU3T3D-KcJYGYG47oDi_Lu-dU0YyHQaPXlnmMIzCjf1go"/>
          <p:cNvPicPr>
            <a:picLocks noChangeAspect="1" noChangeArrowheads="1"/>
          </p:cNvPicPr>
          <p:nvPr/>
        </p:nvPicPr>
        <p:blipFill>
          <a:blip r:embed="rId4"/>
          <a:srcRect l="2459" t="8203" r="4098" b="3906"/>
          <a:stretch>
            <a:fillRect/>
          </a:stretch>
        </p:blipFill>
        <p:spPr bwMode="auto">
          <a:xfrm>
            <a:off x="2285984" y="3071810"/>
            <a:ext cx="4287600" cy="359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4353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работе над проектом изучено много информации, которая относится к теме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PyQt5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базы данных.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Проанализированы учебник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Лицея,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документация,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чего разработано примерное задание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Лицея.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Написана программа с использованием изученных модулей.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Идея воплощена в жизнь, апробирована.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Исходя из этого, поставленные задачи выполнены, цель работы достигнута.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Вывод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270</Words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Проект «Cудоку»</vt:lpstr>
      <vt:lpstr>Цель проекта</vt:lpstr>
      <vt:lpstr>Задачи проекта</vt:lpstr>
      <vt:lpstr>Описание реализации проекта</vt:lpstr>
      <vt:lpstr>Перспективы</vt:lpstr>
      <vt:lpstr>Слайд 6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«Секретный блокнот»</dc:title>
  <dc:creator>максим Белов</dc:creator>
  <cp:lastModifiedBy>максим Белов</cp:lastModifiedBy>
  <cp:revision>18</cp:revision>
  <dcterms:created xsi:type="dcterms:W3CDTF">2020-11-06T09:26:02Z</dcterms:created>
  <dcterms:modified xsi:type="dcterms:W3CDTF">2021-01-18T15:17:26Z</dcterms:modified>
</cp:coreProperties>
</file>