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60" r:id="rId4"/>
    <p:sldId id="261" r:id="rId5"/>
    <p:sldId id="259" r:id="rId6"/>
    <p:sldId id="262" r:id="rId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F2607F-EAB8-462D-9596-B11A1C51125F}" type="datetime1">
              <a:rPr lang="ru-RU" smtClean="0"/>
              <a:t>19.11.2023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0EC31D-9C0F-4EDB-9AC9-93AE84D7514D}" type="datetime1">
              <a:rPr lang="ru-RU" smtClean="0"/>
              <a:t>19.11.2023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8E6C3-8E12-426B-A56F-861F8B162AC6}" type="datetime1">
              <a:rPr lang="ru-RU" smtClean="0"/>
              <a:t>19.11.2023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323C2A-FDF4-456A-A556-14045268B55D}" type="datetime1">
              <a:rPr lang="ru-RU" smtClean="0"/>
              <a:t>19.11.2023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D5CFD7-CC7C-49C5-B221-A9E29F5846A0}" type="datetime1">
              <a:rPr lang="ru-RU" smtClean="0"/>
              <a:t>19.11.2023</a:t>
            </a:fld>
            <a:endParaRPr lang="en-US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13CF11-4D7C-4367-8D00-578223D03103}" type="datetime1">
              <a:rPr lang="ru-RU" smtClean="0"/>
              <a:t>19.11.2023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40FCE8-CB6C-4798-845F-C8260D76B307}" type="datetime1">
              <a:rPr lang="ru-RU" smtClean="0"/>
              <a:t>19.11.2023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C13A7E-4C64-47B0-B355-B165BE4012BA}" type="datetime1">
              <a:rPr lang="ru-RU" smtClean="0"/>
              <a:t>19.11.2023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1CA3B4-5CE4-4976-BBFE-4E91C7258FC5}" type="datetime1">
              <a:rPr lang="ru-RU" smtClean="0"/>
              <a:t>19.11.2023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316041-DA7D-4734-AA8C-761AB09393E2}" type="datetime1">
              <a:rPr lang="ru-RU" smtClean="0"/>
              <a:t>19.11.2023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92EF8B-D3DF-4216-96A1-1B1DE794B37A}" type="datetime1">
              <a:rPr lang="ru-RU" smtClean="0"/>
              <a:t>19.11.2023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9563768-3096-48CB-A41A-8D454362CCAD}" type="datetime1">
              <a:rPr lang="ru-RU" smtClean="0"/>
              <a:t>19.11.2023</a:t>
            </a:fld>
            <a:endParaRPr lang="en-US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0088EE-0E82-4198-BDFF-3B9755AA8919}" type="datetime1">
              <a:rPr lang="ru-RU" smtClean="0"/>
              <a:t>19.11.2023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6B9E6FA-8E94-487D-81C3-7EE9BB2FD23D}" type="datetime1">
              <a:rPr lang="ru-RU" smtClean="0"/>
              <a:t>19.11.2023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Трекер финансов</a:t>
            </a:r>
            <a:endParaRPr lang="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П</a:t>
            </a:r>
            <a:r>
              <a:rPr lang="ru" dirty="0"/>
              <a:t>одготовил никитин кирилл сергеевич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97047"/>
            <a:ext cx="11029616" cy="1188720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b="0" i="0" dirty="0">
                <a:solidFill>
                  <a:schemeClr val="tx1"/>
                </a:solidFill>
                <a:effectLst/>
              </a:rPr>
              <a:t>Удобное приложение для учёта ваших доходов и расходов. Аналитика расходов и доходов в виде круговых диаграмм</a:t>
            </a:r>
            <a:r>
              <a:rPr lang="ru-RU" b="0" i="0" dirty="0">
                <a:solidFill>
                  <a:srgbClr val="E6EDF3"/>
                </a:solidFill>
                <a:effectLst/>
                <a:latin typeface="-apple-system"/>
              </a:rPr>
              <a:t>.</a:t>
            </a:r>
            <a:endParaRPr lang="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D646817-A343-0690-AE5D-C1153172A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1" y="2070340"/>
            <a:ext cx="4818945" cy="32780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DD8D5E-9E72-76A5-E32F-2261674AF07A}"/>
              </a:ext>
            </a:extLst>
          </p:cNvPr>
          <p:cNvSpPr txBox="1"/>
          <p:nvPr/>
        </p:nvSpPr>
        <p:spPr>
          <a:xfrm>
            <a:off x="5831457" y="2967335"/>
            <a:ext cx="55036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Моё приложение поможет контролировать ваши доходы и расходы. Удобная визуализация данных поможет наглядно увидеть самые большие категории трат и накопить на свою мечту.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AA8E8-9B66-62D5-280A-4F19E87F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Main_wnd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FBD365C-4427-D2AE-3A34-6FDA95818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4" y="2534217"/>
            <a:ext cx="10377576" cy="4013232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44D1B749-C61D-86CC-C1D2-9EB69796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19.11.2023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91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2BE158-A6D8-3A86-D600-FB17B3F5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Analiz_expense_wnd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F508C0A-5C90-CF6C-575D-3E6E36C19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139351"/>
            <a:ext cx="9101471" cy="4016493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B6A65C32-EC0D-BC52-D493-EDC98791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19.11.2023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43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D700F-8BA7-6D78-71D6-ADA851D8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Analiz_income_wnd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07344C6-3EAD-8C30-F7E4-41635249B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251495"/>
            <a:ext cx="9744627" cy="4330460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AA3BBD98-C214-6521-3B05-A35DFF65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19.11.2023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36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4C904-5ED3-7722-6650-E411AD968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7932" y="5262113"/>
            <a:ext cx="4546121" cy="1161801"/>
          </a:xfrm>
        </p:spPr>
        <p:txBody>
          <a:bodyPr>
            <a:normAutofit/>
          </a:bodyPr>
          <a:lstStyle/>
          <a:p>
            <a:r>
              <a:rPr lang="ru-RU" dirty="0"/>
              <a:t>Спасибо за внимание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EBB642A-DE03-0146-E394-6352A5DB7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845344"/>
            <a:ext cx="4286250" cy="4286250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0632BFF7-0A12-5A6B-7AF8-05FC53FB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19.11.2023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82718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8_TF33552983" id="{160FF37C-0DDC-4D2E-AEAD-253EF6364DF1}" vid="{EC99DBC3-C858-4F3A-82DD-48D686A36DB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{18300856-794E-44AB-A611-1FCF9D827BD1}tf33552983_win32</Template>
  <TotalTime>32</TotalTime>
  <Words>73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-apple-system</vt:lpstr>
      <vt:lpstr>Calibri</vt:lpstr>
      <vt:lpstr>Corbel</vt:lpstr>
      <vt:lpstr>Franklin Gothic Book</vt:lpstr>
      <vt:lpstr>Franklin Gothic Demi</vt:lpstr>
      <vt:lpstr>Wingdings 2</vt:lpstr>
      <vt:lpstr>ДивидендVTI</vt:lpstr>
      <vt:lpstr>Трекер финансов</vt:lpstr>
      <vt:lpstr>Удобное приложение для учёта ваших доходов и расходов. Аналитика расходов и доходов в виде круговых диаграмм.</vt:lpstr>
      <vt:lpstr>Класс Main_wnd</vt:lpstr>
      <vt:lpstr>Класс Analiz_expense_wnd</vt:lpstr>
      <vt:lpstr>Класс Analiz_income_wnd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Трекер финансов</dc:title>
  <dc:creator>n k</dc:creator>
  <cp:lastModifiedBy>n k</cp:lastModifiedBy>
  <cp:revision>1</cp:revision>
  <dcterms:created xsi:type="dcterms:W3CDTF">2023-11-19T17:22:36Z</dcterms:created>
  <dcterms:modified xsi:type="dcterms:W3CDTF">2023-11-19T17:54:57Z</dcterms:modified>
</cp:coreProperties>
</file>