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9BAA1-EA29-D2D8-ADAC-5EEA2CBE6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5018" y="6150634"/>
            <a:ext cx="4839419" cy="388189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Подготовил Никитин Кирилл Сергеевич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CF0C77-AB1F-2302-12A9-47BEB4B5E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ru-RU" sz="4000" dirty="0">
                <a:latin typeface="Arial Black" panose="020B0A04020102020204" pitchFamily="34" charset="0"/>
              </a:rPr>
              <a:t>Игра  «Минные поля»</a:t>
            </a:r>
          </a:p>
        </p:txBody>
      </p:sp>
    </p:spTree>
    <p:extLst>
      <p:ext uri="{BB962C8B-B14F-4D97-AF65-F5344CB8AC3E}">
        <p14:creationId xmlns:p14="http://schemas.microsoft.com/office/powerpoint/2010/main" val="16936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6C04-B6A8-35D8-C0CC-98FE9149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611808" y="-60384"/>
            <a:ext cx="7958331" cy="6038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17738-99F9-1CEE-954F-18B2CB20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810" y="0"/>
            <a:ext cx="7796540" cy="3997828"/>
          </a:xfrm>
        </p:spPr>
        <p:txBody>
          <a:bodyPr/>
          <a:lstStyle/>
          <a:p>
            <a:r>
              <a:rPr lang="ru-RU" b="1" i="1" dirty="0">
                <a:latin typeface="Arial Black" panose="020B0A04020102020204" pitchFamily="34" charset="0"/>
              </a:rPr>
              <a:t>Идея </a:t>
            </a:r>
            <a:r>
              <a:rPr lang="ru-RU" dirty="0">
                <a:latin typeface="Arial Black" panose="020B0A04020102020204" pitchFamily="34" charset="0"/>
              </a:rPr>
              <a:t>: Создание игры на подобии игры «Сапёр».</a:t>
            </a:r>
          </a:p>
          <a:p>
            <a:r>
              <a:rPr lang="ru-RU" b="1" i="1" dirty="0">
                <a:latin typeface="Arial Black" panose="020B0A04020102020204" pitchFamily="34" charset="0"/>
              </a:rPr>
              <a:t>Цели </a:t>
            </a:r>
            <a:r>
              <a:rPr lang="ru-RU" dirty="0">
                <a:latin typeface="Arial Black" panose="020B0A04020102020204" pitchFamily="34" charset="0"/>
              </a:rPr>
              <a:t>: Ознакомление с библиотекой </a:t>
            </a:r>
            <a:r>
              <a:rPr lang="en-US" dirty="0" err="1">
                <a:latin typeface="Arial Black" panose="020B0A04020102020204" pitchFamily="34" charset="0"/>
              </a:rPr>
              <a:t>pygame</a:t>
            </a:r>
            <a:r>
              <a:rPr lang="ru-RU" dirty="0">
                <a:latin typeface="Arial Black" panose="020B0A04020102020204" pitchFamily="34" charset="0"/>
              </a:rPr>
              <a:t>, улучшение навыков программирования и проектирования на </a:t>
            </a:r>
            <a:r>
              <a:rPr lang="en-US" dirty="0">
                <a:latin typeface="Arial Black" panose="020B0A04020102020204" pitchFamily="34" charset="0"/>
              </a:rPr>
              <a:t>Python.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1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168C0-F8F1-AA26-4777-6410526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>
                <a:latin typeface="Arial Black" panose="020B0A04020102020204" pitchFamily="34" charset="0"/>
              </a:rPr>
              <a:t>Структура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126C560-30DE-710A-5943-9B79AC02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425" y="706396"/>
            <a:ext cx="7796540" cy="3997828"/>
          </a:xfrm>
        </p:spPr>
        <p:txBody>
          <a:bodyPr/>
          <a:lstStyle/>
          <a:p>
            <a:r>
              <a:rPr lang="ru-RU" b="1" i="1" dirty="0">
                <a:latin typeface="Arial Black" panose="020B0A04020102020204" pitchFamily="34" charset="0"/>
              </a:rPr>
              <a:t>Классы </a:t>
            </a:r>
            <a:r>
              <a:rPr lang="ru-RU" dirty="0">
                <a:latin typeface="Arial Black" panose="020B0A04020102020204" pitchFamily="34" charset="0"/>
              </a:rPr>
              <a:t>: </a:t>
            </a:r>
            <a:r>
              <a:rPr lang="en-US" dirty="0" err="1">
                <a:latin typeface="Arial Black" panose="020B0A04020102020204" pitchFamily="34" charset="0"/>
              </a:rPr>
              <a:t>EndScreen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GameMap</a:t>
            </a:r>
            <a:r>
              <a:rPr lang="en-US" dirty="0">
                <a:latin typeface="Arial Black" panose="020B0A04020102020204" pitchFamily="34" charset="0"/>
              </a:rPr>
              <a:t>, Menu, </a:t>
            </a:r>
            <a:r>
              <a:rPr lang="en-US" dirty="0" err="1">
                <a:latin typeface="Arial Black" panose="020B0A04020102020204" pitchFamily="34" charset="0"/>
              </a:rPr>
              <a:t>HealthBar</a:t>
            </a:r>
            <a:r>
              <a:rPr lang="en-US" dirty="0">
                <a:latin typeface="Arial Black" panose="020B0A04020102020204" pitchFamily="34" charset="0"/>
              </a:rPr>
              <a:t>, Mine1</a:t>
            </a:r>
            <a:r>
              <a:rPr lang="en-US">
                <a:latin typeface="Arial Black" panose="020B0A04020102020204" pitchFamily="34" charset="0"/>
              </a:rPr>
              <a:t>, Mine2, </a:t>
            </a:r>
            <a:r>
              <a:rPr lang="en-US" dirty="0">
                <a:latin typeface="Arial Black" panose="020B0A04020102020204" pitchFamily="34" charset="0"/>
              </a:rPr>
              <a:t>Player.</a:t>
            </a:r>
          </a:p>
          <a:p>
            <a:r>
              <a:rPr lang="ru-RU" i="1" dirty="0">
                <a:latin typeface="Arial Black" panose="020B0A04020102020204" pitchFamily="34" charset="0"/>
              </a:rPr>
              <a:t>Т</a:t>
            </a:r>
            <a:r>
              <a:rPr lang="ru-RU" b="1" i="1" dirty="0">
                <a:latin typeface="Arial Black" panose="020B0A04020102020204" pitchFamily="34" charset="0"/>
              </a:rPr>
              <a:t>ехнологии</a:t>
            </a:r>
            <a:r>
              <a:rPr lang="ru-RU" dirty="0">
                <a:latin typeface="Arial Black" panose="020B0A04020102020204" pitchFamily="34" charset="0"/>
              </a:rPr>
              <a:t>: </a:t>
            </a:r>
            <a:r>
              <a:rPr lang="en-US" dirty="0" err="1">
                <a:latin typeface="Arial Black" panose="020B0A04020102020204" pitchFamily="34" charset="0"/>
              </a:rPr>
              <a:t>Pygame</a:t>
            </a:r>
            <a:r>
              <a:rPr lang="en-US" dirty="0">
                <a:latin typeface="Arial Black" panose="020B0A04020102020204" pitchFamily="34" charset="0"/>
              </a:rPr>
              <a:t>, Git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B1DA9-25CD-C767-4325-3F5BBB72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>
                <a:latin typeface="Arial Black" panose="020B0A04020102020204" pitchFamily="34" charset="0"/>
              </a:rPr>
              <a:t>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CA041-07BB-E563-2E36-5B0A642A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811" y="628757"/>
            <a:ext cx="7796540" cy="3997828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Добавление предмета «миноискатель»</a:t>
            </a:r>
          </a:p>
          <a:p>
            <a:r>
              <a:rPr lang="ru-RU" dirty="0">
                <a:latin typeface="Arial Black" panose="020B0A04020102020204" pitchFamily="34" charset="0"/>
              </a:rPr>
              <a:t>Добавление реалистичности(Уменьшение скорости героя при ранение)</a:t>
            </a:r>
          </a:p>
          <a:p>
            <a:r>
              <a:rPr lang="ru-RU" dirty="0">
                <a:latin typeface="Arial Black" panose="020B0A04020102020204" pitchFamily="34" charset="0"/>
              </a:rPr>
              <a:t>Улучшение дизайна</a:t>
            </a:r>
          </a:p>
        </p:txBody>
      </p:sp>
    </p:spTree>
    <p:extLst>
      <p:ext uri="{BB962C8B-B14F-4D97-AF65-F5344CB8AC3E}">
        <p14:creationId xmlns:p14="http://schemas.microsoft.com/office/powerpoint/2010/main" val="198131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4E54C8C-2C3C-3973-5DAB-AE0A3E1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6000" dirty="0"/>
              <a:t>Спасибо За внимание</a:t>
            </a:r>
          </a:p>
        </p:txBody>
      </p:sp>
      <p:pic>
        <p:nvPicPr>
          <p:cNvPr id="7" name="Объект 6" descr="Бусинессман большой палец вверх">
            <a:extLst>
              <a:ext uri="{FF2B5EF4-FFF2-40B4-BE49-F238E27FC236}">
                <a16:creationId xmlns:a16="http://schemas.microsoft.com/office/drawing/2014/main" id="{537C2D2A-3867-B9F8-971F-306CAF9D8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137" y="2458080"/>
            <a:ext cx="1306489" cy="3997325"/>
          </a:xfrm>
        </p:spPr>
      </p:pic>
    </p:spTree>
    <p:extLst>
      <p:ext uri="{BB962C8B-B14F-4D97-AF65-F5344CB8AC3E}">
        <p14:creationId xmlns:p14="http://schemas.microsoft.com/office/powerpoint/2010/main" val="3030657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32</TotalTime>
  <Words>77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MS Shell Dlg 2</vt:lpstr>
      <vt:lpstr>Wingdings</vt:lpstr>
      <vt:lpstr>Wingdings 3</vt:lpstr>
      <vt:lpstr>Мэдисон</vt:lpstr>
      <vt:lpstr>Подготовил Никитин Кирилл Сергеевич</vt:lpstr>
      <vt:lpstr>Презентация PowerPoint</vt:lpstr>
      <vt:lpstr>Структура</vt:lpstr>
      <vt:lpstr>Развитие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Подготовил Никитин Кирилл Сергеевич</dc:title>
  <dc:creator>n k</dc:creator>
  <cp:lastModifiedBy>n k</cp:lastModifiedBy>
  <cp:revision>2</cp:revision>
  <dcterms:created xsi:type="dcterms:W3CDTF">2024-01-15T14:00:07Z</dcterms:created>
  <dcterms:modified xsi:type="dcterms:W3CDTF">2024-01-22T20:54:06Z</dcterms:modified>
</cp:coreProperties>
</file>