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C2AD6-85F8-4630-893F-BC5188DC2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C63489-7C16-4C5E-8916-5A0FC2CCC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86D6F-71AD-4B75-A5E9-5C4DA89AF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F272-F040-49B9-AD41-2828BA778CB4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559E59-F28F-4442-BBA2-D928F1C7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32C43-2B1D-49F9-8F2A-998B2091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4AD5-5DA5-4CE5-9EF1-694CBEFC9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17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56C2B-8B51-42FD-8147-2C07B521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95F621-0AAD-4792-9EDE-F533AB39B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5338A-6666-44BE-A1C2-F4DD8391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F272-F040-49B9-AD41-2828BA778CB4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EC00F-1ADD-4824-B58B-F265DA56F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A345A-AF06-42B5-B5C0-CD55F8D6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4AD5-5DA5-4CE5-9EF1-694CBEFC9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25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F297D4-10D2-42E4-9D70-CC93EC960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AC11FF-8B70-4F55-8971-5EA136A8B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67AD4B-948D-4077-ACBF-D102C8E0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F272-F040-49B9-AD41-2828BA778CB4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280AF0-12AF-4BED-8562-873162CB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CDEAD6-6140-4239-8160-9D361B19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4AD5-5DA5-4CE5-9EF1-694CBEFC9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94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78904-A541-478C-95BD-E29BBD855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A1351F-6C72-4801-A5AA-590B64EF9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6B2B9-6233-4E75-8974-2564E2624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F272-F040-49B9-AD41-2828BA778CB4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B321EF-D58B-469F-B5D1-FA005DE94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16A49-A2F3-48B5-BDC9-604A2409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4AD5-5DA5-4CE5-9EF1-694CBEFC9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9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6C286-92E9-435E-A1FB-D57908220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27FF33-8905-4DD1-8724-CA59FB3DA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14E9A8-C287-472F-9D8D-0AF5FABE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F272-F040-49B9-AD41-2828BA778CB4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78026F-9B5C-4DE0-8E53-3DE13812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466E1E-8F91-4B52-8304-A8A30D8A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4AD5-5DA5-4CE5-9EF1-694CBEFC9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97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997B2-FB16-41CD-80AE-975C5107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17100B-3016-4064-AB79-281300C3D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0D67E-76D9-4BA6-A579-3D5F1E7FC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356BC6-B470-4E0A-9A69-9C77CAE9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F272-F040-49B9-AD41-2828BA778CB4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99D8A2-59CE-4F7D-A8D2-E8680A44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1CB758-0812-4D37-82D9-6E1318E1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4AD5-5DA5-4CE5-9EF1-694CBEFC9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22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B006C-5549-495D-A754-DD10787C4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EC4FE-8B3A-41FD-AD3E-D189665FE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8E3DCF-CFE2-4275-86DA-08887FF30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4833A5-4DB8-4AA2-93DE-35F9E9A94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89D55C-CA64-43D8-827D-09ADAF350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6AA57E-430E-427F-9B77-7AE670CA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F272-F040-49B9-AD41-2828BA778CB4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2F7B70-E29D-45D3-847C-6BC8B8A21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3CEE40-F10F-4F45-9A8B-9DB48BD1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4AD5-5DA5-4CE5-9EF1-694CBEFC9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64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D2CD9-DC40-476C-AD59-F356E3E6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17A263-4F79-4EC9-BBC3-CB414610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F272-F040-49B9-AD41-2828BA778CB4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2EC3FC-E2F8-412D-8493-67256B260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631828-CBB5-4EEE-B7A8-B35D5145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4AD5-5DA5-4CE5-9EF1-694CBEFC9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03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DB3B05-A8AD-460E-8881-CECC7CF1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F272-F040-49B9-AD41-2828BA778CB4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E4B3C1-8A92-49C2-A9F7-9206E079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D728C1-8EA3-4C58-8E16-21B1EFE3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4AD5-5DA5-4CE5-9EF1-694CBEFC9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04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CD49E-03A7-4502-8D41-9FA1ED57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DEBEAC-E0D1-466B-8295-471366EFF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1CBC92-89B0-4CEB-BBFC-B08676937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0DF50A-156A-441A-B84D-74AD5852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F272-F040-49B9-AD41-2828BA778CB4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77267-3BEF-4106-9764-690173FF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CDF2CB-4234-4435-B957-34E16B34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4AD5-5DA5-4CE5-9EF1-694CBEFC9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08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8E9CC-F0ED-4913-963F-F6E4A3EE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ECB1AA-7337-4661-B5F0-4E74EC502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4E56CB-3902-482A-92B6-562573869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09706-652B-4750-BD2F-6144A077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F272-F040-49B9-AD41-2828BA778CB4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9BA6B4-8D5A-4034-8812-004558A6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BDD17A-F17B-46E2-AE60-97BBA17F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4AD5-5DA5-4CE5-9EF1-694CBEFC9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92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0869F4-3489-4493-A17D-C839FE52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2A880E-37CA-4B4A-B60D-E553DD036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0B13F-6E82-44E7-9E16-DBC4D8E9D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DF272-F040-49B9-AD41-2828BA778CB4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F8F36-7976-4658-9483-C408332FF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6B34F5-B779-46B4-81FE-780B1511C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E4AD5-5DA5-4CE5-9EF1-694CBEFC9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988C0-83B9-4F63-BAA8-0A501A268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ㅇㅇㅇㅇㅇㅇㅇㅇ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C18D2E-4778-4B5D-A21D-5EA0BD728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394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ㅇㅇㅇㅇㅇㅇㅇㅇ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ㅇㅇㅇㅇㅇㅇㅇㅇ</dc:title>
  <dc:creator>ms1123174</dc:creator>
  <cp:lastModifiedBy>ms1123174</cp:lastModifiedBy>
  <cp:revision>1</cp:revision>
  <dcterms:created xsi:type="dcterms:W3CDTF">2021-09-08T05:40:11Z</dcterms:created>
  <dcterms:modified xsi:type="dcterms:W3CDTF">2021-09-08T05:40:15Z</dcterms:modified>
</cp:coreProperties>
</file>