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ABCAA-4C87-4951-82B2-B1AE08D3B876}" v="35" dt="2022-01-07T11:23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deumi@outlook.kr" userId="0fb16faccf00e21f" providerId="LiveId" clId="{A8AABCAA-4C87-4951-82B2-B1AE08D3B876}"/>
    <pc:docChg chg="undo custSel addSld delSld modSld modMainMaster">
      <pc:chgData name="dadeumi@outlook.kr" userId="0fb16faccf00e21f" providerId="LiveId" clId="{A8AABCAA-4C87-4951-82B2-B1AE08D3B876}" dt="2022-01-07T11:23:27.608" v="310" actId="47"/>
      <pc:docMkLst>
        <pc:docMk/>
      </pc:docMkLst>
      <pc:sldChg chg="addSp delSp modSp del mod">
        <pc:chgData name="dadeumi@outlook.kr" userId="0fb16faccf00e21f" providerId="LiveId" clId="{A8AABCAA-4C87-4951-82B2-B1AE08D3B876}" dt="2022-01-07T11:23:27.608" v="310" actId="47"/>
        <pc:sldMkLst>
          <pc:docMk/>
          <pc:sldMk cId="3226414170" sldId="256"/>
        </pc:sldMkLst>
        <pc:spChg chg="add del mod">
          <ac:chgData name="dadeumi@outlook.kr" userId="0fb16faccf00e21f" providerId="LiveId" clId="{A8AABCAA-4C87-4951-82B2-B1AE08D3B876}" dt="2022-01-07T11:16:28.708" v="112" actId="478"/>
          <ac:spMkLst>
            <pc:docMk/>
            <pc:sldMk cId="3226414170" sldId="256"/>
            <ac:spMk id="4" creationId="{38CA9237-5E2F-40C4-A4A1-97F4D38A0510}"/>
          </ac:spMkLst>
        </pc:spChg>
        <pc:spChg chg="add del mod">
          <ac:chgData name="dadeumi@outlook.kr" userId="0fb16faccf00e21f" providerId="LiveId" clId="{A8AABCAA-4C87-4951-82B2-B1AE08D3B876}" dt="2022-01-07T11:16:28.708" v="112" actId="478"/>
          <ac:spMkLst>
            <pc:docMk/>
            <pc:sldMk cId="3226414170" sldId="256"/>
            <ac:spMk id="8" creationId="{22C515C8-1F72-46F4-B6AE-3319D2528315}"/>
          </ac:spMkLst>
        </pc:spChg>
        <pc:spChg chg="add del mod ord">
          <ac:chgData name="dadeumi@outlook.kr" userId="0fb16faccf00e21f" providerId="LiveId" clId="{A8AABCAA-4C87-4951-82B2-B1AE08D3B876}" dt="2022-01-07T11:16:29.935" v="113" actId="478"/>
          <ac:spMkLst>
            <pc:docMk/>
            <pc:sldMk cId="3226414170" sldId="256"/>
            <ac:spMk id="12" creationId="{CF011B41-2DAE-41E7-8D5D-B9FDEEEE3118}"/>
          </ac:spMkLst>
        </pc:spChg>
        <pc:grpChg chg="add del mod">
          <ac:chgData name="dadeumi@outlook.kr" userId="0fb16faccf00e21f" providerId="LiveId" clId="{A8AABCAA-4C87-4951-82B2-B1AE08D3B876}" dt="2022-01-07T11:16:28.708" v="112" actId="478"/>
          <ac:grpSpMkLst>
            <pc:docMk/>
            <pc:sldMk cId="3226414170" sldId="256"/>
            <ac:grpSpMk id="11" creationId="{E6266281-94F2-4DF9-933C-C9BA0E4E7CEC}"/>
          </ac:grpSpMkLst>
        </pc:grpChg>
        <pc:picChg chg="add mod modCrop">
          <ac:chgData name="dadeumi@outlook.kr" userId="0fb16faccf00e21f" providerId="LiveId" clId="{A8AABCAA-4C87-4951-82B2-B1AE08D3B876}" dt="2022-01-07T08:13:13.230" v="80" actId="732"/>
          <ac:picMkLst>
            <pc:docMk/>
            <pc:sldMk cId="3226414170" sldId="256"/>
            <ac:picMk id="6" creationId="{C8C6A3A2-4F4D-4B85-BDF2-AEE5702255C1}"/>
          </ac:picMkLst>
        </pc:picChg>
        <pc:picChg chg="add mod ord">
          <ac:chgData name="dadeumi@outlook.kr" userId="0fb16faccf00e21f" providerId="LiveId" clId="{A8AABCAA-4C87-4951-82B2-B1AE08D3B876}" dt="2022-01-07T08:15:58.669" v="99" actId="166"/>
          <ac:picMkLst>
            <pc:docMk/>
            <pc:sldMk cId="3226414170" sldId="256"/>
            <ac:picMk id="10" creationId="{1973374F-36FD-4BF3-BB25-B731436EA3CE}"/>
          </ac:picMkLst>
        </pc:picChg>
      </pc:sldChg>
      <pc:sldChg chg="addSp modSp del mod">
        <pc:chgData name="dadeumi@outlook.kr" userId="0fb16faccf00e21f" providerId="LiveId" clId="{A8AABCAA-4C87-4951-82B2-B1AE08D3B876}" dt="2022-01-07T11:19:31.233" v="218" actId="47"/>
        <pc:sldMkLst>
          <pc:docMk/>
          <pc:sldMk cId="2433897001" sldId="257"/>
        </pc:sldMkLst>
        <pc:spChg chg="add mod">
          <ac:chgData name="dadeumi@outlook.kr" userId="0fb16faccf00e21f" providerId="LiveId" clId="{A8AABCAA-4C87-4951-82B2-B1AE08D3B876}" dt="2022-01-07T06:30:12.487" v="11" actId="20577"/>
          <ac:spMkLst>
            <pc:docMk/>
            <pc:sldMk cId="2433897001" sldId="257"/>
            <ac:spMk id="2" creationId="{0BF397EF-E8EF-48A9-9AD4-C9F36F7CCA54}"/>
          </ac:spMkLst>
        </pc:spChg>
        <pc:spChg chg="add mod">
          <ac:chgData name="dadeumi@outlook.kr" userId="0fb16faccf00e21f" providerId="LiveId" clId="{A8AABCAA-4C87-4951-82B2-B1AE08D3B876}" dt="2022-01-07T11:18:48.090" v="210" actId="1076"/>
          <ac:spMkLst>
            <pc:docMk/>
            <pc:sldMk cId="2433897001" sldId="257"/>
            <ac:spMk id="8" creationId="{3D82B5BC-70BF-475A-ABD5-CC6FDCB38FB9}"/>
          </ac:spMkLst>
        </pc:spChg>
        <pc:grpChg chg="add mod">
          <ac:chgData name="dadeumi@outlook.kr" userId="0fb16faccf00e21f" providerId="LiveId" clId="{A8AABCAA-4C87-4951-82B2-B1AE08D3B876}" dt="2022-01-07T08:17:10.069" v="109" actId="164"/>
          <ac:grpSpMkLst>
            <pc:docMk/>
            <pc:sldMk cId="2433897001" sldId="257"/>
            <ac:grpSpMk id="9" creationId="{721281B4-1D8C-4C16-ABBC-F9BA80117E3C}"/>
          </ac:grpSpMkLst>
        </pc:grpChg>
        <pc:picChg chg="add mod">
          <ac:chgData name="dadeumi@outlook.kr" userId="0fb16faccf00e21f" providerId="LiveId" clId="{A8AABCAA-4C87-4951-82B2-B1AE08D3B876}" dt="2022-01-07T08:17:10.069" v="109" actId="164"/>
          <ac:picMkLst>
            <pc:docMk/>
            <pc:sldMk cId="2433897001" sldId="257"/>
            <ac:picMk id="4" creationId="{E6CD4EB3-7B3B-48C3-8C63-2D25437D7578}"/>
          </ac:picMkLst>
        </pc:picChg>
        <pc:picChg chg="add mod">
          <ac:chgData name="dadeumi@outlook.kr" userId="0fb16faccf00e21f" providerId="LiveId" clId="{A8AABCAA-4C87-4951-82B2-B1AE08D3B876}" dt="2022-01-07T08:17:10.069" v="109" actId="164"/>
          <ac:picMkLst>
            <pc:docMk/>
            <pc:sldMk cId="2433897001" sldId="257"/>
            <ac:picMk id="6" creationId="{35CCABE6-5D20-401C-B78F-8802F0C37DE4}"/>
          </ac:picMkLst>
        </pc:picChg>
      </pc:sldChg>
      <pc:sldChg chg="addSp modSp del mod">
        <pc:chgData name="dadeumi@outlook.kr" userId="0fb16faccf00e21f" providerId="LiveId" clId="{A8AABCAA-4C87-4951-82B2-B1AE08D3B876}" dt="2022-01-07T11:21:27.067" v="245" actId="47"/>
        <pc:sldMkLst>
          <pc:docMk/>
          <pc:sldMk cId="984181640" sldId="258"/>
        </pc:sldMkLst>
        <pc:spChg chg="add mod">
          <ac:chgData name="dadeumi@outlook.kr" userId="0fb16faccf00e21f" providerId="LiveId" clId="{A8AABCAA-4C87-4951-82B2-B1AE08D3B876}" dt="2022-01-07T11:20:14.872" v="220"/>
          <ac:spMkLst>
            <pc:docMk/>
            <pc:sldMk cId="984181640" sldId="258"/>
            <ac:spMk id="2" creationId="{403643D0-1E01-4DFD-B7D2-DBACD20CA20D}"/>
          </ac:spMkLst>
        </pc:spChg>
        <pc:picChg chg="add mod">
          <ac:chgData name="dadeumi@outlook.kr" userId="0fb16faccf00e21f" providerId="LiveId" clId="{A8AABCAA-4C87-4951-82B2-B1AE08D3B876}" dt="2022-01-07T11:20:14.872" v="220"/>
          <ac:picMkLst>
            <pc:docMk/>
            <pc:sldMk cId="984181640" sldId="258"/>
            <ac:picMk id="4" creationId="{CBCA5D38-1202-464B-8E40-51A6417DA79C}"/>
          </ac:picMkLst>
        </pc:picChg>
      </pc:sldChg>
      <pc:sldChg chg="addSp modSp del mod">
        <pc:chgData name="dadeumi@outlook.kr" userId="0fb16faccf00e21f" providerId="LiveId" clId="{A8AABCAA-4C87-4951-82B2-B1AE08D3B876}" dt="2022-01-07T11:22:23.028" v="271" actId="47"/>
        <pc:sldMkLst>
          <pc:docMk/>
          <pc:sldMk cId="2692537424" sldId="259"/>
        </pc:sldMkLst>
        <pc:spChg chg="add mod">
          <ac:chgData name="dadeumi@outlook.kr" userId="0fb16faccf00e21f" providerId="LiveId" clId="{A8AABCAA-4C87-4951-82B2-B1AE08D3B876}" dt="2022-01-07T11:20:14.872" v="220"/>
          <ac:spMkLst>
            <pc:docMk/>
            <pc:sldMk cId="2692537424" sldId="259"/>
            <ac:spMk id="2" creationId="{6A0B3362-FCE1-4F57-9B59-9A3BA5DDE8BF}"/>
          </ac:spMkLst>
        </pc:spChg>
        <pc:spChg chg="add mod">
          <ac:chgData name="dadeumi@outlook.kr" userId="0fb16faccf00e21f" providerId="LiveId" clId="{A8AABCAA-4C87-4951-82B2-B1AE08D3B876}" dt="2022-01-07T11:20:14.872" v="220"/>
          <ac:spMkLst>
            <pc:docMk/>
            <pc:sldMk cId="2692537424" sldId="259"/>
            <ac:spMk id="9" creationId="{C1702C17-C3AB-420D-B0DB-CAAD6D2025A9}"/>
          </ac:spMkLst>
        </pc:spChg>
        <pc:grpChg chg="add mod">
          <ac:chgData name="dadeumi@outlook.kr" userId="0fb16faccf00e21f" providerId="LiveId" clId="{A8AABCAA-4C87-4951-82B2-B1AE08D3B876}" dt="2022-01-07T11:20:14.872" v="220"/>
          <ac:grpSpMkLst>
            <pc:docMk/>
            <pc:sldMk cId="2692537424" sldId="259"/>
            <ac:grpSpMk id="7" creationId="{171A229B-BB2D-4905-8DFD-C9F144EFAE90}"/>
          </ac:grpSpMkLst>
        </pc:grpChg>
        <pc:picChg chg="add mod">
          <ac:chgData name="dadeumi@outlook.kr" userId="0fb16faccf00e21f" providerId="LiveId" clId="{A8AABCAA-4C87-4951-82B2-B1AE08D3B876}" dt="2022-01-07T11:20:14.872" v="220"/>
          <ac:picMkLst>
            <pc:docMk/>
            <pc:sldMk cId="2692537424" sldId="259"/>
            <ac:picMk id="4" creationId="{55D3EB7D-6690-49D8-9DD0-0D9070C9CC28}"/>
          </ac:picMkLst>
        </pc:picChg>
        <pc:picChg chg="add mod">
          <ac:chgData name="dadeumi@outlook.kr" userId="0fb16faccf00e21f" providerId="LiveId" clId="{A8AABCAA-4C87-4951-82B2-B1AE08D3B876}" dt="2022-01-07T11:20:14.872" v="220"/>
          <ac:picMkLst>
            <pc:docMk/>
            <pc:sldMk cId="2692537424" sldId="259"/>
            <ac:picMk id="6" creationId="{BC8BEF0C-C042-4DF5-A537-BF790F3A639F}"/>
          </ac:picMkLst>
        </pc:picChg>
      </pc:sldChg>
      <pc:sldChg chg="addSp modSp del mod">
        <pc:chgData name="dadeumi@outlook.kr" userId="0fb16faccf00e21f" providerId="LiveId" clId="{A8AABCAA-4C87-4951-82B2-B1AE08D3B876}" dt="2022-01-07T11:22:43.024" v="278" actId="47"/>
        <pc:sldMkLst>
          <pc:docMk/>
          <pc:sldMk cId="3106546445" sldId="260"/>
        </pc:sldMkLst>
        <pc:spChg chg="add mod">
          <ac:chgData name="dadeumi@outlook.kr" userId="0fb16faccf00e21f" providerId="LiveId" clId="{A8AABCAA-4C87-4951-82B2-B1AE08D3B876}" dt="2022-01-07T11:20:14.872" v="220"/>
          <ac:spMkLst>
            <pc:docMk/>
            <pc:sldMk cId="3106546445" sldId="260"/>
            <ac:spMk id="2" creationId="{E7BE0A16-A86B-4523-A9BE-5D1F7E475DDB}"/>
          </ac:spMkLst>
        </pc:spChg>
        <pc:spChg chg="add mod">
          <ac:chgData name="dadeumi@outlook.kr" userId="0fb16faccf00e21f" providerId="LiveId" clId="{A8AABCAA-4C87-4951-82B2-B1AE08D3B876}" dt="2022-01-07T11:20:14.872" v="220"/>
          <ac:spMkLst>
            <pc:docMk/>
            <pc:sldMk cId="3106546445" sldId="260"/>
            <ac:spMk id="9" creationId="{B2D0482A-1DEB-4E50-85E1-2B989E9542D4}"/>
          </ac:spMkLst>
        </pc:spChg>
        <pc:grpChg chg="add mod">
          <ac:chgData name="dadeumi@outlook.kr" userId="0fb16faccf00e21f" providerId="LiveId" clId="{A8AABCAA-4C87-4951-82B2-B1AE08D3B876}" dt="2022-01-07T11:20:14.872" v="220"/>
          <ac:grpSpMkLst>
            <pc:docMk/>
            <pc:sldMk cId="3106546445" sldId="260"/>
            <ac:grpSpMk id="7" creationId="{1B36F31F-99EA-47F1-A547-C7C88BC2ACC2}"/>
          </ac:grpSpMkLst>
        </pc:grpChg>
        <pc:picChg chg="add mod">
          <ac:chgData name="dadeumi@outlook.kr" userId="0fb16faccf00e21f" providerId="LiveId" clId="{A8AABCAA-4C87-4951-82B2-B1AE08D3B876}" dt="2022-01-07T11:20:14.872" v="220"/>
          <ac:picMkLst>
            <pc:docMk/>
            <pc:sldMk cId="3106546445" sldId="260"/>
            <ac:picMk id="4" creationId="{2D4CB487-E673-4215-9683-0A483FC05095}"/>
          </ac:picMkLst>
        </pc:picChg>
        <pc:picChg chg="add mod modCrop">
          <ac:chgData name="dadeumi@outlook.kr" userId="0fb16faccf00e21f" providerId="LiveId" clId="{A8AABCAA-4C87-4951-82B2-B1AE08D3B876}" dt="2022-01-07T11:20:14.872" v="220"/>
          <ac:picMkLst>
            <pc:docMk/>
            <pc:sldMk cId="3106546445" sldId="260"/>
            <ac:picMk id="6" creationId="{9D2F098E-3699-4F3B-ACF2-146A0DE8838C}"/>
          </ac:picMkLst>
        </pc:picChg>
      </pc:sldChg>
      <pc:sldChg chg="addSp modSp del mod">
        <pc:chgData name="dadeumi@outlook.kr" userId="0fb16faccf00e21f" providerId="LiveId" clId="{A8AABCAA-4C87-4951-82B2-B1AE08D3B876}" dt="2022-01-07T11:23:22.439" v="309" actId="47"/>
        <pc:sldMkLst>
          <pc:docMk/>
          <pc:sldMk cId="2011678456" sldId="261"/>
        </pc:sldMkLst>
        <pc:spChg chg="add mod">
          <ac:chgData name="dadeumi@outlook.kr" userId="0fb16faccf00e21f" providerId="LiveId" clId="{A8AABCAA-4C87-4951-82B2-B1AE08D3B876}" dt="2022-01-07T11:20:14.872" v="220"/>
          <ac:spMkLst>
            <pc:docMk/>
            <pc:sldMk cId="2011678456" sldId="261"/>
            <ac:spMk id="2" creationId="{2505FA97-8429-4484-AD1F-68A8D204891C}"/>
          </ac:spMkLst>
        </pc:spChg>
        <pc:picChg chg="add mod">
          <ac:chgData name="dadeumi@outlook.kr" userId="0fb16faccf00e21f" providerId="LiveId" clId="{A8AABCAA-4C87-4951-82B2-B1AE08D3B876}" dt="2022-01-07T11:20:14.872" v="220"/>
          <ac:picMkLst>
            <pc:docMk/>
            <pc:sldMk cId="2011678456" sldId="261"/>
            <ac:picMk id="4" creationId="{7F9E8A79-3F53-4B79-B50B-0B054D632681}"/>
          </ac:picMkLst>
        </pc:picChg>
      </pc:sldChg>
      <pc:sldChg chg="del">
        <pc:chgData name="dadeumi@outlook.kr" userId="0fb16faccf00e21f" providerId="LiveId" clId="{A8AABCAA-4C87-4951-82B2-B1AE08D3B876}" dt="2022-01-07T06:30:31.736" v="20" actId="47"/>
        <pc:sldMkLst>
          <pc:docMk/>
          <pc:sldMk cId="116411429" sldId="262"/>
        </pc:sldMkLst>
      </pc:sldChg>
      <pc:sldChg chg="addSp delSp modSp add mod">
        <pc:chgData name="dadeumi@outlook.kr" userId="0fb16faccf00e21f" providerId="LiveId" clId="{A8AABCAA-4C87-4951-82B2-B1AE08D3B876}" dt="2022-01-07T11:20:14.872" v="220"/>
        <pc:sldMkLst>
          <pc:docMk/>
          <pc:sldMk cId="1644958251" sldId="262"/>
        </pc:sldMkLst>
        <pc:spChg chg="mod">
          <ac:chgData name="dadeumi@outlook.kr" userId="0fb16faccf00e21f" providerId="LiveId" clId="{A8AABCAA-4C87-4951-82B2-B1AE08D3B876}" dt="2022-01-07T11:20:14.872" v="220"/>
          <ac:spMkLst>
            <pc:docMk/>
            <pc:sldMk cId="1644958251" sldId="262"/>
            <ac:spMk id="4" creationId="{38CA9237-5E2F-40C4-A4A1-97F4D38A0510}"/>
          </ac:spMkLst>
        </pc:spChg>
        <pc:spChg chg="mod">
          <ac:chgData name="dadeumi@outlook.kr" userId="0fb16faccf00e21f" providerId="LiveId" clId="{A8AABCAA-4C87-4951-82B2-B1AE08D3B876}" dt="2022-01-07T11:20:14.872" v="220"/>
          <ac:spMkLst>
            <pc:docMk/>
            <pc:sldMk cId="1644958251" sldId="262"/>
            <ac:spMk id="8" creationId="{22C515C8-1F72-46F4-B6AE-3319D2528315}"/>
          </ac:spMkLst>
        </pc:spChg>
        <pc:spChg chg="add mod">
          <ac:chgData name="dadeumi@outlook.kr" userId="0fb16faccf00e21f" providerId="LiveId" clId="{A8AABCAA-4C87-4951-82B2-B1AE08D3B876}" dt="2022-01-07T11:20:14.872" v="220"/>
          <ac:spMkLst>
            <pc:docMk/>
            <pc:sldMk cId="1644958251" sldId="262"/>
            <ac:spMk id="9" creationId="{B58B8819-5C34-41D2-963D-3B1BD7BAFE20}"/>
          </ac:spMkLst>
        </pc:spChg>
        <pc:spChg chg="mod">
          <ac:chgData name="dadeumi@outlook.kr" userId="0fb16faccf00e21f" providerId="LiveId" clId="{A8AABCAA-4C87-4951-82B2-B1AE08D3B876}" dt="2022-01-07T11:20:14.872" v="220"/>
          <ac:spMkLst>
            <pc:docMk/>
            <pc:sldMk cId="1644958251" sldId="262"/>
            <ac:spMk id="12" creationId="{CF011B41-2DAE-41E7-8D5D-B9FDEEEE3118}"/>
          </ac:spMkLst>
        </pc:spChg>
        <pc:grpChg chg="add mod">
          <ac:chgData name="dadeumi@outlook.kr" userId="0fb16faccf00e21f" providerId="LiveId" clId="{A8AABCAA-4C87-4951-82B2-B1AE08D3B876}" dt="2022-01-07T11:20:14.872" v="220"/>
          <ac:grpSpMkLst>
            <pc:docMk/>
            <pc:sldMk cId="1644958251" sldId="262"/>
            <ac:grpSpMk id="2" creationId="{32720ABB-E495-49B2-A09F-4DFACA5CCFD5}"/>
          </ac:grpSpMkLst>
        </pc:grpChg>
        <pc:grpChg chg="del mod">
          <ac:chgData name="dadeumi@outlook.kr" userId="0fb16faccf00e21f" providerId="LiveId" clId="{A8AABCAA-4C87-4951-82B2-B1AE08D3B876}" dt="2022-01-07T11:17:09.896" v="139" actId="165"/>
          <ac:grpSpMkLst>
            <pc:docMk/>
            <pc:sldMk cId="1644958251" sldId="262"/>
            <ac:grpSpMk id="11" creationId="{E6266281-94F2-4DF9-933C-C9BA0E4E7CEC}"/>
          </ac:grpSpMkLst>
        </pc:grpChg>
        <pc:picChg chg="mod topLvl">
          <ac:chgData name="dadeumi@outlook.kr" userId="0fb16faccf00e21f" providerId="LiveId" clId="{A8AABCAA-4C87-4951-82B2-B1AE08D3B876}" dt="2022-01-07T11:20:14.872" v="220"/>
          <ac:picMkLst>
            <pc:docMk/>
            <pc:sldMk cId="1644958251" sldId="262"/>
            <ac:picMk id="6" creationId="{C8C6A3A2-4F4D-4B85-BDF2-AEE5702255C1}"/>
          </ac:picMkLst>
        </pc:picChg>
        <pc:picChg chg="mod topLvl">
          <ac:chgData name="dadeumi@outlook.kr" userId="0fb16faccf00e21f" providerId="LiveId" clId="{A8AABCAA-4C87-4951-82B2-B1AE08D3B876}" dt="2022-01-07T11:20:14.872" v="220"/>
          <ac:picMkLst>
            <pc:docMk/>
            <pc:sldMk cId="1644958251" sldId="262"/>
            <ac:picMk id="10" creationId="{1973374F-36FD-4BF3-BB25-B731436EA3CE}"/>
          </ac:picMkLst>
        </pc:picChg>
      </pc:sldChg>
      <pc:sldChg chg="del">
        <pc:chgData name="dadeumi@outlook.kr" userId="0fb16faccf00e21f" providerId="LiveId" clId="{A8AABCAA-4C87-4951-82B2-B1AE08D3B876}" dt="2022-01-07T06:30:31.736" v="20" actId="47"/>
        <pc:sldMkLst>
          <pc:docMk/>
          <pc:sldMk cId="431170417" sldId="263"/>
        </pc:sldMkLst>
      </pc:sldChg>
      <pc:sldChg chg="addSp delSp modSp add mod">
        <pc:chgData name="dadeumi@outlook.kr" userId="0fb16faccf00e21f" providerId="LiveId" clId="{A8AABCAA-4C87-4951-82B2-B1AE08D3B876}" dt="2022-01-07T11:20:45.356" v="233" actId="255"/>
        <pc:sldMkLst>
          <pc:docMk/>
          <pc:sldMk cId="3936414188" sldId="263"/>
        </pc:sldMkLst>
        <pc:spChg chg="mod">
          <ac:chgData name="dadeumi@outlook.kr" userId="0fb16faccf00e21f" providerId="LiveId" clId="{A8AABCAA-4C87-4951-82B2-B1AE08D3B876}" dt="2022-01-07T11:20:14.872" v="220"/>
          <ac:spMkLst>
            <pc:docMk/>
            <pc:sldMk cId="3936414188" sldId="263"/>
            <ac:spMk id="4" creationId="{38CA9237-5E2F-40C4-A4A1-97F4D38A0510}"/>
          </ac:spMkLst>
        </pc:spChg>
        <pc:spChg chg="mod">
          <ac:chgData name="dadeumi@outlook.kr" userId="0fb16faccf00e21f" providerId="LiveId" clId="{A8AABCAA-4C87-4951-82B2-B1AE08D3B876}" dt="2022-01-07T11:20:45.356" v="233" actId="255"/>
          <ac:spMkLst>
            <pc:docMk/>
            <pc:sldMk cId="3936414188" sldId="263"/>
            <ac:spMk id="8" creationId="{22C515C8-1F72-46F4-B6AE-3319D2528315}"/>
          </ac:spMkLst>
        </pc:spChg>
        <pc:spChg chg="mod">
          <ac:chgData name="dadeumi@outlook.kr" userId="0fb16faccf00e21f" providerId="LiveId" clId="{A8AABCAA-4C87-4951-82B2-B1AE08D3B876}" dt="2022-01-07T11:20:41.401" v="232" actId="1076"/>
          <ac:spMkLst>
            <pc:docMk/>
            <pc:sldMk cId="3936414188" sldId="263"/>
            <ac:spMk id="9" creationId="{B58B8819-5C34-41D2-963D-3B1BD7BAFE20}"/>
          </ac:spMkLst>
        </pc:spChg>
        <pc:grpChg chg="del mod">
          <ac:chgData name="dadeumi@outlook.kr" userId="0fb16faccf00e21f" providerId="LiveId" clId="{A8AABCAA-4C87-4951-82B2-B1AE08D3B876}" dt="2022-01-07T11:19:01.184" v="215" actId="478"/>
          <ac:grpSpMkLst>
            <pc:docMk/>
            <pc:sldMk cId="3936414188" sldId="263"/>
            <ac:grpSpMk id="2" creationId="{32720ABB-E495-49B2-A09F-4DFACA5CCFD5}"/>
          </ac:grpSpMkLst>
        </pc:grpChg>
        <pc:grpChg chg="add mod">
          <ac:chgData name="dadeumi@outlook.kr" userId="0fb16faccf00e21f" providerId="LiveId" clId="{A8AABCAA-4C87-4951-82B2-B1AE08D3B876}" dt="2022-01-07T11:20:14.872" v="220"/>
          <ac:grpSpMkLst>
            <pc:docMk/>
            <pc:sldMk cId="3936414188" sldId="263"/>
            <ac:grpSpMk id="11" creationId="{DA419FCF-F044-4805-8CDB-F37998B82030}"/>
          </ac:grpSpMkLst>
        </pc:grpChg>
        <pc:picChg chg="mod">
          <ac:chgData name="dadeumi@outlook.kr" userId="0fb16faccf00e21f" providerId="LiveId" clId="{A8AABCAA-4C87-4951-82B2-B1AE08D3B876}" dt="2022-01-07T11:20:14.872" v="220"/>
          <ac:picMkLst>
            <pc:docMk/>
            <pc:sldMk cId="3936414188" sldId="263"/>
            <ac:picMk id="13" creationId="{6BD3A449-FE9D-4656-9780-7A9AD625C291}"/>
          </ac:picMkLst>
        </pc:picChg>
        <pc:picChg chg="mod">
          <ac:chgData name="dadeumi@outlook.kr" userId="0fb16faccf00e21f" providerId="LiveId" clId="{A8AABCAA-4C87-4951-82B2-B1AE08D3B876}" dt="2022-01-07T11:20:14.872" v="220"/>
          <ac:picMkLst>
            <pc:docMk/>
            <pc:sldMk cId="3936414188" sldId="263"/>
            <ac:picMk id="14" creationId="{03DC5B9C-B22A-4FD4-B420-0E462395B00C}"/>
          </ac:picMkLst>
        </pc:picChg>
      </pc:sldChg>
      <pc:sldChg chg="del">
        <pc:chgData name="dadeumi@outlook.kr" userId="0fb16faccf00e21f" providerId="LiveId" clId="{A8AABCAA-4C87-4951-82B2-B1AE08D3B876}" dt="2022-01-07T06:30:31.736" v="20" actId="47"/>
        <pc:sldMkLst>
          <pc:docMk/>
          <pc:sldMk cId="216472056" sldId="264"/>
        </pc:sldMkLst>
      </pc:sldChg>
      <pc:sldChg chg="addSp delSp modSp add mod">
        <pc:chgData name="dadeumi@outlook.kr" userId="0fb16faccf00e21f" providerId="LiveId" clId="{A8AABCAA-4C87-4951-82B2-B1AE08D3B876}" dt="2022-01-07T11:21:23.875" v="244" actId="478"/>
        <pc:sldMkLst>
          <pc:docMk/>
          <pc:sldMk cId="3747486608" sldId="264"/>
        </pc:sldMkLst>
        <pc:spChg chg="mod">
          <ac:chgData name="dadeumi@outlook.kr" userId="0fb16faccf00e21f" providerId="LiveId" clId="{A8AABCAA-4C87-4951-82B2-B1AE08D3B876}" dt="2022-01-07T11:20:56.961" v="236" actId="20577"/>
          <ac:spMkLst>
            <pc:docMk/>
            <pc:sldMk cId="3747486608" sldId="264"/>
            <ac:spMk id="4" creationId="{38CA9237-5E2F-40C4-A4A1-97F4D38A0510}"/>
          </ac:spMkLst>
        </pc:spChg>
        <pc:spChg chg="del">
          <ac:chgData name="dadeumi@outlook.kr" userId="0fb16faccf00e21f" providerId="LiveId" clId="{A8AABCAA-4C87-4951-82B2-B1AE08D3B876}" dt="2022-01-07T11:21:23.875" v="244" actId="478"/>
          <ac:spMkLst>
            <pc:docMk/>
            <pc:sldMk cId="3747486608" sldId="264"/>
            <ac:spMk id="8" creationId="{22C515C8-1F72-46F4-B6AE-3319D2528315}"/>
          </ac:spMkLst>
        </pc:spChg>
        <pc:grpChg chg="del">
          <ac:chgData name="dadeumi@outlook.kr" userId="0fb16faccf00e21f" providerId="LiveId" clId="{A8AABCAA-4C87-4951-82B2-B1AE08D3B876}" dt="2022-01-07T11:21:21.311" v="243" actId="478"/>
          <ac:grpSpMkLst>
            <pc:docMk/>
            <pc:sldMk cId="3747486608" sldId="264"/>
            <ac:grpSpMk id="2" creationId="{32720ABB-E495-49B2-A09F-4DFACA5CCFD5}"/>
          </ac:grpSpMkLst>
        </pc:grpChg>
        <pc:picChg chg="add mod modCrop">
          <ac:chgData name="dadeumi@outlook.kr" userId="0fb16faccf00e21f" providerId="LiveId" clId="{A8AABCAA-4C87-4951-82B2-B1AE08D3B876}" dt="2022-01-07T11:21:20.180" v="242" actId="1076"/>
          <ac:picMkLst>
            <pc:docMk/>
            <pc:sldMk cId="3747486608" sldId="264"/>
            <ac:picMk id="11" creationId="{D042B6B0-4416-4F79-9B33-1976D08AEAF2}"/>
          </ac:picMkLst>
        </pc:picChg>
      </pc:sldChg>
      <pc:sldChg chg="del">
        <pc:chgData name="dadeumi@outlook.kr" userId="0fb16faccf00e21f" providerId="LiveId" clId="{A8AABCAA-4C87-4951-82B2-B1AE08D3B876}" dt="2022-01-07T06:30:31.736" v="20" actId="47"/>
        <pc:sldMkLst>
          <pc:docMk/>
          <pc:sldMk cId="1112101742" sldId="265"/>
        </pc:sldMkLst>
      </pc:sldChg>
      <pc:sldChg chg="addSp delSp modSp add mod">
        <pc:chgData name="dadeumi@outlook.kr" userId="0fb16faccf00e21f" providerId="LiveId" clId="{A8AABCAA-4C87-4951-82B2-B1AE08D3B876}" dt="2022-01-07T11:22:17.231" v="268" actId="20577"/>
        <pc:sldMkLst>
          <pc:docMk/>
          <pc:sldMk cId="1998799614" sldId="265"/>
        </pc:sldMkLst>
        <pc:spChg chg="mod">
          <ac:chgData name="dadeumi@outlook.kr" userId="0fb16faccf00e21f" providerId="LiveId" clId="{A8AABCAA-4C87-4951-82B2-B1AE08D3B876}" dt="2022-01-07T11:22:17.231" v="268" actId="20577"/>
          <ac:spMkLst>
            <pc:docMk/>
            <pc:sldMk cId="1998799614" sldId="265"/>
            <ac:spMk id="4" creationId="{38CA9237-5E2F-40C4-A4A1-97F4D38A0510}"/>
          </ac:spMkLst>
        </pc:spChg>
        <pc:spChg chg="mod">
          <ac:chgData name="dadeumi@outlook.kr" userId="0fb16faccf00e21f" providerId="LiveId" clId="{A8AABCAA-4C87-4951-82B2-B1AE08D3B876}" dt="2022-01-07T11:22:01.411" v="255" actId="14100"/>
          <ac:spMkLst>
            <pc:docMk/>
            <pc:sldMk cId="1998799614" sldId="265"/>
            <ac:spMk id="8" creationId="{22C515C8-1F72-46F4-B6AE-3319D2528315}"/>
          </ac:spMkLst>
        </pc:spChg>
        <pc:spChg chg="mod">
          <ac:chgData name="dadeumi@outlook.kr" userId="0fb16faccf00e21f" providerId="LiveId" clId="{A8AABCAA-4C87-4951-82B2-B1AE08D3B876}" dt="2022-01-07T11:22:08.469" v="265" actId="20577"/>
          <ac:spMkLst>
            <pc:docMk/>
            <pc:sldMk cId="1998799614" sldId="265"/>
            <ac:spMk id="9" creationId="{B58B8819-5C34-41D2-963D-3B1BD7BAFE20}"/>
          </ac:spMkLst>
        </pc:spChg>
        <pc:grpChg chg="del">
          <ac:chgData name="dadeumi@outlook.kr" userId="0fb16faccf00e21f" providerId="LiveId" clId="{A8AABCAA-4C87-4951-82B2-B1AE08D3B876}" dt="2022-01-07T11:21:47.633" v="251" actId="478"/>
          <ac:grpSpMkLst>
            <pc:docMk/>
            <pc:sldMk cId="1998799614" sldId="265"/>
            <ac:grpSpMk id="2" creationId="{32720ABB-E495-49B2-A09F-4DFACA5CCFD5}"/>
          </ac:grpSpMkLst>
        </pc:grpChg>
        <pc:grpChg chg="add mod ord">
          <ac:chgData name="dadeumi@outlook.kr" userId="0fb16faccf00e21f" providerId="LiveId" clId="{A8AABCAA-4C87-4951-82B2-B1AE08D3B876}" dt="2022-01-07T11:21:46.404" v="250" actId="167"/>
          <ac:grpSpMkLst>
            <pc:docMk/>
            <pc:sldMk cId="1998799614" sldId="265"/>
            <ac:grpSpMk id="11" creationId="{AE9BCBE0-D8E1-439A-9221-19EA29613B18}"/>
          </ac:grpSpMkLst>
        </pc:grpChg>
        <pc:picChg chg="mod">
          <ac:chgData name="dadeumi@outlook.kr" userId="0fb16faccf00e21f" providerId="LiveId" clId="{A8AABCAA-4C87-4951-82B2-B1AE08D3B876}" dt="2022-01-07T11:21:39.297" v="247"/>
          <ac:picMkLst>
            <pc:docMk/>
            <pc:sldMk cId="1998799614" sldId="265"/>
            <ac:picMk id="13" creationId="{369EBC9C-A737-4625-9663-07ADDB1F972F}"/>
          </ac:picMkLst>
        </pc:picChg>
        <pc:picChg chg="mod">
          <ac:chgData name="dadeumi@outlook.kr" userId="0fb16faccf00e21f" providerId="LiveId" clId="{A8AABCAA-4C87-4951-82B2-B1AE08D3B876}" dt="2022-01-07T11:21:39.297" v="247"/>
          <ac:picMkLst>
            <pc:docMk/>
            <pc:sldMk cId="1998799614" sldId="265"/>
            <ac:picMk id="14" creationId="{C1AB70DF-9E97-4786-A00A-4A440327A99B}"/>
          </ac:picMkLst>
        </pc:picChg>
      </pc:sldChg>
      <pc:sldChg chg="addSp delSp modSp add mod">
        <pc:chgData name="dadeumi@outlook.kr" userId="0fb16faccf00e21f" providerId="LiveId" clId="{A8AABCAA-4C87-4951-82B2-B1AE08D3B876}" dt="2022-01-07T11:22:56.459" v="280" actId="14100"/>
        <pc:sldMkLst>
          <pc:docMk/>
          <pc:sldMk cId="1012918598" sldId="266"/>
        </pc:sldMkLst>
        <pc:spChg chg="mod">
          <ac:chgData name="dadeumi@outlook.kr" userId="0fb16faccf00e21f" providerId="LiveId" clId="{A8AABCAA-4C87-4951-82B2-B1AE08D3B876}" dt="2022-01-07T11:22:19.950" v="270" actId="20577"/>
          <ac:spMkLst>
            <pc:docMk/>
            <pc:sldMk cId="1012918598" sldId="266"/>
            <ac:spMk id="4" creationId="{38CA9237-5E2F-40C4-A4A1-97F4D38A0510}"/>
          </ac:spMkLst>
        </pc:spChg>
        <pc:spChg chg="mod">
          <ac:chgData name="dadeumi@outlook.kr" userId="0fb16faccf00e21f" providerId="LiveId" clId="{A8AABCAA-4C87-4951-82B2-B1AE08D3B876}" dt="2022-01-07T11:22:56.459" v="280" actId="14100"/>
          <ac:spMkLst>
            <pc:docMk/>
            <pc:sldMk cId="1012918598" sldId="266"/>
            <ac:spMk id="8" creationId="{22C515C8-1F72-46F4-B6AE-3319D2528315}"/>
          </ac:spMkLst>
        </pc:spChg>
        <pc:grpChg chg="add mod">
          <ac:chgData name="dadeumi@outlook.kr" userId="0fb16faccf00e21f" providerId="LiveId" clId="{A8AABCAA-4C87-4951-82B2-B1AE08D3B876}" dt="2022-01-07T11:22:33.347" v="275" actId="14100"/>
          <ac:grpSpMkLst>
            <pc:docMk/>
            <pc:sldMk cId="1012918598" sldId="266"/>
            <ac:grpSpMk id="10" creationId="{4AA2786D-BDD3-4866-B858-C4C3D8467D07}"/>
          </ac:grpSpMkLst>
        </pc:grpChg>
        <pc:grpChg chg="del">
          <ac:chgData name="dadeumi@outlook.kr" userId="0fb16faccf00e21f" providerId="LiveId" clId="{A8AABCAA-4C87-4951-82B2-B1AE08D3B876}" dt="2022-01-07T11:22:34.239" v="276" actId="478"/>
          <ac:grpSpMkLst>
            <pc:docMk/>
            <pc:sldMk cId="1012918598" sldId="266"/>
            <ac:grpSpMk id="11" creationId="{AE9BCBE0-D8E1-439A-9221-19EA29613B18}"/>
          </ac:grpSpMkLst>
        </pc:grpChg>
        <pc:picChg chg="mod">
          <ac:chgData name="dadeumi@outlook.kr" userId="0fb16faccf00e21f" providerId="LiveId" clId="{A8AABCAA-4C87-4951-82B2-B1AE08D3B876}" dt="2022-01-07T11:22:25.449" v="272"/>
          <ac:picMkLst>
            <pc:docMk/>
            <pc:sldMk cId="1012918598" sldId="266"/>
            <ac:picMk id="12" creationId="{96E36F0F-C2C7-43D3-A09D-00E873B07A84}"/>
          </ac:picMkLst>
        </pc:picChg>
        <pc:picChg chg="mod">
          <ac:chgData name="dadeumi@outlook.kr" userId="0fb16faccf00e21f" providerId="LiveId" clId="{A8AABCAA-4C87-4951-82B2-B1AE08D3B876}" dt="2022-01-07T11:22:25.449" v="272"/>
          <ac:picMkLst>
            <pc:docMk/>
            <pc:sldMk cId="1012918598" sldId="266"/>
            <ac:picMk id="15" creationId="{2006E3AC-3C0E-4510-B309-30CB1FCC6931}"/>
          </ac:picMkLst>
        </pc:picChg>
      </pc:sldChg>
      <pc:sldChg chg="addSp delSp modSp add mod">
        <pc:chgData name="dadeumi@outlook.kr" userId="0fb16faccf00e21f" providerId="LiveId" clId="{A8AABCAA-4C87-4951-82B2-B1AE08D3B876}" dt="2022-01-07T11:23:20.355" v="308" actId="1076"/>
        <pc:sldMkLst>
          <pc:docMk/>
          <pc:sldMk cId="1423702448" sldId="267"/>
        </pc:sldMkLst>
        <pc:spChg chg="mod">
          <ac:chgData name="dadeumi@outlook.kr" userId="0fb16faccf00e21f" providerId="LiveId" clId="{A8AABCAA-4C87-4951-82B2-B1AE08D3B876}" dt="2022-01-07T11:23:07.644" v="302" actId="14100"/>
          <ac:spMkLst>
            <pc:docMk/>
            <pc:sldMk cId="1423702448" sldId="267"/>
            <ac:spMk id="4" creationId="{38CA9237-5E2F-40C4-A4A1-97F4D38A0510}"/>
          </ac:spMkLst>
        </pc:spChg>
        <pc:spChg chg="del">
          <ac:chgData name="dadeumi@outlook.kr" userId="0fb16faccf00e21f" providerId="LiveId" clId="{A8AABCAA-4C87-4951-82B2-B1AE08D3B876}" dt="2022-01-07T11:23:09.263" v="303" actId="478"/>
          <ac:spMkLst>
            <pc:docMk/>
            <pc:sldMk cId="1423702448" sldId="267"/>
            <ac:spMk id="8" creationId="{22C515C8-1F72-46F4-B6AE-3319D2528315}"/>
          </ac:spMkLst>
        </pc:spChg>
        <pc:spChg chg="del">
          <ac:chgData name="dadeumi@outlook.kr" userId="0fb16faccf00e21f" providerId="LiveId" clId="{A8AABCAA-4C87-4951-82B2-B1AE08D3B876}" dt="2022-01-07T11:23:09.263" v="303" actId="478"/>
          <ac:spMkLst>
            <pc:docMk/>
            <pc:sldMk cId="1423702448" sldId="267"/>
            <ac:spMk id="9" creationId="{B58B8819-5C34-41D2-963D-3B1BD7BAFE20}"/>
          </ac:spMkLst>
        </pc:spChg>
        <pc:grpChg chg="del">
          <ac:chgData name="dadeumi@outlook.kr" userId="0fb16faccf00e21f" providerId="LiveId" clId="{A8AABCAA-4C87-4951-82B2-B1AE08D3B876}" dt="2022-01-07T11:23:18.039" v="307" actId="478"/>
          <ac:grpSpMkLst>
            <pc:docMk/>
            <pc:sldMk cId="1423702448" sldId="267"/>
            <ac:grpSpMk id="10" creationId="{4AA2786D-BDD3-4866-B858-C4C3D8467D07}"/>
          </ac:grpSpMkLst>
        </pc:grpChg>
        <pc:picChg chg="add mod">
          <ac:chgData name="dadeumi@outlook.kr" userId="0fb16faccf00e21f" providerId="LiveId" clId="{A8AABCAA-4C87-4951-82B2-B1AE08D3B876}" dt="2022-01-07T11:23:20.355" v="308" actId="1076"/>
          <ac:picMkLst>
            <pc:docMk/>
            <pc:sldMk cId="1423702448" sldId="267"/>
            <ac:picMk id="11" creationId="{E18C086B-F27E-44E1-989E-676A1EA4E996}"/>
          </ac:picMkLst>
        </pc:picChg>
      </pc:sldChg>
      <pc:sldMasterChg chg="modSp modSldLayout">
        <pc:chgData name="dadeumi@outlook.kr" userId="0fb16faccf00e21f" providerId="LiveId" clId="{A8AABCAA-4C87-4951-82B2-B1AE08D3B876}" dt="2022-01-07T11:20:14.872" v="220"/>
        <pc:sldMasterMkLst>
          <pc:docMk/>
          <pc:sldMasterMk cId="2529919967" sldId="2147483648"/>
        </pc:sldMasterMkLst>
        <pc:spChg chg="mod">
          <ac:chgData name="dadeumi@outlook.kr" userId="0fb16faccf00e21f" providerId="LiveId" clId="{A8AABCAA-4C87-4951-82B2-B1AE08D3B876}" dt="2022-01-07T11:20:14.872" v="220"/>
          <ac:spMkLst>
            <pc:docMk/>
            <pc:sldMasterMk cId="2529919967" sldId="2147483648"/>
            <ac:spMk id="2" creationId="{4D137277-6287-4E56-8E8E-4AD03C45165E}"/>
          </ac:spMkLst>
        </pc:spChg>
        <pc:spChg chg="mod">
          <ac:chgData name="dadeumi@outlook.kr" userId="0fb16faccf00e21f" providerId="LiveId" clId="{A8AABCAA-4C87-4951-82B2-B1AE08D3B876}" dt="2022-01-07T11:20:14.872" v="220"/>
          <ac:spMkLst>
            <pc:docMk/>
            <pc:sldMasterMk cId="2529919967" sldId="2147483648"/>
            <ac:spMk id="3" creationId="{91D813F2-DA02-4B3C-8B0C-CE91F594E58B}"/>
          </ac:spMkLst>
        </pc:spChg>
        <pc:spChg chg="mod">
          <ac:chgData name="dadeumi@outlook.kr" userId="0fb16faccf00e21f" providerId="LiveId" clId="{A8AABCAA-4C87-4951-82B2-B1AE08D3B876}" dt="2022-01-07T11:20:14.872" v="220"/>
          <ac:spMkLst>
            <pc:docMk/>
            <pc:sldMasterMk cId="2529919967" sldId="2147483648"/>
            <ac:spMk id="4" creationId="{998A9B8B-78A3-4CF7-93A2-E0C83519DAD7}"/>
          </ac:spMkLst>
        </pc:spChg>
        <pc:spChg chg="mod">
          <ac:chgData name="dadeumi@outlook.kr" userId="0fb16faccf00e21f" providerId="LiveId" clId="{A8AABCAA-4C87-4951-82B2-B1AE08D3B876}" dt="2022-01-07T11:20:14.872" v="220"/>
          <ac:spMkLst>
            <pc:docMk/>
            <pc:sldMasterMk cId="2529919967" sldId="2147483648"/>
            <ac:spMk id="5" creationId="{C26EEF37-386F-4F7B-91D5-A5F3100844E9}"/>
          </ac:spMkLst>
        </pc:spChg>
        <pc:spChg chg="mod">
          <ac:chgData name="dadeumi@outlook.kr" userId="0fb16faccf00e21f" providerId="LiveId" clId="{A8AABCAA-4C87-4951-82B2-B1AE08D3B876}" dt="2022-01-07T11:20:14.872" v="220"/>
          <ac:spMkLst>
            <pc:docMk/>
            <pc:sldMasterMk cId="2529919967" sldId="2147483648"/>
            <ac:spMk id="6" creationId="{9A257E35-E749-4C37-A9DC-7C33A117026A}"/>
          </ac:spMkLst>
        </pc:spChg>
        <pc:sldLayoutChg chg="modSp">
          <pc:chgData name="dadeumi@outlook.kr" userId="0fb16faccf00e21f" providerId="LiveId" clId="{A8AABCAA-4C87-4951-82B2-B1AE08D3B876}" dt="2022-01-07T11:20:14.872" v="220"/>
          <pc:sldLayoutMkLst>
            <pc:docMk/>
            <pc:sldMasterMk cId="2529919967" sldId="2147483648"/>
            <pc:sldLayoutMk cId="1034963015" sldId="2147483649"/>
          </pc:sldLayoutMkLst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1034963015" sldId="2147483649"/>
              <ac:spMk id="2" creationId="{B674ABAE-AC23-400E-8183-CBDE42C1B36A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1034963015" sldId="2147483649"/>
              <ac:spMk id="3" creationId="{3DAF0301-E799-4AEA-B6A8-5F7B4F8616A1}"/>
            </ac:spMkLst>
          </pc:spChg>
        </pc:sldLayoutChg>
        <pc:sldLayoutChg chg="modSp">
          <pc:chgData name="dadeumi@outlook.kr" userId="0fb16faccf00e21f" providerId="LiveId" clId="{A8AABCAA-4C87-4951-82B2-B1AE08D3B876}" dt="2022-01-07T11:20:14.872" v="220"/>
          <pc:sldLayoutMkLst>
            <pc:docMk/>
            <pc:sldMasterMk cId="2529919967" sldId="2147483648"/>
            <pc:sldLayoutMk cId="2609270585" sldId="2147483651"/>
          </pc:sldLayoutMkLst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2609270585" sldId="2147483651"/>
              <ac:spMk id="2" creationId="{61056DF9-2288-4C20-A4F7-B863BF41D4E1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2609270585" sldId="2147483651"/>
              <ac:spMk id="3" creationId="{DC6D9BB5-8C2C-4A11-831F-9411C74AB017}"/>
            </ac:spMkLst>
          </pc:spChg>
        </pc:sldLayoutChg>
        <pc:sldLayoutChg chg="modSp">
          <pc:chgData name="dadeumi@outlook.kr" userId="0fb16faccf00e21f" providerId="LiveId" clId="{A8AABCAA-4C87-4951-82B2-B1AE08D3B876}" dt="2022-01-07T11:20:14.872" v="220"/>
          <pc:sldLayoutMkLst>
            <pc:docMk/>
            <pc:sldMasterMk cId="2529919967" sldId="2147483648"/>
            <pc:sldLayoutMk cId="2307193929" sldId="2147483652"/>
          </pc:sldLayoutMkLst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2307193929" sldId="2147483652"/>
              <ac:spMk id="3" creationId="{95C09B9E-E15A-4412-BBBA-2A4DFBBEF5B2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2307193929" sldId="2147483652"/>
              <ac:spMk id="4" creationId="{01878E19-7B18-4671-B761-DC5D028BBC30}"/>
            </ac:spMkLst>
          </pc:spChg>
        </pc:sldLayoutChg>
        <pc:sldLayoutChg chg="modSp">
          <pc:chgData name="dadeumi@outlook.kr" userId="0fb16faccf00e21f" providerId="LiveId" clId="{A8AABCAA-4C87-4951-82B2-B1AE08D3B876}" dt="2022-01-07T11:20:14.872" v="220"/>
          <pc:sldLayoutMkLst>
            <pc:docMk/>
            <pc:sldMasterMk cId="2529919967" sldId="2147483648"/>
            <pc:sldLayoutMk cId="3629351909" sldId="2147483653"/>
          </pc:sldLayoutMkLst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3629351909" sldId="2147483653"/>
              <ac:spMk id="2" creationId="{76150FA7-D91D-42C3-8618-369665E08059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3629351909" sldId="2147483653"/>
              <ac:spMk id="3" creationId="{14259C4A-0B91-4BDE-B1C0-88E075593066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3629351909" sldId="2147483653"/>
              <ac:spMk id="4" creationId="{0DE71898-0521-420E-B5CA-2D39BCC64F59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3629351909" sldId="2147483653"/>
              <ac:spMk id="5" creationId="{8E861849-2621-4F6F-A91E-18DA1EC5068F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3629351909" sldId="2147483653"/>
              <ac:spMk id="6" creationId="{DB265D84-56DA-4C0C-B4C6-C8C49358CA34}"/>
            </ac:spMkLst>
          </pc:spChg>
        </pc:sldLayoutChg>
        <pc:sldLayoutChg chg="modSp">
          <pc:chgData name="dadeumi@outlook.kr" userId="0fb16faccf00e21f" providerId="LiveId" clId="{A8AABCAA-4C87-4951-82B2-B1AE08D3B876}" dt="2022-01-07T11:20:14.872" v="220"/>
          <pc:sldLayoutMkLst>
            <pc:docMk/>
            <pc:sldMasterMk cId="2529919967" sldId="2147483648"/>
            <pc:sldLayoutMk cId="4097408371" sldId="2147483656"/>
          </pc:sldLayoutMkLst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4097408371" sldId="2147483656"/>
              <ac:spMk id="2" creationId="{B27A8ECB-7D89-4813-A9DC-4F66E1290DE4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4097408371" sldId="2147483656"/>
              <ac:spMk id="3" creationId="{22C125A1-6531-46DB-AC41-8BF98D571B0C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4097408371" sldId="2147483656"/>
              <ac:spMk id="4" creationId="{D0B3AB9C-B33A-4C60-ABD3-D768F5BDB259}"/>
            </ac:spMkLst>
          </pc:spChg>
        </pc:sldLayoutChg>
        <pc:sldLayoutChg chg="modSp">
          <pc:chgData name="dadeumi@outlook.kr" userId="0fb16faccf00e21f" providerId="LiveId" clId="{A8AABCAA-4C87-4951-82B2-B1AE08D3B876}" dt="2022-01-07T11:20:14.872" v="220"/>
          <pc:sldLayoutMkLst>
            <pc:docMk/>
            <pc:sldMasterMk cId="2529919967" sldId="2147483648"/>
            <pc:sldLayoutMk cId="4184392721" sldId="2147483657"/>
          </pc:sldLayoutMkLst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4184392721" sldId="2147483657"/>
              <ac:spMk id="2" creationId="{C979D9C8-92FC-4F5E-8804-D512C97BE81A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4184392721" sldId="2147483657"/>
              <ac:spMk id="3" creationId="{64AA9155-521A-43B9-997D-E4319F7D66E2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4184392721" sldId="2147483657"/>
              <ac:spMk id="4" creationId="{478A8D61-E2C4-424D-B113-5B97F6AA829B}"/>
            </ac:spMkLst>
          </pc:spChg>
        </pc:sldLayoutChg>
        <pc:sldLayoutChg chg="modSp">
          <pc:chgData name="dadeumi@outlook.kr" userId="0fb16faccf00e21f" providerId="LiveId" clId="{A8AABCAA-4C87-4951-82B2-B1AE08D3B876}" dt="2022-01-07T11:20:14.872" v="220"/>
          <pc:sldLayoutMkLst>
            <pc:docMk/>
            <pc:sldMasterMk cId="2529919967" sldId="2147483648"/>
            <pc:sldLayoutMk cId="2095830142" sldId="2147483659"/>
          </pc:sldLayoutMkLst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2095830142" sldId="2147483659"/>
              <ac:spMk id="2" creationId="{4753293A-B1EE-4079-83CD-036814E70F76}"/>
            </ac:spMkLst>
          </pc:spChg>
          <pc:spChg chg="mod">
            <ac:chgData name="dadeumi@outlook.kr" userId="0fb16faccf00e21f" providerId="LiveId" clId="{A8AABCAA-4C87-4951-82B2-B1AE08D3B876}" dt="2022-01-07T11:20:14.872" v="220"/>
            <ac:spMkLst>
              <pc:docMk/>
              <pc:sldMasterMk cId="2529919967" sldId="2147483648"/>
              <pc:sldLayoutMk cId="2095830142" sldId="2147483659"/>
              <ac:spMk id="3" creationId="{8624523F-6DEC-4DD4-A1CF-E4723EB687C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4ABAE-AC23-400E-8183-CBDE42C1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AF0301-E799-4AEA-B6A8-5F7B4F861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1D4B5-1C0A-4F3C-B788-14549635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D5759-D8DF-401E-B395-3B0600B5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8A602-6388-4ACD-BA6A-8E05532B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6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18758-C68E-4CA8-B8F8-4ACDF477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035D8-A9F9-4C3E-A07F-4D3CE5325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A0639-5A6A-41EC-9753-70315CCE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5E64B-EFDB-4F06-9942-80ABF885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21D31-67F4-4A5F-826C-4E2433AF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0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3293A-B1EE-4079-83CD-036814E70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24523F-6DEC-4DD4-A1CF-E4723EB68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D7F4B-7BC3-4271-B280-3847A20C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6E505-52B0-47D3-A13A-D8AEF271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BF87A-22E7-42CC-A517-43A07E82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3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21794-EA7C-4B13-8104-A2C2535A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1E8E9-F24E-4AD6-9A7D-ED8E5E3B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69351-46E6-4927-96F8-F846C40D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CB5AC-8E16-4EE5-A3DC-595ADF66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81598-EFBB-43AE-A066-30CB7652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4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56DF9-2288-4C20-A4F7-B863BF41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6D9BB5-8C2C-4A11-831F-9411C74A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7136D-C0E5-478D-96CA-A6846B77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5E13C-7993-447E-8F3C-2EFD80D0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1CC0C-5593-46D0-A930-194DD253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7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74E7-5158-4961-BE78-8ED4794F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09B9E-E15A-4412-BBBA-2A4DFBBEF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78E19-7B18-4671-B761-DC5D028BB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CB754-B40B-4C07-B564-A93FD64F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1F19B-4650-4CE0-9F9D-21D50DCC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83E9B-DAA5-465C-A1B1-6755A3F0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9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50FA7-D91D-42C3-8618-369665E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59C4A-0B91-4BDE-B1C0-88E07559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1898-0521-420E-B5CA-2D39BCC64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861849-2621-4F6F-A91E-18DA1EC50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265D84-56DA-4C0C-B4C6-C8C49358C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2D8070-5539-4149-B4B0-A02A92CF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1DD783-329C-4268-A1C0-823A8192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F05E5D-0FC6-45DC-921F-9BC6CA5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5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E430-AF2E-4EF4-9F9D-B3FA4517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37ABCF-72B9-48FE-BCDD-E6F528B9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05DAD8-B81C-40D3-B3F0-89E57C23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76A90-21D0-4A47-B30A-E58DDBE7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2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FC6C48-B9BB-4940-B772-63C52B42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EF659-E5EE-400C-8E84-52869185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DD21E-9D95-4F22-BD94-5519CEDC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9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A8ECB-7D89-4813-A9DC-4F66E129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25A1-6531-46DB-AC41-8BF98D57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B3AB9C-B33A-4C60-ABD3-D768F5BDB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E9ADE-55B0-43F1-B38F-135E6222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E537B-45C1-4753-88D6-97FAF05E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D9645-15D9-46F8-AC6D-8C5D370B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0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9D9C8-92FC-4F5E-8804-D512C97B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AA9155-521A-43B9-997D-E4319F7D6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A8D61-E2C4-424D-B113-5B97F6AA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D7A1F-53BB-4878-AB04-3274A23B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D9F10-1746-4050-A7B5-072E4CAC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76A40-9570-445C-B0A3-CB62212C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137277-6287-4E56-8E8E-4AD03C45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813F2-DA02-4B3C-8B0C-CE91F594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A9B8B-78A3-4CF7-93A2-E0C83519D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1E51-D095-4456-AA06-8F19A707B7E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EEF37-386F-4F7B-91D5-A5F310084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57E35-E749-4C37-A9DC-7C33A1170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0A7C-CCC2-426E-B9A4-7400FD17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1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CA9237-5E2F-40C4-A4A1-97F4D38A0510}"/>
              </a:ext>
            </a:extLst>
          </p:cNvPr>
          <p:cNvSpPr txBox="1"/>
          <p:nvPr/>
        </p:nvSpPr>
        <p:spPr>
          <a:xfrm>
            <a:off x="352338" y="302005"/>
            <a:ext cx="1535186" cy="369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1" dirty="0"/>
              <a:t>[</a:t>
            </a:r>
            <a:r>
              <a:rPr lang="ko-KR" altLang="en-US" sz="1801" dirty="0"/>
              <a:t>로직</a:t>
            </a:r>
            <a:r>
              <a:rPr lang="en-US" altLang="ko-KR" sz="1801" dirty="0"/>
              <a:t>] </a:t>
            </a:r>
            <a:r>
              <a:rPr lang="ko-KR" altLang="en-US" sz="1801" dirty="0"/>
              <a:t>문제</a:t>
            </a:r>
            <a:r>
              <a:rPr lang="en-US" altLang="ko-KR" sz="1801" dirty="0"/>
              <a:t>1</a:t>
            </a:r>
            <a:endParaRPr lang="ko-KR" alt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515C8-1F72-46F4-B6AE-3319D2528315}"/>
              </a:ext>
            </a:extLst>
          </p:cNvPr>
          <p:cNvSpPr txBox="1"/>
          <p:nvPr/>
        </p:nvSpPr>
        <p:spPr>
          <a:xfrm>
            <a:off x="5328407" y="907989"/>
            <a:ext cx="49074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import </a:t>
            </a:r>
            <a:r>
              <a:rPr lang="en-US" altLang="ko-KR" sz="1200" dirty="0" err="1">
                <a:latin typeface="Consolas" panose="020B0609020204030204" pitchFamily="49" charset="0"/>
              </a:rPr>
              <a:t>java.util.ArrayList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import </a:t>
            </a:r>
            <a:r>
              <a:rPr lang="en-US" altLang="ko-KR" sz="1200" dirty="0" err="1">
                <a:latin typeface="Consolas" panose="020B0609020204030204" pitchFamily="49" charset="0"/>
              </a:rPr>
              <a:t>java.util.Collections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class Solution 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public int solution(String s) 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int answer = -1;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String[] </a:t>
            </a:r>
            <a:r>
              <a:rPr lang="en-US" altLang="ko-KR" sz="1200" dirty="0" err="1">
                <a:latin typeface="Consolas" panose="020B0609020204030204" pitchFamily="49" charset="0"/>
              </a:rPr>
              <a:t>arData</a:t>
            </a:r>
            <a:r>
              <a:rPr lang="en-US" altLang="ko-KR" sz="1200" dirty="0">
                <a:latin typeface="Consolas" panose="020B0609020204030204" pitchFamily="49" charset="0"/>
              </a:rPr>
              <a:t> = </a:t>
            </a:r>
            <a:r>
              <a:rPr lang="en-US" altLang="ko-KR" sz="1200" dirty="0" err="1">
                <a:latin typeface="Consolas" panose="020B0609020204030204" pitchFamily="49" charset="0"/>
              </a:rPr>
              <a:t>s.split</a:t>
            </a:r>
            <a:r>
              <a:rPr lang="en-US" altLang="ko-KR" sz="1200" dirty="0">
                <a:latin typeface="Consolas" panose="020B0609020204030204" pitchFamily="49" charset="0"/>
              </a:rPr>
              <a:t>("0");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</a:t>
            </a:r>
            <a:r>
              <a:rPr lang="en-US" altLang="ko-KR" sz="1200" dirty="0" err="1">
                <a:latin typeface="Consolas" panose="020B0609020204030204" pitchFamily="49" charset="0"/>
              </a:rPr>
              <a:t>ArrayList</a:t>
            </a:r>
            <a:r>
              <a:rPr lang="en-US" altLang="ko-KR" sz="1200" dirty="0">
                <a:latin typeface="Consolas" panose="020B0609020204030204" pitchFamily="49" charset="0"/>
              </a:rPr>
              <a:t>&lt;Integer&gt; lengths = new </a:t>
            </a:r>
            <a:r>
              <a:rPr lang="en-US" altLang="ko-KR" sz="1200" dirty="0" err="1">
                <a:latin typeface="Consolas" panose="020B0609020204030204" pitchFamily="49" charset="0"/>
              </a:rPr>
              <a:t>ArrayList</a:t>
            </a:r>
            <a:r>
              <a:rPr lang="en-US" altLang="ko-KR" sz="1200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if(</a:t>
            </a:r>
            <a:r>
              <a:rPr lang="en-US" altLang="ko-KR" sz="1200" dirty="0" err="1">
                <a:latin typeface="Consolas" panose="020B0609020204030204" pitchFamily="49" charset="0"/>
              </a:rPr>
              <a:t>arData.length</a:t>
            </a:r>
            <a:r>
              <a:rPr lang="en-US" altLang="ko-KR" sz="1200" dirty="0">
                <a:latin typeface="Consolas" panose="020B0609020204030204" pitchFamily="49" charset="0"/>
              </a:rPr>
              <a:t> == 0){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    answer = 0;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}else{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    for(String data : </a:t>
            </a:r>
            <a:r>
              <a:rPr lang="en-US" altLang="ko-KR" sz="1200" dirty="0" err="1">
                <a:latin typeface="Consolas" panose="020B0609020204030204" pitchFamily="49" charset="0"/>
              </a:rPr>
              <a:t>arData</a:t>
            </a:r>
            <a:r>
              <a:rPr lang="en-US" altLang="ko-KR" sz="1200" dirty="0"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200" dirty="0" err="1">
                <a:latin typeface="Consolas" panose="020B0609020204030204" pitchFamily="49" charset="0"/>
              </a:rPr>
              <a:t>lengths.add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data.length</a:t>
            </a:r>
            <a:r>
              <a:rPr lang="en-US" altLang="ko-KR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    </a:t>
            </a:r>
            <a:r>
              <a:rPr lang="en-US" altLang="ko-KR" sz="1200" dirty="0" err="1">
                <a:latin typeface="Consolas" panose="020B0609020204030204" pitchFamily="49" charset="0"/>
              </a:rPr>
              <a:t>Collections.sort</a:t>
            </a:r>
            <a:r>
              <a:rPr lang="en-US" altLang="ko-KR" sz="1200" dirty="0">
                <a:latin typeface="Consolas" panose="020B0609020204030204" pitchFamily="49" charset="0"/>
              </a:rPr>
              <a:t>(lengths);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    answer = </a:t>
            </a:r>
            <a:r>
              <a:rPr lang="en-US" altLang="ko-KR" sz="1200" dirty="0" err="1">
                <a:latin typeface="Consolas" panose="020B0609020204030204" pitchFamily="49" charset="0"/>
              </a:rPr>
              <a:t>lengths.get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lengths.size</a:t>
            </a:r>
            <a:r>
              <a:rPr lang="en-US" altLang="ko-KR" sz="1200" dirty="0">
                <a:latin typeface="Consolas" panose="020B0609020204030204" pitchFamily="49" charset="0"/>
              </a:rPr>
              <a:t>() - 1);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    return answer;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720ABB-E495-49B2-A09F-4DFACA5CCFD5}"/>
              </a:ext>
            </a:extLst>
          </p:cNvPr>
          <p:cNvGrpSpPr/>
          <p:nvPr/>
        </p:nvGrpSpPr>
        <p:grpSpPr>
          <a:xfrm>
            <a:off x="352342" y="808813"/>
            <a:ext cx="4187276" cy="5747182"/>
            <a:chOff x="1375793" y="132029"/>
            <a:chExt cx="4804208" cy="659394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011B41-2DAE-41E7-8D5D-B9FDEEEE3118}"/>
                </a:ext>
              </a:extLst>
            </p:cNvPr>
            <p:cNvSpPr/>
            <p:nvPr/>
          </p:nvSpPr>
          <p:spPr>
            <a:xfrm>
              <a:off x="1375793" y="5468671"/>
              <a:ext cx="4804207" cy="1257300"/>
            </a:xfrm>
            <a:prstGeom prst="rect">
              <a:avLst/>
            </a:prstGeom>
            <a:solidFill>
              <a:srgbClr val="263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8C6A3A2-4F4D-4B85-BDF2-AEE570225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1537"/>
            <a:stretch/>
          </p:blipFill>
          <p:spPr>
            <a:xfrm>
              <a:off x="1375795" y="132029"/>
              <a:ext cx="4804206" cy="58623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73374F-36FD-4BF3-BB25-B731436EA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2195" y="5178418"/>
              <a:ext cx="4440805" cy="154755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58B8819-5C34-41D2-963D-3B1BD7BAFE20}"/>
              </a:ext>
            </a:extLst>
          </p:cNvPr>
          <p:cNvSpPr txBox="1"/>
          <p:nvPr/>
        </p:nvSpPr>
        <p:spPr>
          <a:xfrm>
            <a:off x="5328407" y="302005"/>
            <a:ext cx="1535186" cy="369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/>
              <a:t>코드 풀이</a:t>
            </a:r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164495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CA9237-5E2F-40C4-A4A1-97F4D38A0510}"/>
              </a:ext>
            </a:extLst>
          </p:cNvPr>
          <p:cNvSpPr txBox="1"/>
          <p:nvPr/>
        </p:nvSpPr>
        <p:spPr>
          <a:xfrm>
            <a:off x="352338" y="302005"/>
            <a:ext cx="1535186" cy="369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1" dirty="0"/>
              <a:t>[</a:t>
            </a:r>
            <a:r>
              <a:rPr lang="ko-KR" altLang="en-US" sz="1801" dirty="0"/>
              <a:t>로직</a:t>
            </a:r>
            <a:r>
              <a:rPr lang="en-US" altLang="ko-KR" sz="1801" dirty="0"/>
              <a:t>] </a:t>
            </a:r>
            <a:r>
              <a:rPr lang="ko-KR" altLang="en-US" sz="1801" dirty="0"/>
              <a:t>문제</a:t>
            </a:r>
            <a:r>
              <a:rPr lang="en-US" altLang="ko-KR" sz="1801" dirty="0"/>
              <a:t>2</a:t>
            </a:r>
            <a:endParaRPr lang="ko-KR" alt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515C8-1F72-46F4-B6AE-3319D2528315}"/>
              </a:ext>
            </a:extLst>
          </p:cNvPr>
          <p:cNvSpPr txBox="1"/>
          <p:nvPr/>
        </p:nvSpPr>
        <p:spPr>
          <a:xfrm>
            <a:off x="5328407" y="907989"/>
            <a:ext cx="580631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Consolas" panose="020B0609020204030204" pitchFamily="49" charset="0"/>
              </a:rPr>
              <a:t>import </a:t>
            </a:r>
            <a:r>
              <a:rPr lang="en-US" altLang="ko-KR" sz="800" dirty="0" err="1">
                <a:latin typeface="Consolas" panose="020B0609020204030204" pitchFamily="49" charset="0"/>
              </a:rPr>
              <a:t>java.util.HashSet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import </a:t>
            </a:r>
            <a:r>
              <a:rPr lang="en-US" altLang="ko-KR" sz="800" dirty="0" err="1">
                <a:latin typeface="Consolas" panose="020B0609020204030204" pitchFamily="49" charset="0"/>
              </a:rPr>
              <a:t>java.util.ArrayList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dirty="0">
                <a:latin typeface="Consolas" panose="020B0609020204030204" pitchFamily="49" charset="0"/>
              </a:rPr>
            </a:br>
            <a:r>
              <a:rPr lang="en-US" altLang="ko-KR" sz="800" dirty="0">
                <a:latin typeface="Consolas" panose="020B0609020204030204" pitchFamily="49" charset="0"/>
              </a:rPr>
              <a:t>class Solution 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public int solution(int[] </a:t>
            </a:r>
            <a:r>
              <a:rPr lang="en-US" altLang="ko-KR" sz="800" dirty="0" err="1">
                <a:latin typeface="Consolas" panose="020B0609020204030204" pitchFamily="49" charset="0"/>
              </a:rPr>
              <a:t>winnum</a:t>
            </a:r>
            <a:r>
              <a:rPr lang="en-US" altLang="ko-KR" sz="800" dirty="0">
                <a:latin typeface="Consolas" panose="020B0609020204030204" pitchFamily="49" charset="0"/>
              </a:rPr>
              <a:t>, int bonus, int[] </a:t>
            </a:r>
            <a:r>
              <a:rPr lang="en-US" altLang="ko-KR" sz="800" dirty="0" err="1">
                <a:latin typeface="Consolas" panose="020B0609020204030204" pitchFamily="49" charset="0"/>
              </a:rPr>
              <a:t>usernum</a:t>
            </a:r>
            <a:r>
              <a:rPr lang="en-US" altLang="ko-KR" sz="800" dirty="0"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int answer = 0;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int index = 0;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HashSet&lt;Integer&gt; </a:t>
            </a:r>
            <a:r>
              <a:rPr lang="en-US" altLang="ko-KR" sz="800" dirty="0" err="1">
                <a:latin typeface="Consolas" panose="020B0609020204030204" pitchFamily="49" charset="0"/>
              </a:rPr>
              <a:t>winnumSet</a:t>
            </a:r>
            <a:r>
              <a:rPr lang="en-US" altLang="ko-KR" sz="800" dirty="0">
                <a:latin typeface="Consolas" panose="020B0609020204030204" pitchFamily="49" charset="0"/>
              </a:rPr>
              <a:t> = new HashSet&lt;&gt;();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</a:t>
            </a:r>
            <a:r>
              <a:rPr lang="en-US" altLang="ko-KR" sz="800" dirty="0" err="1">
                <a:latin typeface="Consolas" panose="020B0609020204030204" pitchFamily="49" charset="0"/>
              </a:rPr>
              <a:t>ArrayList</a:t>
            </a:r>
            <a:r>
              <a:rPr lang="en-US" altLang="ko-KR" sz="800" dirty="0">
                <a:latin typeface="Consolas" panose="020B0609020204030204" pitchFamily="49" charset="0"/>
              </a:rPr>
              <a:t>&lt;Integer&gt; </a:t>
            </a:r>
            <a:r>
              <a:rPr lang="en-US" altLang="ko-KR" sz="800" dirty="0" err="1">
                <a:latin typeface="Consolas" panose="020B0609020204030204" pitchFamily="49" charset="0"/>
              </a:rPr>
              <a:t>usernumList</a:t>
            </a:r>
            <a:r>
              <a:rPr lang="en-US" altLang="ko-KR" sz="800" dirty="0">
                <a:latin typeface="Consolas" panose="020B0609020204030204" pitchFamily="49" charset="0"/>
              </a:rPr>
              <a:t> = new </a:t>
            </a:r>
            <a:r>
              <a:rPr lang="en-US" altLang="ko-KR" sz="800" dirty="0" err="1">
                <a:latin typeface="Consolas" panose="020B0609020204030204" pitchFamily="49" charset="0"/>
              </a:rPr>
              <a:t>ArrayList</a:t>
            </a:r>
            <a:r>
              <a:rPr lang="en-US" altLang="ko-KR" sz="800" dirty="0">
                <a:latin typeface="Consolas" panose="020B0609020204030204" pitchFamily="49" charset="0"/>
              </a:rPr>
              <a:t>&lt;&gt;();</a:t>
            </a:r>
          </a:p>
          <a:p>
            <a:br>
              <a:rPr lang="en-US" altLang="ko-KR" sz="800" dirty="0">
                <a:latin typeface="Consolas" panose="020B0609020204030204" pitchFamily="49" charset="0"/>
              </a:rPr>
            </a:br>
            <a:r>
              <a:rPr lang="en-US" altLang="ko-KR" sz="800" dirty="0">
                <a:latin typeface="Consolas" panose="020B0609020204030204" pitchFamily="49" charset="0"/>
              </a:rPr>
              <a:t>        for(int 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=0; 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latin typeface="Consolas" panose="020B0609020204030204" pitchFamily="49" charset="0"/>
              </a:rPr>
              <a:t>winnum.length</a:t>
            </a:r>
            <a:r>
              <a:rPr lang="en-US" altLang="ko-KR" sz="800" dirty="0">
                <a:latin typeface="Consolas" panose="020B0609020204030204" pitchFamily="49" charset="0"/>
              </a:rPr>
              <a:t>; 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 err="1">
                <a:latin typeface="Consolas" panose="020B0609020204030204" pitchFamily="49" charset="0"/>
              </a:rPr>
              <a:t>winnumSet.add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winnum</a:t>
            </a:r>
            <a:r>
              <a:rPr lang="en-US" altLang="ko-KR" sz="800" dirty="0">
                <a:latin typeface="Consolas" panose="020B0609020204030204" pitchFamily="49" charset="0"/>
              </a:rPr>
              <a:t>[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for(int 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=0; 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latin typeface="Consolas" panose="020B0609020204030204" pitchFamily="49" charset="0"/>
              </a:rPr>
              <a:t>usernum.length</a:t>
            </a:r>
            <a:r>
              <a:rPr lang="en-US" altLang="ko-KR" sz="800" dirty="0">
                <a:latin typeface="Consolas" panose="020B0609020204030204" pitchFamily="49" charset="0"/>
              </a:rPr>
              <a:t>; 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++, index++){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 err="1">
                <a:latin typeface="Consolas" panose="020B0609020204030204" pitchFamily="49" charset="0"/>
              </a:rPr>
              <a:t>usernumList.add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usernum</a:t>
            </a:r>
            <a:r>
              <a:rPr lang="en-US" altLang="ko-KR" sz="800" dirty="0">
                <a:latin typeface="Consolas" panose="020B0609020204030204" pitchFamily="49" charset="0"/>
              </a:rPr>
              <a:t>[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if(</a:t>
            </a:r>
            <a:r>
              <a:rPr lang="en-US" altLang="ko-KR" sz="800" dirty="0" err="1">
                <a:latin typeface="Consolas" panose="020B0609020204030204" pitchFamily="49" charset="0"/>
              </a:rPr>
              <a:t>winnumSet.contains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usernumList.get</a:t>
            </a:r>
            <a:r>
              <a:rPr lang="en-US" altLang="ko-KR" sz="800" dirty="0">
                <a:latin typeface="Consolas" panose="020B0609020204030204" pitchFamily="49" charset="0"/>
              </a:rPr>
              <a:t>(index))){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dirty="0" err="1">
                <a:latin typeface="Consolas" panose="020B0609020204030204" pitchFamily="49" charset="0"/>
              </a:rPr>
              <a:t>usernumList.remove</a:t>
            </a:r>
            <a:r>
              <a:rPr lang="en-US" altLang="ko-KR" sz="800" dirty="0">
                <a:latin typeface="Consolas" panose="020B0609020204030204" pitchFamily="49" charset="0"/>
              </a:rPr>
              <a:t>(index);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index--;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ko-KR" sz="800" dirty="0">
                <a:latin typeface="Consolas" panose="020B0609020204030204" pitchFamily="49" charset="0"/>
              </a:rPr>
            </a:br>
            <a:r>
              <a:rPr lang="en-US" altLang="ko-KR" sz="800" dirty="0">
                <a:latin typeface="Consolas" panose="020B0609020204030204" pitchFamily="49" charset="0"/>
              </a:rPr>
              <a:t>        switch(</a:t>
            </a:r>
            <a:r>
              <a:rPr lang="en-US" altLang="ko-KR" sz="800" dirty="0" err="1">
                <a:latin typeface="Consolas" panose="020B0609020204030204" pitchFamily="49" charset="0"/>
              </a:rPr>
              <a:t>usernumList.size</a:t>
            </a:r>
            <a:r>
              <a:rPr lang="en-US" altLang="ko-KR" sz="800" dirty="0">
                <a:latin typeface="Consolas" panose="020B0609020204030204" pitchFamily="49" charset="0"/>
              </a:rPr>
              <a:t>()){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case 0: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answer = 1;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break;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case 1: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if(</a:t>
            </a:r>
            <a:r>
              <a:rPr lang="en-US" altLang="ko-KR" sz="800" dirty="0" err="1">
                <a:latin typeface="Consolas" panose="020B0609020204030204" pitchFamily="49" charset="0"/>
              </a:rPr>
              <a:t>usernumList.get</a:t>
            </a:r>
            <a:r>
              <a:rPr lang="en-US" altLang="ko-KR" sz="800" dirty="0">
                <a:latin typeface="Consolas" panose="020B0609020204030204" pitchFamily="49" charset="0"/>
              </a:rPr>
              <a:t>(0) == bonus){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    answer = 2;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    break;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answer = 3;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break;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case 2: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answer = 4;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break;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case 3: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answer = 5;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break;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default: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answer = -1;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        break;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    return answer;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B8819-5C34-41D2-963D-3B1BD7BAFE20}"/>
              </a:ext>
            </a:extLst>
          </p:cNvPr>
          <p:cNvSpPr txBox="1"/>
          <p:nvPr/>
        </p:nvSpPr>
        <p:spPr>
          <a:xfrm>
            <a:off x="5328407" y="302005"/>
            <a:ext cx="1535186" cy="369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/>
              <a:t>코드 풀이</a:t>
            </a:r>
            <a:endParaRPr lang="ko-KR" altLang="en-US" sz="180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A419FCF-F044-4805-8CDB-F37998B82030}"/>
              </a:ext>
            </a:extLst>
          </p:cNvPr>
          <p:cNvGrpSpPr/>
          <p:nvPr/>
        </p:nvGrpSpPr>
        <p:grpSpPr>
          <a:xfrm>
            <a:off x="352341" y="816809"/>
            <a:ext cx="3452460" cy="5739191"/>
            <a:chOff x="352339" y="838382"/>
            <a:chExt cx="5376353" cy="893737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BD3A449-FE9D-4656-9780-7A9AD625C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339" y="838382"/>
              <a:ext cx="5376353" cy="54851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3DC5B9C-B22A-4FD4-B420-0E462395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339" y="6323568"/>
              <a:ext cx="5376353" cy="3452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41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CA9237-5E2F-40C4-A4A1-97F4D38A0510}"/>
              </a:ext>
            </a:extLst>
          </p:cNvPr>
          <p:cNvSpPr txBox="1"/>
          <p:nvPr/>
        </p:nvSpPr>
        <p:spPr>
          <a:xfrm>
            <a:off x="352338" y="302005"/>
            <a:ext cx="1535186" cy="369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1" dirty="0"/>
              <a:t>[</a:t>
            </a:r>
            <a:r>
              <a:rPr lang="ko-KR" altLang="en-US" sz="1801" dirty="0"/>
              <a:t>로직</a:t>
            </a:r>
            <a:r>
              <a:rPr lang="en-US" altLang="ko-KR" sz="1801" dirty="0"/>
              <a:t>] </a:t>
            </a:r>
            <a:r>
              <a:rPr lang="ko-KR" altLang="en-US" sz="1801" dirty="0"/>
              <a:t>문제</a:t>
            </a:r>
            <a:r>
              <a:rPr lang="en-US" altLang="ko-KR" sz="1801" dirty="0"/>
              <a:t>3</a:t>
            </a:r>
            <a:endParaRPr lang="ko-KR" altLang="en-US" sz="180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B8819-5C34-41D2-963D-3B1BD7BAFE20}"/>
              </a:ext>
            </a:extLst>
          </p:cNvPr>
          <p:cNvSpPr txBox="1"/>
          <p:nvPr/>
        </p:nvSpPr>
        <p:spPr>
          <a:xfrm>
            <a:off x="5328407" y="302005"/>
            <a:ext cx="1535186" cy="369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/>
              <a:t>코드 풀이</a:t>
            </a:r>
            <a:endParaRPr lang="ko-KR" altLang="en-US" sz="180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42B6B0-4416-4F79-9B33-1976D08AE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9" r="4152"/>
          <a:stretch/>
        </p:blipFill>
        <p:spPr>
          <a:xfrm>
            <a:off x="352338" y="808813"/>
            <a:ext cx="4187275" cy="44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9BCBE0-D8E1-439A-9221-19EA29613B18}"/>
              </a:ext>
            </a:extLst>
          </p:cNvPr>
          <p:cNvGrpSpPr/>
          <p:nvPr/>
        </p:nvGrpSpPr>
        <p:grpSpPr>
          <a:xfrm>
            <a:off x="352338" y="808813"/>
            <a:ext cx="4233193" cy="5747182"/>
            <a:chOff x="2047875" y="661987"/>
            <a:chExt cx="8096250" cy="1099185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69EBC9C-A737-4625-9663-07ADDB1F9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75" y="661987"/>
              <a:ext cx="8096250" cy="55340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1AB70DF-9E97-4786-A00A-4A440327A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875" y="6196012"/>
              <a:ext cx="8096250" cy="545782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8CA9237-5E2F-40C4-A4A1-97F4D38A0510}"/>
              </a:ext>
            </a:extLst>
          </p:cNvPr>
          <p:cNvSpPr txBox="1"/>
          <p:nvPr/>
        </p:nvSpPr>
        <p:spPr>
          <a:xfrm>
            <a:off x="352338" y="302005"/>
            <a:ext cx="1535186" cy="369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1" dirty="0"/>
              <a:t>[SQL] </a:t>
            </a:r>
            <a:r>
              <a:rPr lang="ko-KR" altLang="en-US" sz="1801" dirty="0"/>
              <a:t>문제</a:t>
            </a:r>
            <a:r>
              <a:rPr lang="en-US" altLang="ko-KR" sz="1801" dirty="0"/>
              <a:t>4</a:t>
            </a:r>
            <a:endParaRPr lang="ko-KR" alt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515C8-1F72-46F4-B6AE-3319D2528315}"/>
              </a:ext>
            </a:extLst>
          </p:cNvPr>
          <p:cNvSpPr txBox="1"/>
          <p:nvPr/>
        </p:nvSpPr>
        <p:spPr>
          <a:xfrm>
            <a:off x="5328406" y="907989"/>
            <a:ext cx="59206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SELECT ID, MODEL, TOP_SPEED, CAPACITY, CHARGING_TIME, NOMINAL_RANGE 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FROM ELECTRIC_CARS 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WHERE TOP_SPEED  &gt;= 150 AND CHARGING_TIME &lt;= 10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ORDER BY 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B8819-5C34-41D2-963D-3B1BD7BAFE20}"/>
              </a:ext>
            </a:extLst>
          </p:cNvPr>
          <p:cNvSpPr txBox="1"/>
          <p:nvPr/>
        </p:nvSpPr>
        <p:spPr>
          <a:xfrm>
            <a:off x="5328407" y="302005"/>
            <a:ext cx="1535186" cy="369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1" dirty="0"/>
              <a:t>SQL</a:t>
            </a:r>
            <a:r>
              <a:rPr lang="ko-KR" altLang="en-US" sz="1801" dirty="0"/>
              <a:t> 풀이</a:t>
            </a:r>
          </a:p>
        </p:txBody>
      </p:sp>
    </p:spTree>
    <p:extLst>
      <p:ext uri="{BB962C8B-B14F-4D97-AF65-F5344CB8AC3E}">
        <p14:creationId xmlns:p14="http://schemas.microsoft.com/office/powerpoint/2010/main" val="199879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CA9237-5E2F-40C4-A4A1-97F4D38A0510}"/>
              </a:ext>
            </a:extLst>
          </p:cNvPr>
          <p:cNvSpPr txBox="1"/>
          <p:nvPr/>
        </p:nvSpPr>
        <p:spPr>
          <a:xfrm>
            <a:off x="352338" y="302005"/>
            <a:ext cx="1535186" cy="369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1" dirty="0"/>
              <a:t>[SQL] </a:t>
            </a:r>
            <a:r>
              <a:rPr lang="ko-KR" altLang="en-US" sz="1801" dirty="0"/>
              <a:t>문제</a:t>
            </a:r>
            <a:r>
              <a:rPr lang="en-US" altLang="ko-KR" sz="1801" dirty="0"/>
              <a:t>5</a:t>
            </a:r>
            <a:endParaRPr lang="ko-KR" alt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515C8-1F72-46F4-B6AE-3319D2528315}"/>
              </a:ext>
            </a:extLst>
          </p:cNvPr>
          <p:cNvSpPr txBox="1"/>
          <p:nvPr/>
        </p:nvSpPr>
        <p:spPr>
          <a:xfrm>
            <a:off x="5328406" y="907989"/>
            <a:ext cx="45109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SELECT MAX(DISTANCE) DISTANCE FROM GAME_USERS;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B8819-5C34-41D2-963D-3B1BD7BAFE20}"/>
              </a:ext>
            </a:extLst>
          </p:cNvPr>
          <p:cNvSpPr txBox="1"/>
          <p:nvPr/>
        </p:nvSpPr>
        <p:spPr>
          <a:xfrm>
            <a:off x="5328407" y="302005"/>
            <a:ext cx="1535186" cy="369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1" dirty="0"/>
              <a:t>SQL</a:t>
            </a:r>
            <a:r>
              <a:rPr lang="ko-KR" altLang="en-US" sz="1801" dirty="0"/>
              <a:t> 풀이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A2786D-BDD3-4866-B858-C4C3D8467D07}"/>
              </a:ext>
            </a:extLst>
          </p:cNvPr>
          <p:cNvGrpSpPr/>
          <p:nvPr/>
        </p:nvGrpSpPr>
        <p:grpSpPr>
          <a:xfrm>
            <a:off x="352338" y="808814"/>
            <a:ext cx="4233193" cy="5288654"/>
            <a:chOff x="2057400" y="815037"/>
            <a:chExt cx="8077200" cy="1009108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E36F0F-C2C7-43D3-A09D-00E873B07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815037"/>
              <a:ext cx="8077200" cy="527143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006E3AC-3C0E-4510-B309-30CB1FCC6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457"/>
            <a:stretch/>
          </p:blipFill>
          <p:spPr>
            <a:xfrm>
              <a:off x="2057400" y="6086475"/>
              <a:ext cx="8077200" cy="4819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29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CA9237-5E2F-40C4-A4A1-97F4D38A0510}"/>
              </a:ext>
            </a:extLst>
          </p:cNvPr>
          <p:cNvSpPr txBox="1"/>
          <p:nvPr/>
        </p:nvSpPr>
        <p:spPr>
          <a:xfrm>
            <a:off x="352338" y="302005"/>
            <a:ext cx="1857462" cy="369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1" dirty="0"/>
              <a:t>[</a:t>
            </a:r>
            <a:r>
              <a:rPr lang="ko-KR" altLang="en-US" sz="1801" dirty="0"/>
              <a:t>객관식</a:t>
            </a:r>
            <a:r>
              <a:rPr lang="en-US" altLang="ko-KR" sz="1801" dirty="0"/>
              <a:t>] </a:t>
            </a:r>
            <a:r>
              <a:rPr lang="ko-KR" altLang="en-US" sz="1801" dirty="0"/>
              <a:t>문제</a:t>
            </a:r>
            <a:r>
              <a:rPr lang="en-US" altLang="ko-KR" sz="1801" dirty="0"/>
              <a:t>6</a:t>
            </a:r>
            <a:endParaRPr lang="ko-KR" altLang="en-US" sz="180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8C086B-F27E-44E1-989E-676A1EA4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22" y="808814"/>
            <a:ext cx="5296955" cy="52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0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460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dadeumi@outlook.kr</dc:creator>
  <cp:lastModifiedBy>dadeumi@outlook.kr</cp:lastModifiedBy>
  <cp:revision>1</cp:revision>
  <dcterms:created xsi:type="dcterms:W3CDTF">2022-01-07T06:29:37Z</dcterms:created>
  <dcterms:modified xsi:type="dcterms:W3CDTF">2022-01-07T11:23:29Z</dcterms:modified>
</cp:coreProperties>
</file>