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BA5F1F-EA20-4ED2-935A-5F7EF584E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69A8172-AB25-4978-8803-A1CAFC4F1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78F806-A4AD-4EBE-B5FE-9D432E87D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8553-B862-4496-B016-83A8D56C91D8}" type="datetimeFigureOut">
              <a:rPr kumimoji="1" lang="ja-JP" altLang="en-US" smtClean="0"/>
              <a:t>2021/4/6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C29BA9-C379-48CF-8F94-D326673C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12037C-68F6-48CD-AA39-9644C039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7446-31CC-47AC-AACF-F6F42357C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73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7F5476-7EC9-4DAB-A95D-CD80A4DC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70D549-6DA5-4775-BA29-8E38D5DC3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02F10E-CFEF-4B06-880A-C7FBFDA62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8553-B862-4496-B016-83A8D56C91D8}" type="datetimeFigureOut">
              <a:rPr kumimoji="1" lang="ja-JP" altLang="en-US" smtClean="0"/>
              <a:t>2021/4/6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69A941-3CB2-48A5-8A9F-8938F0213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076EE8-091E-4036-AA59-1F02C802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7446-31CC-47AC-AACF-F6F42357C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20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03FA56E-51D0-48FD-90E1-7DF0F8477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136600-4F60-4585-BC8F-E4E555012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554798-7B8B-48BE-BC0F-3F47384F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8553-B862-4496-B016-83A8D56C91D8}" type="datetimeFigureOut">
              <a:rPr kumimoji="1" lang="ja-JP" altLang="en-US" smtClean="0"/>
              <a:t>2021/4/6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6D70A4-94B6-4B0B-BE7D-43FBA2841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D3C21D-5E20-415E-BD4E-83B2C2A7C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7446-31CC-47AC-AACF-F6F42357C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108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7CF20C-6FFB-420C-B1D1-04D3E29F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227697-C103-4E92-AEBC-77030267B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042F26-9B6D-4398-B41E-FD1169C63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8553-B862-4496-B016-83A8D56C91D8}" type="datetimeFigureOut">
              <a:rPr kumimoji="1" lang="ja-JP" altLang="en-US" smtClean="0"/>
              <a:t>2021/4/6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EA2909-99A1-4E93-A2AC-79F20B418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2C5E51-79BF-4FE0-BFEC-35F880CEF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7446-31CC-47AC-AACF-F6F42357C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544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63B5A5-6A13-4CA7-B2E6-F990409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05B2AA-EDAF-4213-97E7-45A51B8E2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A756EB-E4F1-48C8-AA57-9178EB36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8553-B862-4496-B016-83A8D56C91D8}" type="datetimeFigureOut">
              <a:rPr kumimoji="1" lang="ja-JP" altLang="en-US" smtClean="0"/>
              <a:t>2021/4/6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6FC5DA-CAB3-4FD9-ADB1-4EB32682A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8B009E-75DA-4A96-89F4-131EED52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7446-31CC-47AC-AACF-F6F42357C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843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CF3543-4D9D-463E-ABB5-2E4E73AD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B578F9-4597-4779-B3EB-361408F99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111C4A-8498-4510-A450-63C6D775B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63745C-48C9-4778-8FEE-FBA0047C6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8553-B862-4496-B016-83A8D56C91D8}" type="datetimeFigureOut">
              <a:rPr kumimoji="1" lang="ja-JP" altLang="en-US" smtClean="0"/>
              <a:t>2021/4/6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05FE0A-134E-4FC2-A45D-723AE39B0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D3FD7C-C0F4-4051-8E53-73C77744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7446-31CC-47AC-AACF-F6F42357C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06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A97D5F-43DD-4F39-A989-F9562BB5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88AACE-6267-4860-9952-7F1102937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24F8D9-4594-4E7D-99E6-3C3F82238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9EEE74B-552D-47A4-B3F7-6ADC5C954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75ADAB8-0230-4DE8-A47D-FF6AD6D50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863C3BB-FD91-4801-BB78-BD52A38CE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8553-B862-4496-B016-83A8D56C91D8}" type="datetimeFigureOut">
              <a:rPr kumimoji="1" lang="ja-JP" altLang="en-US" smtClean="0"/>
              <a:t>2021/4/6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FB649EF-F188-4E0E-8531-3A601629D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F37FF3E-1429-48B7-BB6D-C06D66D1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7446-31CC-47AC-AACF-F6F42357C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51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600DEA-1EFA-4419-B58C-8F42CB7F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DCA7954-B88C-47F0-917F-FAEABBF87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8553-B862-4496-B016-83A8D56C91D8}" type="datetimeFigureOut">
              <a:rPr kumimoji="1" lang="ja-JP" altLang="en-US" smtClean="0"/>
              <a:t>2021/4/6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ED9FE1F-9E30-4D71-9E15-0C7148B7A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9E451D3-C7D8-432F-B111-0C2D1811E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7446-31CC-47AC-AACF-F6F42357C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9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3C9DCD1-04B1-4174-97A0-88F0DFBE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8553-B862-4496-B016-83A8D56C91D8}" type="datetimeFigureOut">
              <a:rPr kumimoji="1" lang="ja-JP" altLang="en-US" smtClean="0"/>
              <a:t>2021/4/6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E0825C9-2CDF-4D6D-9161-AEC57A2D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E012C8-D7D4-4D6C-8541-F92B4B5C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7446-31CC-47AC-AACF-F6F42357C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57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08EF3A-F74B-4900-A7B0-4A013BE51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D1BA9B-CD60-41C8-8B18-70474CD84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A717FAD-5C47-4453-8123-F687D19A9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64F305-81D3-4006-B07F-9DB33ACF5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8553-B862-4496-B016-83A8D56C91D8}" type="datetimeFigureOut">
              <a:rPr kumimoji="1" lang="ja-JP" altLang="en-US" smtClean="0"/>
              <a:t>2021/4/6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8C47AA-5AF0-44AD-BD34-E2D72D01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5B9C7F-FD66-49A3-ABF3-6FEB361A9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7446-31CC-47AC-AACF-F6F42357C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627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C385C-D113-4E99-AA64-7B3D14578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6D169CC-561A-4E7E-A0AE-84233A009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0160BA0-2FC8-4000-9D6F-E8D93289A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DCE0EC-B6C9-4493-A5A7-D54861448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8553-B862-4496-B016-83A8D56C91D8}" type="datetimeFigureOut">
              <a:rPr kumimoji="1" lang="ja-JP" altLang="en-US" smtClean="0"/>
              <a:t>2021/4/6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977678-4183-4373-82C0-5AD08615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55DF66-80F2-44BD-9DA5-DC7A5F46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7446-31CC-47AC-AACF-F6F42357C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28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2D50168-825E-4805-B7C8-B5D829B1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C7D161-E3A8-4E04-9AF4-805F46FC2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FA095F-A8F0-47BD-815D-EB9FD92B2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8553-B862-4496-B016-83A8D56C91D8}" type="datetimeFigureOut">
              <a:rPr kumimoji="1" lang="ja-JP" altLang="en-US" smtClean="0"/>
              <a:t>2021/4/6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C41ACE-85A2-4639-B757-C7D829FD6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FBBAFF-FDA2-46EF-A871-58461508C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E7446-31CC-47AC-AACF-F6F42357C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85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8BF0919-5E3A-4B84-ACBF-EB05FB54719F}"/>
              </a:ext>
            </a:extLst>
          </p:cNvPr>
          <p:cNvSpPr txBox="1"/>
          <p:nvPr/>
        </p:nvSpPr>
        <p:spPr>
          <a:xfrm rot="20883976">
            <a:off x="2221572" y="975280"/>
            <a:ext cx="4449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Franklin Gothic Medium" panose="020B0603020102020204" pitchFamily="34" charset="0"/>
                <a:cs typeface="Mongolian Baiti" panose="03000500000000000000" pitchFamily="66" charset="0"/>
              </a:rPr>
              <a:t>ゆ</a:t>
            </a:r>
            <a:endParaRPr kumimoji="1" lang="ja-JP" altLang="en-US" dirty="0">
              <a:latin typeface="Franklin Gothic Medium" panose="020B0603020102020204" pitchFamily="34" charset="0"/>
              <a:cs typeface="Mongolian Baiti" panose="03000500000000000000" pitchFamily="66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B64103-4172-47B5-A082-8CF5AA5B1B3F}"/>
              </a:ext>
            </a:extLst>
          </p:cNvPr>
          <p:cNvSpPr txBox="1"/>
          <p:nvPr/>
        </p:nvSpPr>
        <p:spPr>
          <a:xfrm rot="4666496">
            <a:off x="1800707" y="911982"/>
            <a:ext cx="3789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よ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D87B2B6-69AD-4392-8EFE-E16FB621A6A8}"/>
              </a:ext>
            </a:extLst>
          </p:cNvPr>
          <p:cNvSpPr txBox="1"/>
          <p:nvPr/>
        </p:nvSpPr>
        <p:spPr>
          <a:xfrm rot="838885">
            <a:off x="1339443" y="911984"/>
            <a:ext cx="3383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S行書体" panose="03000600000000000000" pitchFamily="66" charset="-128"/>
                <a:ea typeface="HGS行書体" panose="03000600000000000000" pitchFamily="66" charset="-128"/>
              </a:rPr>
              <a:t>し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F1FD5BB-08B1-4FB4-804E-CF8B8C54C116}"/>
              </a:ext>
            </a:extLst>
          </p:cNvPr>
          <p:cNvSpPr txBox="1"/>
          <p:nvPr/>
        </p:nvSpPr>
        <p:spPr>
          <a:xfrm rot="15211789">
            <a:off x="3147532" y="1002317"/>
            <a:ext cx="49914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S行書体" panose="03000600000000000000" pitchFamily="66" charset="-128"/>
                <a:ea typeface="HGS行書体" panose="03000600000000000000" pitchFamily="66" charset="-128"/>
              </a:rPr>
              <a:t>の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F3FC87A-0E2F-49B8-9C5B-9CF3ECBCF32A}"/>
              </a:ext>
            </a:extLst>
          </p:cNvPr>
          <p:cNvSpPr txBox="1"/>
          <p:nvPr/>
        </p:nvSpPr>
        <p:spPr>
          <a:xfrm rot="2309830">
            <a:off x="2964121" y="990058"/>
            <a:ext cx="4334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を</a:t>
            </a:r>
            <a:endParaRPr kumimoji="1" lang="ja-JP" altLang="en-US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F640042-8756-4447-A4EC-395ED967E2AF}"/>
              </a:ext>
            </a:extLst>
          </p:cNvPr>
          <p:cNvSpPr txBox="1"/>
          <p:nvPr/>
        </p:nvSpPr>
        <p:spPr>
          <a:xfrm rot="15247912">
            <a:off x="2576389" y="1003587"/>
            <a:ext cx="433431" cy="3802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GS明朝B" panose="02020800000000000000" pitchFamily="18" charset="-128"/>
                <a:ea typeface="HGS明朝B" panose="02020800000000000000" pitchFamily="18" charset="-128"/>
              </a:rPr>
              <a:t>ぴ</a:t>
            </a:r>
            <a:endParaRPr kumimoji="1" lang="ja-JP" altLang="en-US" dirty="0">
              <a:latin typeface="HGS明朝B" panose="02020800000000000000" pitchFamily="18" charset="-128"/>
              <a:ea typeface="HGS明朝B" panose="02020800000000000000" pitchFamily="18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BC1F1F3-52B1-4F9B-B876-3E5A686876C8}"/>
              </a:ext>
            </a:extLst>
          </p:cNvPr>
          <p:cNvSpPr txBox="1"/>
          <p:nvPr/>
        </p:nvSpPr>
        <p:spPr>
          <a:xfrm>
            <a:off x="1299837" y="979774"/>
            <a:ext cx="338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------------------------------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C32C9D6-F38F-4A71-BC39-030D01ECAB40}"/>
              </a:ext>
            </a:extLst>
          </p:cNvPr>
          <p:cNvSpPr txBox="1"/>
          <p:nvPr/>
        </p:nvSpPr>
        <p:spPr>
          <a:xfrm rot="388897">
            <a:off x="1009513" y="971961"/>
            <a:ext cx="338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------------------------------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65C67C0-1803-4635-8CE2-28315E0D5F4A}"/>
              </a:ext>
            </a:extLst>
          </p:cNvPr>
          <p:cNvSpPr txBox="1"/>
          <p:nvPr/>
        </p:nvSpPr>
        <p:spPr>
          <a:xfrm rot="21310764">
            <a:off x="1205894" y="953251"/>
            <a:ext cx="338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------------------------------</a:t>
            </a:r>
            <a:endParaRPr kumimoji="1" lang="ja-JP" altLang="en-US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D1FC8671-C68E-422F-ACB9-F31D1A9787C7}"/>
              </a:ext>
            </a:extLst>
          </p:cNvPr>
          <p:cNvCxnSpPr>
            <a:cxnSpLocks/>
          </p:cNvCxnSpPr>
          <p:nvPr/>
        </p:nvCxnSpPr>
        <p:spPr>
          <a:xfrm flipV="1">
            <a:off x="1225537" y="671119"/>
            <a:ext cx="1218507" cy="971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422FD2A-35E8-4BC9-BA23-4C7C147A003F}"/>
              </a:ext>
            </a:extLst>
          </p:cNvPr>
          <p:cNvCxnSpPr/>
          <p:nvPr/>
        </p:nvCxnSpPr>
        <p:spPr>
          <a:xfrm>
            <a:off x="2444044" y="671119"/>
            <a:ext cx="1440059" cy="971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0C6D250B-F867-4EC7-BD2C-FE11672C43C6}"/>
              </a:ext>
            </a:extLst>
          </p:cNvPr>
          <p:cNvCxnSpPr/>
          <p:nvPr/>
        </p:nvCxnSpPr>
        <p:spPr>
          <a:xfrm flipV="1">
            <a:off x="1717403" y="1005873"/>
            <a:ext cx="1317835" cy="187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矢印: 右 37">
            <a:extLst>
              <a:ext uri="{FF2B5EF4-FFF2-40B4-BE49-F238E27FC236}">
                <a16:creationId xmlns:a16="http://schemas.microsoft.com/office/drawing/2014/main" id="{DFD21F4E-FA48-486A-B8CE-C9C6FDE875CC}"/>
              </a:ext>
            </a:extLst>
          </p:cNvPr>
          <p:cNvSpPr/>
          <p:nvPr/>
        </p:nvSpPr>
        <p:spPr>
          <a:xfrm>
            <a:off x="1025590" y="849259"/>
            <a:ext cx="3374728" cy="715146"/>
          </a:xfrm>
          <a:prstGeom prst="rightArrow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3B31C66-6335-4739-AAB7-E14B56C1D7B7}"/>
              </a:ext>
            </a:extLst>
          </p:cNvPr>
          <p:cNvSpPr txBox="1"/>
          <p:nvPr/>
        </p:nvSpPr>
        <p:spPr>
          <a:xfrm rot="3201259">
            <a:off x="6850100" y="2879707"/>
            <a:ext cx="47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S行書体" panose="03000600000000000000" pitchFamily="66" charset="-128"/>
                <a:ea typeface="HGS行書体" panose="03000600000000000000" pitchFamily="66" charset="-128"/>
              </a:rPr>
              <a:t>て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A2BA62B-CC4C-4523-BA82-14BD0026224A}"/>
              </a:ext>
            </a:extLst>
          </p:cNvPr>
          <p:cNvSpPr txBox="1"/>
          <p:nvPr/>
        </p:nvSpPr>
        <p:spPr>
          <a:xfrm rot="2509898">
            <a:off x="8003409" y="2948051"/>
            <a:ext cx="47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お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28CA5FB-97DF-4224-B576-2BF74B1DD5EA}"/>
              </a:ext>
            </a:extLst>
          </p:cNvPr>
          <p:cNvSpPr txBox="1"/>
          <p:nvPr/>
        </p:nvSpPr>
        <p:spPr>
          <a:xfrm rot="7060367">
            <a:off x="7405590" y="2908381"/>
            <a:ext cx="47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S行書体" panose="03000600000000000000" pitchFamily="66" charset="-128"/>
                <a:ea typeface="HGS行書体" panose="03000600000000000000" pitchFamily="66" charset="-128"/>
              </a:rPr>
              <a:t>よ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94C91E3-BAF0-4A3B-B3B9-AE31E733382A}"/>
              </a:ext>
            </a:extLst>
          </p:cNvPr>
          <p:cNvSpPr txBox="1"/>
          <p:nvPr/>
        </p:nvSpPr>
        <p:spPr>
          <a:xfrm rot="14634015">
            <a:off x="8283325" y="2868872"/>
            <a:ext cx="39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み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412E9E6-60B6-4744-A87F-9F5AC4CBD3DA}"/>
              </a:ext>
            </a:extLst>
          </p:cNvPr>
          <p:cNvSpPr txBox="1"/>
          <p:nvPr/>
        </p:nvSpPr>
        <p:spPr>
          <a:xfrm rot="3828985">
            <a:off x="7726024" y="2906902"/>
            <a:ext cx="47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し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80121C5-E566-4C5B-8B98-B26D67D9B96A}"/>
              </a:ext>
            </a:extLst>
          </p:cNvPr>
          <p:cNvSpPr txBox="1"/>
          <p:nvPr/>
        </p:nvSpPr>
        <p:spPr>
          <a:xfrm rot="18666005">
            <a:off x="7110022" y="2795691"/>
            <a:ext cx="47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え</a:t>
            </a:r>
          </a:p>
        </p:txBody>
      </p:sp>
      <p:sp>
        <p:nvSpPr>
          <p:cNvPr id="47" name="二等辺三角形 46">
            <a:extLst>
              <a:ext uri="{FF2B5EF4-FFF2-40B4-BE49-F238E27FC236}">
                <a16:creationId xmlns:a16="http://schemas.microsoft.com/office/drawing/2014/main" id="{4A2D87E2-FD2D-445E-B34A-D4C620B49640}"/>
              </a:ext>
            </a:extLst>
          </p:cNvPr>
          <p:cNvSpPr/>
          <p:nvPr/>
        </p:nvSpPr>
        <p:spPr>
          <a:xfrm>
            <a:off x="6797853" y="2836434"/>
            <a:ext cx="1842294" cy="251999"/>
          </a:xfrm>
          <a:prstGeom prst="triangle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4A7B944B-EE3E-479A-8A01-96621DA2236B}"/>
              </a:ext>
            </a:extLst>
          </p:cNvPr>
          <p:cNvCxnSpPr/>
          <p:nvPr/>
        </p:nvCxnSpPr>
        <p:spPr>
          <a:xfrm flipV="1">
            <a:off x="6969967" y="2812405"/>
            <a:ext cx="1670180" cy="501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B769C93-D237-4751-805C-5BF56292AB32}"/>
              </a:ext>
            </a:extLst>
          </p:cNvPr>
          <p:cNvCxnSpPr/>
          <p:nvPr/>
        </p:nvCxnSpPr>
        <p:spPr>
          <a:xfrm flipV="1">
            <a:off x="6702328" y="2985796"/>
            <a:ext cx="2109933" cy="756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2AC9F5F0-01EC-4F53-9E63-292663C83307}"/>
              </a:ext>
            </a:extLst>
          </p:cNvPr>
          <p:cNvCxnSpPr/>
          <p:nvPr/>
        </p:nvCxnSpPr>
        <p:spPr>
          <a:xfrm flipH="1" flipV="1">
            <a:off x="6797853" y="2933765"/>
            <a:ext cx="1937819" cy="346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013078FE-B3F5-41DD-B300-F0EC8273B1EB}"/>
              </a:ext>
            </a:extLst>
          </p:cNvPr>
          <p:cNvCxnSpPr/>
          <p:nvPr/>
        </p:nvCxnSpPr>
        <p:spPr>
          <a:xfrm flipV="1">
            <a:off x="6260841" y="2108718"/>
            <a:ext cx="1980499" cy="1474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4F6FB917-9947-4C02-BE30-316C4452C79E}"/>
              </a:ext>
            </a:extLst>
          </p:cNvPr>
          <p:cNvCxnSpPr/>
          <p:nvPr/>
        </p:nvCxnSpPr>
        <p:spPr>
          <a:xfrm flipH="1">
            <a:off x="7369477" y="2679666"/>
            <a:ext cx="26049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F3C41419-CB4B-40ED-BCE0-47DE7B143440}"/>
              </a:ext>
            </a:extLst>
          </p:cNvPr>
          <p:cNvCxnSpPr/>
          <p:nvPr/>
        </p:nvCxnSpPr>
        <p:spPr>
          <a:xfrm>
            <a:off x="7483151" y="2679666"/>
            <a:ext cx="160370" cy="1481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264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15</Words>
  <Application>Microsoft Office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3" baseType="lpstr">
      <vt:lpstr>BIZ UDPゴシック</vt:lpstr>
      <vt:lpstr>HGP創英ﾌﾟﾚｾﾞﾝｽEB</vt:lpstr>
      <vt:lpstr>HGS行書体</vt:lpstr>
      <vt:lpstr>HGS創英角ﾎﾟｯﾌﾟ体</vt:lpstr>
      <vt:lpstr>HGS明朝B</vt:lpstr>
      <vt:lpstr>HG創英角ｺﾞｼｯｸUB</vt:lpstr>
      <vt:lpstr>HG創英角ﾎﾟｯﾌﾟ体</vt:lpstr>
      <vt:lpstr>游ゴシック</vt:lpstr>
      <vt:lpstr>游ゴシック Light</vt:lpstr>
      <vt:lpstr>Arial</vt:lpstr>
      <vt:lpstr>Franklin Gothic Medium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林 侑哉</dc:creator>
  <cp:lastModifiedBy>林 侑哉</cp:lastModifiedBy>
  <cp:revision>6</cp:revision>
  <dcterms:created xsi:type="dcterms:W3CDTF">2021-04-06T06:29:42Z</dcterms:created>
  <dcterms:modified xsi:type="dcterms:W3CDTF">2021-04-06T07:26:42Z</dcterms:modified>
</cp:coreProperties>
</file>