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0D9C5-98D4-4E52-AE21-B054A940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6C4447-CB45-4722-95E0-C435CAB72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DA74BA-CFD6-4243-8DF7-32613FDF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B9F5E-E7FF-4CD8-B96F-1CEAB7C4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95991F-490E-4347-924E-4E7417B2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3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C4D9F-13CA-4E3B-8923-E7D27562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C3B0FB-70B3-41D1-9E57-A1F13B1BD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9FFFD-E8DB-4935-83EE-617A7E7F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2DE5C7-18CD-4FEC-A266-887E2E4A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3324EC-9FC7-43F4-BDEF-32F41D10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5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756625-6EB1-4CAA-B1D8-B414A9C50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499B48-0365-43FF-991B-E9450298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59533-0C03-4A96-85CE-3E2ADEF4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FF8243-2C59-42FE-9AEF-B3E12690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503DB-EC7C-40FB-A795-0A9BDD75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59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39079-CD13-416E-8810-71161FC1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3CD3A-88F7-426C-998E-1A145024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F330F-BAC3-4B1F-9A67-AB730944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29D91C-CA3B-4253-BAA2-B03CD31D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4F6D3-3751-4AFE-A786-4F9C729D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2C8F-A253-4EAE-929E-2842EEB6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0066D2-DE69-488E-8661-26BE5FD5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833E8-0558-4705-B9D7-10DDF10A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9F226-CE4F-4016-A395-37964CB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5B7F58-80C5-4567-B91D-9FAB00B4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3A182-53CB-4080-98B9-8C92914E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755C1-FE91-4350-8959-94AB18137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C30F61-F317-4DFA-A4F0-50476B0C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70C0DF-B8C2-4C07-B8A4-775FCA2C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0695E1-DC69-465E-8168-0C85EB1D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8EF2DC-6F64-482B-B2A6-7AA75722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73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D63E1-CCDF-4D22-813A-32104BD3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FF294C-A322-4D56-B422-E5A39542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5FBFAD-1782-4F84-8F3C-71E56A7A1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E9EC0A-02C8-4168-9E1F-C0299F963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558EB9-0C9A-4A5A-A47D-9C5499845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985B9D-6769-4BD6-AA82-729F2984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B1C3F-AA8D-464D-A7B5-E48CE69F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5B0B49-C1DE-4DA0-A69C-DF715B14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91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6308A-C005-4784-8BD0-A439F6CD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DCE96-F27A-44DC-9328-2C12FD1B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E3C176-06B9-48D5-B8E4-B4BB6AB9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15538D-1C56-4675-8770-A7D3E9F6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5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AE2EC0-678A-44C8-825A-D5CD24A9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C5C7D2-924D-443C-B262-0316F446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22E7D5-996F-439E-96B8-15E04E3A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5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B5609-3551-4D37-BC1C-BCA028B1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4663-7391-4422-8884-16CB637D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F6D114-E0DB-4C8F-8644-248E49473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510BB0-7769-4B8D-9977-10108C18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BBE6A-4F63-4CBC-A086-2FE037B9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B0D989-7C34-4DF9-BF15-A88D92FE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25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358C4-81D9-430F-8E26-71F93C98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A84FA7-D10F-4DD3-81EE-6EBEB387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D347CD-7164-41D1-8799-130128C3B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26990D-3C3D-466A-A0B2-F639DA02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7C9DE2-9CB6-42C7-A697-14D35462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A4950A-EA66-47AF-A8B3-062C1F02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13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2A826B-5032-437B-AAEF-BF4D1395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DF3326-AD67-42A3-B2A0-3FF53903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EFF817-290B-4115-8DE6-A78430457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AA58-860A-4273-AEBA-58AF157358B5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F835B5-1042-4895-A00D-9EBC7F530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742148-345E-4D1C-A8F2-CCEB85A5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03C-87B6-4BDA-8873-29608F8E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3F194-DB0D-4483-B514-0084C0733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782D54-A6E7-4C09-A2F6-EFBFEC18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A4A892-6A8F-48C7-906F-D918A7D65734}"/>
              </a:ext>
            </a:extLst>
          </p:cNvPr>
          <p:cNvSpPr txBox="1"/>
          <p:nvPr/>
        </p:nvSpPr>
        <p:spPr>
          <a:xfrm>
            <a:off x="4027180" y="423631"/>
            <a:ext cx="1450831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Contact</a:t>
            </a:r>
            <a:endParaRPr kumimoji="1" lang="ja-JP" altLang="en-US" sz="32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70B1B61-C632-45C8-A6C8-58219917408E}"/>
              </a:ext>
            </a:extLst>
          </p:cNvPr>
          <p:cNvSpPr txBox="1"/>
          <p:nvPr/>
        </p:nvSpPr>
        <p:spPr>
          <a:xfrm>
            <a:off x="2466876" y="1463866"/>
            <a:ext cx="16856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The work</a:t>
            </a:r>
            <a:endParaRPr kumimoji="1" lang="ja-JP" altLang="en-US" sz="32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2C5E22-F618-4F4C-B7C8-02AE846424CA}"/>
              </a:ext>
            </a:extLst>
          </p:cNvPr>
          <p:cNvSpPr txBox="1"/>
          <p:nvPr/>
        </p:nvSpPr>
        <p:spPr>
          <a:xfrm>
            <a:off x="2074781" y="460889"/>
            <a:ext cx="88653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Blog</a:t>
            </a:r>
            <a:endParaRPr kumimoji="1" lang="ja-JP" altLang="en-US" sz="32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941120-73C6-4918-B63D-21A1BE94A54A}"/>
              </a:ext>
            </a:extLst>
          </p:cNvPr>
          <p:cNvSpPr txBox="1"/>
          <p:nvPr/>
        </p:nvSpPr>
        <p:spPr>
          <a:xfrm>
            <a:off x="5850434" y="647165"/>
            <a:ext cx="1288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Author</a:t>
            </a:r>
            <a:endParaRPr kumimoji="1" lang="ja-JP" altLang="en-US" sz="32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0FFCAB-1D93-418A-BCF6-DA9A58B2E64A}"/>
              </a:ext>
            </a:extLst>
          </p:cNvPr>
          <p:cNvSpPr txBox="1"/>
          <p:nvPr/>
        </p:nvSpPr>
        <p:spPr>
          <a:xfrm>
            <a:off x="7419220" y="373996"/>
            <a:ext cx="105086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Pleas</a:t>
            </a:r>
            <a:endParaRPr kumimoji="1" lang="ja-JP" altLang="en-US" sz="32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1529FA0E-E022-46CF-A009-D1E3B63DF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87" y="197092"/>
            <a:ext cx="1914310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0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ラフィックス 39" descr="無線ルーター">
            <a:extLst>
              <a:ext uri="{FF2B5EF4-FFF2-40B4-BE49-F238E27FC236}">
                <a16:creationId xmlns:a16="http://schemas.microsoft.com/office/drawing/2014/main" id="{C0F056C1-D39E-47BD-A4A6-161ED00CABB3}"/>
              </a:ext>
            </a:extLst>
          </p:cNvPr>
          <p:cNvGrpSpPr/>
          <p:nvPr/>
        </p:nvGrpSpPr>
        <p:grpSpPr>
          <a:xfrm>
            <a:off x="5955904" y="1605289"/>
            <a:ext cx="853504" cy="849385"/>
            <a:chOff x="5947884" y="1616873"/>
            <a:chExt cx="840271" cy="837800"/>
          </a:xfrm>
          <a:solidFill>
            <a:srgbClr val="000000"/>
          </a:solidFill>
        </p:grpSpPr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E3AA0F6A-9978-4F4C-9FE9-C348771B89A3}"/>
                </a:ext>
              </a:extLst>
            </p:cNvPr>
            <p:cNvSpPr/>
            <p:nvPr/>
          </p:nvSpPr>
          <p:spPr>
            <a:xfrm>
              <a:off x="6219736" y="1756507"/>
              <a:ext cx="77848" cy="210067"/>
            </a:xfrm>
            <a:custGeom>
              <a:avLst/>
              <a:gdLst>
                <a:gd name="connsiteX0" fmla="*/ 43249 w 77848"/>
                <a:gd name="connsiteY0" fmla="*/ 210068 h 210067"/>
                <a:gd name="connsiteX1" fmla="*/ 77849 w 77848"/>
                <a:gd name="connsiteY1" fmla="*/ 175469 h 210067"/>
                <a:gd name="connsiteX2" fmla="*/ 49428 w 77848"/>
                <a:gd name="connsiteY2" fmla="*/ 105034 h 210067"/>
                <a:gd name="connsiteX3" fmla="*/ 77849 w 77848"/>
                <a:gd name="connsiteY3" fmla="*/ 34599 h 210067"/>
                <a:gd name="connsiteX4" fmla="*/ 43249 w 77848"/>
                <a:gd name="connsiteY4" fmla="*/ 0 h 210067"/>
                <a:gd name="connsiteX5" fmla="*/ 0 w 77848"/>
                <a:gd name="connsiteY5" fmla="*/ 105034 h 210067"/>
                <a:gd name="connsiteX6" fmla="*/ 43249 w 77848"/>
                <a:gd name="connsiteY6" fmla="*/ 210068 h 21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848" h="210067">
                  <a:moveTo>
                    <a:pt x="43249" y="210068"/>
                  </a:moveTo>
                  <a:lnTo>
                    <a:pt x="77849" y="175469"/>
                  </a:lnTo>
                  <a:cubicBezTo>
                    <a:pt x="60549" y="156933"/>
                    <a:pt x="49428" y="132219"/>
                    <a:pt x="49428" y="105034"/>
                  </a:cubicBezTo>
                  <a:cubicBezTo>
                    <a:pt x="49428" y="77849"/>
                    <a:pt x="60549" y="53135"/>
                    <a:pt x="77849" y="34599"/>
                  </a:cubicBezTo>
                  <a:lnTo>
                    <a:pt x="43249" y="0"/>
                  </a:lnTo>
                  <a:cubicBezTo>
                    <a:pt x="16064" y="27185"/>
                    <a:pt x="0" y="64256"/>
                    <a:pt x="0" y="105034"/>
                  </a:cubicBezTo>
                  <a:cubicBezTo>
                    <a:pt x="0" y="145812"/>
                    <a:pt x="16064" y="182883"/>
                    <a:pt x="43249" y="210068"/>
                  </a:cubicBezTo>
                  <a:close/>
                </a:path>
              </a:pathLst>
            </a:custGeom>
            <a:solidFill>
              <a:srgbClr val="000000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9EF048C-0138-4DDE-A6DD-7F554A1689A5}"/>
                </a:ext>
              </a:extLst>
            </p:cNvPr>
            <p:cNvSpPr/>
            <p:nvPr/>
          </p:nvSpPr>
          <p:spPr>
            <a:xfrm>
              <a:off x="6120881" y="1687308"/>
              <a:ext cx="107505" cy="348465"/>
            </a:xfrm>
            <a:custGeom>
              <a:avLst/>
              <a:gdLst>
                <a:gd name="connsiteX0" fmla="*/ 72906 w 107505"/>
                <a:gd name="connsiteY0" fmla="*/ 348466 h 348465"/>
                <a:gd name="connsiteX1" fmla="*/ 107505 w 107505"/>
                <a:gd name="connsiteY1" fmla="*/ 313866 h 348465"/>
                <a:gd name="connsiteX2" fmla="*/ 49428 w 107505"/>
                <a:gd name="connsiteY2" fmla="*/ 174233 h 348465"/>
                <a:gd name="connsiteX3" fmla="*/ 107505 w 107505"/>
                <a:gd name="connsiteY3" fmla="*/ 34599 h 348465"/>
                <a:gd name="connsiteX4" fmla="*/ 72906 w 107505"/>
                <a:gd name="connsiteY4" fmla="*/ 0 h 348465"/>
                <a:gd name="connsiteX5" fmla="*/ 0 w 107505"/>
                <a:gd name="connsiteY5" fmla="*/ 174233 h 348465"/>
                <a:gd name="connsiteX6" fmla="*/ 72906 w 107505"/>
                <a:gd name="connsiteY6" fmla="*/ 348466 h 3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505" h="348465">
                  <a:moveTo>
                    <a:pt x="72906" y="348466"/>
                  </a:moveTo>
                  <a:lnTo>
                    <a:pt x="107505" y="313866"/>
                  </a:lnTo>
                  <a:cubicBezTo>
                    <a:pt x="71670" y="278031"/>
                    <a:pt x="49428" y="228603"/>
                    <a:pt x="49428" y="174233"/>
                  </a:cubicBezTo>
                  <a:cubicBezTo>
                    <a:pt x="49428" y="119862"/>
                    <a:pt x="71670" y="70435"/>
                    <a:pt x="107505" y="34599"/>
                  </a:cubicBezTo>
                  <a:lnTo>
                    <a:pt x="72906" y="0"/>
                  </a:lnTo>
                  <a:cubicBezTo>
                    <a:pt x="27185" y="44485"/>
                    <a:pt x="0" y="106270"/>
                    <a:pt x="0" y="174233"/>
                  </a:cubicBezTo>
                  <a:cubicBezTo>
                    <a:pt x="0" y="242196"/>
                    <a:pt x="27185" y="303981"/>
                    <a:pt x="72906" y="348466"/>
                  </a:cubicBezTo>
                  <a:close/>
                </a:path>
              </a:pathLst>
            </a:custGeom>
            <a:solidFill>
              <a:srgbClr val="000000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: 図形 43">
              <a:extLst>
                <a:ext uri="{FF2B5EF4-FFF2-40B4-BE49-F238E27FC236}">
                  <a16:creationId xmlns:a16="http://schemas.microsoft.com/office/drawing/2014/main" id="{DFA72637-A133-4DC8-8E0F-7286B59312A0}"/>
                </a:ext>
              </a:extLst>
            </p:cNvPr>
            <p:cNvSpPr/>
            <p:nvPr/>
          </p:nvSpPr>
          <p:spPr>
            <a:xfrm>
              <a:off x="6022025" y="1616873"/>
              <a:ext cx="135926" cy="489334"/>
            </a:xfrm>
            <a:custGeom>
              <a:avLst/>
              <a:gdLst>
                <a:gd name="connsiteX0" fmla="*/ 135926 w 135926"/>
                <a:gd name="connsiteY0" fmla="*/ 454735 h 489334"/>
                <a:gd name="connsiteX1" fmla="*/ 49428 w 135926"/>
                <a:gd name="connsiteY1" fmla="*/ 244667 h 489334"/>
                <a:gd name="connsiteX2" fmla="*/ 135926 w 135926"/>
                <a:gd name="connsiteY2" fmla="*/ 34599 h 489334"/>
                <a:gd name="connsiteX3" fmla="*/ 101327 w 135926"/>
                <a:gd name="connsiteY3" fmla="*/ 0 h 489334"/>
                <a:gd name="connsiteX4" fmla="*/ 0 w 135926"/>
                <a:gd name="connsiteY4" fmla="*/ 244667 h 489334"/>
                <a:gd name="connsiteX5" fmla="*/ 101327 w 135926"/>
                <a:gd name="connsiteY5" fmla="*/ 489335 h 489334"/>
                <a:gd name="connsiteX6" fmla="*/ 135926 w 135926"/>
                <a:gd name="connsiteY6" fmla="*/ 454735 h 48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926" h="489334">
                  <a:moveTo>
                    <a:pt x="135926" y="454735"/>
                  </a:moveTo>
                  <a:cubicBezTo>
                    <a:pt x="82791" y="401600"/>
                    <a:pt x="49428" y="327459"/>
                    <a:pt x="49428" y="244667"/>
                  </a:cubicBezTo>
                  <a:cubicBezTo>
                    <a:pt x="49428" y="161876"/>
                    <a:pt x="82791" y="88970"/>
                    <a:pt x="135926" y="34599"/>
                  </a:cubicBezTo>
                  <a:lnTo>
                    <a:pt x="101327" y="0"/>
                  </a:lnTo>
                  <a:cubicBezTo>
                    <a:pt x="38307" y="63020"/>
                    <a:pt x="0" y="149519"/>
                    <a:pt x="0" y="244667"/>
                  </a:cubicBezTo>
                  <a:cubicBezTo>
                    <a:pt x="0" y="339816"/>
                    <a:pt x="38307" y="426314"/>
                    <a:pt x="101327" y="489335"/>
                  </a:cubicBezTo>
                  <a:lnTo>
                    <a:pt x="135926" y="454735"/>
                  </a:lnTo>
                  <a:close/>
                </a:path>
              </a:pathLst>
            </a:custGeom>
            <a:solidFill>
              <a:srgbClr val="000000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13F617A3-B638-4658-9F80-2BF359EB8352}"/>
                </a:ext>
              </a:extLst>
            </p:cNvPr>
            <p:cNvSpPr/>
            <p:nvPr/>
          </p:nvSpPr>
          <p:spPr>
            <a:xfrm>
              <a:off x="6438454" y="1756507"/>
              <a:ext cx="77848" cy="210067"/>
            </a:xfrm>
            <a:custGeom>
              <a:avLst/>
              <a:gdLst>
                <a:gd name="connsiteX0" fmla="*/ 34599 w 77848"/>
                <a:gd name="connsiteY0" fmla="*/ 210068 h 210067"/>
                <a:gd name="connsiteX1" fmla="*/ 77849 w 77848"/>
                <a:gd name="connsiteY1" fmla="*/ 105034 h 210067"/>
                <a:gd name="connsiteX2" fmla="*/ 34599 w 77848"/>
                <a:gd name="connsiteY2" fmla="*/ 0 h 210067"/>
                <a:gd name="connsiteX3" fmla="*/ 0 w 77848"/>
                <a:gd name="connsiteY3" fmla="*/ 34599 h 210067"/>
                <a:gd name="connsiteX4" fmla="*/ 28421 w 77848"/>
                <a:gd name="connsiteY4" fmla="*/ 105034 h 210067"/>
                <a:gd name="connsiteX5" fmla="*/ 0 w 77848"/>
                <a:gd name="connsiteY5" fmla="*/ 175469 h 210067"/>
                <a:gd name="connsiteX6" fmla="*/ 34599 w 77848"/>
                <a:gd name="connsiteY6" fmla="*/ 210068 h 21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848" h="210067">
                  <a:moveTo>
                    <a:pt x="34599" y="210068"/>
                  </a:moveTo>
                  <a:cubicBezTo>
                    <a:pt x="61785" y="182883"/>
                    <a:pt x="77849" y="145812"/>
                    <a:pt x="77849" y="105034"/>
                  </a:cubicBezTo>
                  <a:cubicBezTo>
                    <a:pt x="77849" y="64256"/>
                    <a:pt x="61785" y="27185"/>
                    <a:pt x="34599" y="0"/>
                  </a:cubicBezTo>
                  <a:lnTo>
                    <a:pt x="0" y="34599"/>
                  </a:lnTo>
                  <a:cubicBezTo>
                    <a:pt x="17300" y="51899"/>
                    <a:pt x="28421" y="76613"/>
                    <a:pt x="28421" y="105034"/>
                  </a:cubicBezTo>
                  <a:cubicBezTo>
                    <a:pt x="28421" y="133455"/>
                    <a:pt x="17300" y="156933"/>
                    <a:pt x="0" y="175469"/>
                  </a:cubicBezTo>
                  <a:lnTo>
                    <a:pt x="34599" y="210068"/>
                  </a:lnTo>
                  <a:close/>
                </a:path>
              </a:pathLst>
            </a:custGeom>
            <a:solidFill>
              <a:srgbClr val="000000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1268815D-96A0-4709-96CE-FC03AA4EA26B}"/>
                </a:ext>
              </a:extLst>
            </p:cNvPr>
            <p:cNvSpPr/>
            <p:nvPr/>
          </p:nvSpPr>
          <p:spPr>
            <a:xfrm>
              <a:off x="6507653" y="1687308"/>
              <a:ext cx="107505" cy="348465"/>
            </a:xfrm>
            <a:custGeom>
              <a:avLst/>
              <a:gdLst>
                <a:gd name="connsiteX0" fmla="*/ 0 w 107505"/>
                <a:gd name="connsiteY0" fmla="*/ 313866 h 348465"/>
                <a:gd name="connsiteX1" fmla="*/ 34599 w 107505"/>
                <a:gd name="connsiteY1" fmla="*/ 348466 h 348465"/>
                <a:gd name="connsiteX2" fmla="*/ 107505 w 107505"/>
                <a:gd name="connsiteY2" fmla="*/ 174233 h 348465"/>
                <a:gd name="connsiteX3" fmla="*/ 34599 w 107505"/>
                <a:gd name="connsiteY3" fmla="*/ 0 h 348465"/>
                <a:gd name="connsiteX4" fmla="*/ 0 w 107505"/>
                <a:gd name="connsiteY4" fmla="*/ 34599 h 348465"/>
                <a:gd name="connsiteX5" fmla="*/ 58078 w 107505"/>
                <a:gd name="connsiteY5" fmla="*/ 174233 h 348465"/>
                <a:gd name="connsiteX6" fmla="*/ 0 w 107505"/>
                <a:gd name="connsiteY6" fmla="*/ 313866 h 3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505" h="348465">
                  <a:moveTo>
                    <a:pt x="0" y="313866"/>
                  </a:moveTo>
                  <a:lnTo>
                    <a:pt x="34599" y="348466"/>
                  </a:lnTo>
                  <a:cubicBezTo>
                    <a:pt x="80320" y="303981"/>
                    <a:pt x="107505" y="242196"/>
                    <a:pt x="107505" y="174233"/>
                  </a:cubicBezTo>
                  <a:cubicBezTo>
                    <a:pt x="107505" y="106270"/>
                    <a:pt x="80320" y="44485"/>
                    <a:pt x="34599" y="0"/>
                  </a:cubicBezTo>
                  <a:lnTo>
                    <a:pt x="0" y="34599"/>
                  </a:lnTo>
                  <a:cubicBezTo>
                    <a:pt x="35835" y="70435"/>
                    <a:pt x="58078" y="119862"/>
                    <a:pt x="58078" y="174233"/>
                  </a:cubicBezTo>
                  <a:cubicBezTo>
                    <a:pt x="58078" y="228603"/>
                    <a:pt x="35835" y="278031"/>
                    <a:pt x="0" y="313866"/>
                  </a:cubicBezTo>
                  <a:close/>
                </a:path>
              </a:pathLst>
            </a:custGeom>
            <a:solidFill>
              <a:srgbClr val="000000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649D8C04-72F5-4052-B41B-521EAB1CCE47}"/>
                </a:ext>
              </a:extLst>
            </p:cNvPr>
            <p:cNvSpPr/>
            <p:nvPr/>
          </p:nvSpPr>
          <p:spPr>
            <a:xfrm>
              <a:off x="6578087" y="1616873"/>
              <a:ext cx="135926" cy="489334"/>
            </a:xfrm>
            <a:custGeom>
              <a:avLst/>
              <a:gdLst>
                <a:gd name="connsiteX0" fmla="*/ 0 w 135926"/>
                <a:gd name="connsiteY0" fmla="*/ 454735 h 489334"/>
                <a:gd name="connsiteX1" fmla="*/ 34599 w 135926"/>
                <a:gd name="connsiteY1" fmla="*/ 489335 h 489334"/>
                <a:gd name="connsiteX2" fmla="*/ 135926 w 135926"/>
                <a:gd name="connsiteY2" fmla="*/ 244667 h 489334"/>
                <a:gd name="connsiteX3" fmla="*/ 34599 w 135926"/>
                <a:gd name="connsiteY3" fmla="*/ 0 h 489334"/>
                <a:gd name="connsiteX4" fmla="*/ 0 w 135926"/>
                <a:gd name="connsiteY4" fmla="*/ 34599 h 489334"/>
                <a:gd name="connsiteX5" fmla="*/ 86499 w 135926"/>
                <a:gd name="connsiteY5" fmla="*/ 244667 h 489334"/>
                <a:gd name="connsiteX6" fmla="*/ 0 w 135926"/>
                <a:gd name="connsiteY6" fmla="*/ 454735 h 48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926" h="489334">
                  <a:moveTo>
                    <a:pt x="0" y="454735"/>
                  </a:moveTo>
                  <a:lnTo>
                    <a:pt x="34599" y="489335"/>
                  </a:lnTo>
                  <a:cubicBezTo>
                    <a:pt x="97620" y="426314"/>
                    <a:pt x="135926" y="339816"/>
                    <a:pt x="135926" y="244667"/>
                  </a:cubicBezTo>
                  <a:cubicBezTo>
                    <a:pt x="135926" y="149519"/>
                    <a:pt x="97620" y="63020"/>
                    <a:pt x="34599" y="0"/>
                  </a:cubicBezTo>
                  <a:lnTo>
                    <a:pt x="0" y="34599"/>
                  </a:lnTo>
                  <a:cubicBezTo>
                    <a:pt x="53135" y="87734"/>
                    <a:pt x="86499" y="161876"/>
                    <a:pt x="86499" y="244667"/>
                  </a:cubicBezTo>
                  <a:cubicBezTo>
                    <a:pt x="86499" y="327459"/>
                    <a:pt x="53135" y="400365"/>
                    <a:pt x="0" y="454735"/>
                  </a:cubicBezTo>
                  <a:close/>
                </a:path>
              </a:pathLst>
            </a:custGeom>
            <a:solidFill>
              <a:srgbClr val="000000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762024D4-B13F-4356-B8F2-AFA168E90A49}"/>
                </a:ext>
              </a:extLst>
            </p:cNvPr>
            <p:cNvSpPr/>
            <p:nvPr/>
          </p:nvSpPr>
          <p:spPr>
            <a:xfrm>
              <a:off x="5947884" y="1812113"/>
              <a:ext cx="840271" cy="642560"/>
            </a:xfrm>
            <a:custGeom>
              <a:avLst/>
              <a:gdLst>
                <a:gd name="connsiteX0" fmla="*/ 741416 w 840271"/>
                <a:gd name="connsiteY0" fmla="*/ 543705 h 642560"/>
                <a:gd name="connsiteX1" fmla="*/ 716702 w 840271"/>
                <a:gd name="connsiteY1" fmla="*/ 518991 h 642560"/>
                <a:gd name="connsiteX2" fmla="*/ 741416 w 840271"/>
                <a:gd name="connsiteY2" fmla="*/ 494278 h 642560"/>
                <a:gd name="connsiteX3" fmla="*/ 766130 w 840271"/>
                <a:gd name="connsiteY3" fmla="*/ 518991 h 642560"/>
                <a:gd name="connsiteX4" fmla="*/ 741416 w 840271"/>
                <a:gd name="connsiteY4" fmla="*/ 543705 h 642560"/>
                <a:gd name="connsiteX5" fmla="*/ 617847 w 840271"/>
                <a:gd name="connsiteY5" fmla="*/ 543705 h 642560"/>
                <a:gd name="connsiteX6" fmla="*/ 593133 w 840271"/>
                <a:gd name="connsiteY6" fmla="*/ 518991 h 642560"/>
                <a:gd name="connsiteX7" fmla="*/ 617847 w 840271"/>
                <a:gd name="connsiteY7" fmla="*/ 494278 h 642560"/>
                <a:gd name="connsiteX8" fmla="*/ 642561 w 840271"/>
                <a:gd name="connsiteY8" fmla="*/ 518991 h 642560"/>
                <a:gd name="connsiteX9" fmla="*/ 617847 w 840271"/>
                <a:gd name="connsiteY9" fmla="*/ 543705 h 642560"/>
                <a:gd name="connsiteX10" fmla="*/ 494278 w 840271"/>
                <a:gd name="connsiteY10" fmla="*/ 543705 h 642560"/>
                <a:gd name="connsiteX11" fmla="*/ 469564 w 840271"/>
                <a:gd name="connsiteY11" fmla="*/ 518991 h 642560"/>
                <a:gd name="connsiteX12" fmla="*/ 494278 w 840271"/>
                <a:gd name="connsiteY12" fmla="*/ 494278 h 642560"/>
                <a:gd name="connsiteX13" fmla="*/ 518991 w 840271"/>
                <a:gd name="connsiteY13" fmla="*/ 518991 h 642560"/>
                <a:gd name="connsiteX14" fmla="*/ 494278 w 840271"/>
                <a:gd name="connsiteY14" fmla="*/ 543705 h 642560"/>
                <a:gd name="connsiteX15" fmla="*/ 370708 w 840271"/>
                <a:gd name="connsiteY15" fmla="*/ 543705 h 642560"/>
                <a:gd name="connsiteX16" fmla="*/ 345994 w 840271"/>
                <a:gd name="connsiteY16" fmla="*/ 518991 h 642560"/>
                <a:gd name="connsiteX17" fmla="*/ 370708 w 840271"/>
                <a:gd name="connsiteY17" fmla="*/ 494278 h 642560"/>
                <a:gd name="connsiteX18" fmla="*/ 395422 w 840271"/>
                <a:gd name="connsiteY18" fmla="*/ 518991 h 642560"/>
                <a:gd name="connsiteX19" fmla="*/ 370708 w 840271"/>
                <a:gd name="connsiteY19" fmla="*/ 543705 h 642560"/>
                <a:gd name="connsiteX20" fmla="*/ 123569 w 840271"/>
                <a:gd name="connsiteY20" fmla="*/ 568419 h 642560"/>
                <a:gd name="connsiteX21" fmla="*/ 74142 w 840271"/>
                <a:gd name="connsiteY21" fmla="*/ 518991 h 642560"/>
                <a:gd name="connsiteX22" fmla="*/ 123569 w 840271"/>
                <a:gd name="connsiteY22" fmla="*/ 469564 h 642560"/>
                <a:gd name="connsiteX23" fmla="*/ 172997 w 840271"/>
                <a:gd name="connsiteY23" fmla="*/ 518991 h 642560"/>
                <a:gd name="connsiteX24" fmla="*/ 123569 w 840271"/>
                <a:gd name="connsiteY24" fmla="*/ 568419 h 642560"/>
                <a:gd name="connsiteX25" fmla="*/ 790844 w 840271"/>
                <a:gd name="connsiteY25" fmla="*/ 395422 h 642560"/>
                <a:gd name="connsiteX26" fmla="*/ 444850 w 840271"/>
                <a:gd name="connsiteY26" fmla="*/ 395422 h 642560"/>
                <a:gd name="connsiteX27" fmla="*/ 444850 w 840271"/>
                <a:gd name="connsiteY27" fmla="*/ 91441 h 642560"/>
                <a:gd name="connsiteX28" fmla="*/ 469564 w 840271"/>
                <a:gd name="connsiteY28" fmla="*/ 49428 h 642560"/>
                <a:gd name="connsiteX29" fmla="*/ 420136 w 840271"/>
                <a:gd name="connsiteY29" fmla="*/ 0 h 642560"/>
                <a:gd name="connsiteX30" fmla="*/ 370708 w 840271"/>
                <a:gd name="connsiteY30" fmla="*/ 49428 h 642560"/>
                <a:gd name="connsiteX31" fmla="*/ 395422 w 840271"/>
                <a:gd name="connsiteY31" fmla="*/ 91441 h 642560"/>
                <a:gd name="connsiteX32" fmla="*/ 395422 w 840271"/>
                <a:gd name="connsiteY32" fmla="*/ 395422 h 642560"/>
                <a:gd name="connsiteX33" fmla="*/ 49428 w 840271"/>
                <a:gd name="connsiteY33" fmla="*/ 395422 h 642560"/>
                <a:gd name="connsiteX34" fmla="*/ 0 w 840271"/>
                <a:gd name="connsiteY34" fmla="*/ 444850 h 642560"/>
                <a:gd name="connsiteX35" fmla="*/ 0 w 840271"/>
                <a:gd name="connsiteY35" fmla="*/ 593133 h 642560"/>
                <a:gd name="connsiteX36" fmla="*/ 49428 w 840271"/>
                <a:gd name="connsiteY36" fmla="*/ 642561 h 642560"/>
                <a:gd name="connsiteX37" fmla="*/ 790844 w 840271"/>
                <a:gd name="connsiteY37" fmla="*/ 642561 h 642560"/>
                <a:gd name="connsiteX38" fmla="*/ 840272 w 840271"/>
                <a:gd name="connsiteY38" fmla="*/ 593133 h 642560"/>
                <a:gd name="connsiteX39" fmla="*/ 840272 w 840271"/>
                <a:gd name="connsiteY39" fmla="*/ 444850 h 642560"/>
                <a:gd name="connsiteX40" fmla="*/ 790844 w 840271"/>
                <a:gd name="connsiteY40" fmla="*/ 395422 h 64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40271" h="642560">
                  <a:moveTo>
                    <a:pt x="741416" y="543705"/>
                  </a:moveTo>
                  <a:cubicBezTo>
                    <a:pt x="727824" y="543705"/>
                    <a:pt x="716702" y="532584"/>
                    <a:pt x="716702" y="518991"/>
                  </a:cubicBezTo>
                  <a:cubicBezTo>
                    <a:pt x="716702" y="505399"/>
                    <a:pt x="727824" y="494278"/>
                    <a:pt x="741416" y="494278"/>
                  </a:cubicBezTo>
                  <a:cubicBezTo>
                    <a:pt x="755009" y="494278"/>
                    <a:pt x="766130" y="505399"/>
                    <a:pt x="766130" y="518991"/>
                  </a:cubicBezTo>
                  <a:cubicBezTo>
                    <a:pt x="766130" y="532584"/>
                    <a:pt x="755009" y="543705"/>
                    <a:pt x="741416" y="543705"/>
                  </a:cubicBezTo>
                  <a:close/>
                  <a:moveTo>
                    <a:pt x="617847" y="543705"/>
                  </a:moveTo>
                  <a:cubicBezTo>
                    <a:pt x="604254" y="543705"/>
                    <a:pt x="593133" y="532584"/>
                    <a:pt x="593133" y="518991"/>
                  </a:cubicBezTo>
                  <a:cubicBezTo>
                    <a:pt x="593133" y="505399"/>
                    <a:pt x="604254" y="494278"/>
                    <a:pt x="617847" y="494278"/>
                  </a:cubicBezTo>
                  <a:cubicBezTo>
                    <a:pt x="631440" y="494278"/>
                    <a:pt x="642561" y="505399"/>
                    <a:pt x="642561" y="518991"/>
                  </a:cubicBezTo>
                  <a:cubicBezTo>
                    <a:pt x="642561" y="532584"/>
                    <a:pt x="631440" y="543705"/>
                    <a:pt x="617847" y="543705"/>
                  </a:cubicBezTo>
                  <a:close/>
                  <a:moveTo>
                    <a:pt x="494278" y="543705"/>
                  </a:moveTo>
                  <a:cubicBezTo>
                    <a:pt x="480685" y="543705"/>
                    <a:pt x="469564" y="532584"/>
                    <a:pt x="469564" y="518991"/>
                  </a:cubicBezTo>
                  <a:cubicBezTo>
                    <a:pt x="469564" y="505399"/>
                    <a:pt x="480685" y="494278"/>
                    <a:pt x="494278" y="494278"/>
                  </a:cubicBezTo>
                  <a:cubicBezTo>
                    <a:pt x="507870" y="494278"/>
                    <a:pt x="518991" y="505399"/>
                    <a:pt x="518991" y="518991"/>
                  </a:cubicBezTo>
                  <a:cubicBezTo>
                    <a:pt x="518991" y="532584"/>
                    <a:pt x="507870" y="543705"/>
                    <a:pt x="494278" y="543705"/>
                  </a:cubicBezTo>
                  <a:close/>
                  <a:moveTo>
                    <a:pt x="370708" y="543705"/>
                  </a:moveTo>
                  <a:cubicBezTo>
                    <a:pt x="357116" y="543705"/>
                    <a:pt x="345994" y="532584"/>
                    <a:pt x="345994" y="518991"/>
                  </a:cubicBezTo>
                  <a:cubicBezTo>
                    <a:pt x="345994" y="505399"/>
                    <a:pt x="357116" y="494278"/>
                    <a:pt x="370708" y="494278"/>
                  </a:cubicBezTo>
                  <a:cubicBezTo>
                    <a:pt x="384301" y="494278"/>
                    <a:pt x="395422" y="505399"/>
                    <a:pt x="395422" y="518991"/>
                  </a:cubicBezTo>
                  <a:cubicBezTo>
                    <a:pt x="395422" y="532584"/>
                    <a:pt x="384301" y="543705"/>
                    <a:pt x="370708" y="543705"/>
                  </a:cubicBezTo>
                  <a:close/>
                  <a:moveTo>
                    <a:pt x="123569" y="568419"/>
                  </a:moveTo>
                  <a:cubicBezTo>
                    <a:pt x="96384" y="568419"/>
                    <a:pt x="74142" y="546177"/>
                    <a:pt x="74142" y="518991"/>
                  </a:cubicBezTo>
                  <a:cubicBezTo>
                    <a:pt x="74142" y="491806"/>
                    <a:pt x="96384" y="469564"/>
                    <a:pt x="123569" y="469564"/>
                  </a:cubicBezTo>
                  <a:cubicBezTo>
                    <a:pt x="150755" y="469564"/>
                    <a:pt x="172997" y="491806"/>
                    <a:pt x="172997" y="518991"/>
                  </a:cubicBezTo>
                  <a:cubicBezTo>
                    <a:pt x="172997" y="546177"/>
                    <a:pt x="150755" y="568419"/>
                    <a:pt x="123569" y="568419"/>
                  </a:cubicBezTo>
                  <a:close/>
                  <a:moveTo>
                    <a:pt x="790844" y="395422"/>
                  </a:moveTo>
                  <a:lnTo>
                    <a:pt x="444850" y="395422"/>
                  </a:lnTo>
                  <a:lnTo>
                    <a:pt x="444850" y="91441"/>
                  </a:lnTo>
                  <a:cubicBezTo>
                    <a:pt x="459678" y="82791"/>
                    <a:pt x="469564" y="66727"/>
                    <a:pt x="469564" y="49428"/>
                  </a:cubicBezTo>
                  <a:cubicBezTo>
                    <a:pt x="469564" y="22243"/>
                    <a:pt x="447321" y="0"/>
                    <a:pt x="420136" y="0"/>
                  </a:cubicBezTo>
                  <a:cubicBezTo>
                    <a:pt x="392951" y="0"/>
                    <a:pt x="370708" y="22243"/>
                    <a:pt x="370708" y="49428"/>
                  </a:cubicBezTo>
                  <a:cubicBezTo>
                    <a:pt x="370708" y="67963"/>
                    <a:pt x="380594" y="84027"/>
                    <a:pt x="395422" y="91441"/>
                  </a:cubicBezTo>
                  <a:lnTo>
                    <a:pt x="395422" y="395422"/>
                  </a:lnTo>
                  <a:lnTo>
                    <a:pt x="49428" y="395422"/>
                  </a:lnTo>
                  <a:cubicBezTo>
                    <a:pt x="22242" y="395422"/>
                    <a:pt x="0" y="417665"/>
                    <a:pt x="0" y="444850"/>
                  </a:cubicBezTo>
                  <a:lnTo>
                    <a:pt x="0" y="593133"/>
                  </a:lnTo>
                  <a:cubicBezTo>
                    <a:pt x="0" y="620318"/>
                    <a:pt x="22242" y="642561"/>
                    <a:pt x="49428" y="642561"/>
                  </a:cubicBezTo>
                  <a:lnTo>
                    <a:pt x="790844" y="642561"/>
                  </a:lnTo>
                  <a:cubicBezTo>
                    <a:pt x="818029" y="642561"/>
                    <a:pt x="840272" y="620318"/>
                    <a:pt x="840272" y="593133"/>
                  </a:cubicBezTo>
                  <a:lnTo>
                    <a:pt x="840272" y="444850"/>
                  </a:lnTo>
                  <a:cubicBezTo>
                    <a:pt x="840272" y="417665"/>
                    <a:pt x="818029" y="395422"/>
                    <a:pt x="790844" y="395422"/>
                  </a:cubicBezTo>
                  <a:close/>
                </a:path>
              </a:pathLst>
            </a:custGeom>
            <a:solidFill>
              <a:srgbClr val="000000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7903F8C9-D64D-4088-AEBC-971BD05C2020}"/>
              </a:ext>
            </a:extLst>
          </p:cNvPr>
          <p:cNvSpPr/>
          <p:nvPr/>
        </p:nvSpPr>
        <p:spPr>
          <a:xfrm>
            <a:off x="6368020" y="1980864"/>
            <a:ext cx="853504" cy="8493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C622402-F88B-4500-BF60-1471B2D1BA2F}"/>
              </a:ext>
            </a:extLst>
          </p:cNvPr>
          <p:cNvSpPr/>
          <p:nvPr/>
        </p:nvSpPr>
        <p:spPr>
          <a:xfrm>
            <a:off x="5548464" y="1987578"/>
            <a:ext cx="853504" cy="8493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9755ED-61E3-4AEB-B9A3-72DFB1FB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6" y="2035774"/>
            <a:ext cx="1800225" cy="146685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B0A31AA-E1BE-46C0-8A3D-035218228A40}"/>
              </a:ext>
            </a:extLst>
          </p:cNvPr>
          <p:cNvSpPr/>
          <p:nvPr/>
        </p:nvSpPr>
        <p:spPr>
          <a:xfrm>
            <a:off x="5556853" y="1987578"/>
            <a:ext cx="853504" cy="849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8427B86-36D3-4408-A567-3C0BFAEA91FC}"/>
              </a:ext>
            </a:extLst>
          </p:cNvPr>
          <p:cNvSpPr/>
          <p:nvPr/>
        </p:nvSpPr>
        <p:spPr>
          <a:xfrm>
            <a:off x="6359631" y="1987579"/>
            <a:ext cx="853504" cy="849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 descr="ブラウザー ウィンドウ">
            <a:extLst>
              <a:ext uri="{FF2B5EF4-FFF2-40B4-BE49-F238E27FC236}">
                <a16:creationId xmlns:a16="http://schemas.microsoft.com/office/drawing/2014/main" id="{F79DDA22-E190-4F29-9C4B-3BC75EDB4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3070" y="1402123"/>
            <a:ext cx="2504193" cy="250419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5450A8D-B00D-4A37-A805-EE385ADCE834}"/>
              </a:ext>
            </a:extLst>
          </p:cNvPr>
          <p:cNvSpPr txBox="1"/>
          <p:nvPr/>
        </p:nvSpPr>
        <p:spPr>
          <a:xfrm>
            <a:off x="5723435" y="1890821"/>
            <a:ext cx="39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H</a:t>
            </a:r>
            <a:endParaRPr kumimoji="1" lang="ja-JP" altLang="en-US" sz="4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ED7DB3C-105E-432C-BD20-AFD2A4D10922}"/>
              </a:ext>
            </a:extLst>
          </p:cNvPr>
          <p:cNvSpPr txBox="1"/>
          <p:nvPr/>
        </p:nvSpPr>
        <p:spPr>
          <a:xfrm>
            <a:off x="6516010" y="1938202"/>
            <a:ext cx="39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HGP明朝E" panose="02020900000000000000" pitchFamily="18" charset="-128"/>
                <a:ea typeface="HGP明朝E" panose="02020900000000000000" pitchFamily="18" charset="-128"/>
              </a:rPr>
              <a:t>Y</a:t>
            </a:r>
            <a:endParaRPr kumimoji="1" lang="ja-JP" altLang="en-US" sz="4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33F68CFA-2E8B-431E-8755-A1AA2DE52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64" y="3007884"/>
            <a:ext cx="1934401" cy="14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HGP明朝E</vt:lpstr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 侑哉</dc:creator>
  <cp:lastModifiedBy>林 侑哉</cp:lastModifiedBy>
  <cp:revision>5</cp:revision>
  <dcterms:created xsi:type="dcterms:W3CDTF">2021-04-03T23:45:33Z</dcterms:created>
  <dcterms:modified xsi:type="dcterms:W3CDTF">2021-04-04T00:29:56Z</dcterms:modified>
</cp:coreProperties>
</file>