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94" r:id="rId2"/>
  </p:sldMasterIdLst>
  <p:notesMasterIdLst>
    <p:notesMasterId r:id="rId93"/>
  </p:notesMasterIdLst>
  <p:handoutMasterIdLst>
    <p:handoutMasterId r:id="rId94"/>
  </p:handoutMasterIdLst>
  <p:sldIdLst>
    <p:sldId id="589" r:id="rId3"/>
    <p:sldId id="257" r:id="rId4"/>
    <p:sldId id="598" r:id="rId5"/>
    <p:sldId id="398" r:id="rId6"/>
    <p:sldId id="419" r:id="rId7"/>
    <p:sldId id="420" r:id="rId8"/>
    <p:sldId id="421" r:id="rId9"/>
    <p:sldId id="424" r:id="rId10"/>
    <p:sldId id="601" r:id="rId11"/>
    <p:sldId id="432" r:id="rId12"/>
    <p:sldId id="488" r:id="rId13"/>
    <p:sldId id="425" r:id="rId14"/>
    <p:sldId id="427" r:id="rId15"/>
    <p:sldId id="457" r:id="rId16"/>
    <p:sldId id="435" r:id="rId17"/>
    <p:sldId id="433" r:id="rId18"/>
    <p:sldId id="443" r:id="rId19"/>
    <p:sldId id="512" r:id="rId20"/>
    <p:sldId id="440" r:id="rId21"/>
    <p:sldId id="458" r:id="rId22"/>
    <p:sldId id="441" r:id="rId23"/>
    <p:sldId id="442" r:id="rId24"/>
    <p:sldId id="444" r:id="rId25"/>
    <p:sldId id="446" r:id="rId26"/>
    <p:sldId id="448" r:id="rId27"/>
    <p:sldId id="459" r:id="rId28"/>
    <p:sldId id="449" r:id="rId29"/>
    <p:sldId id="460" r:id="rId30"/>
    <p:sldId id="521" r:id="rId31"/>
    <p:sldId id="452" r:id="rId32"/>
    <p:sldId id="453" r:id="rId33"/>
    <p:sldId id="454" r:id="rId34"/>
    <p:sldId id="461" r:id="rId35"/>
    <p:sldId id="462" r:id="rId36"/>
    <p:sldId id="463" r:id="rId37"/>
    <p:sldId id="464" r:id="rId38"/>
    <p:sldId id="470" r:id="rId39"/>
    <p:sldId id="473" r:id="rId40"/>
    <p:sldId id="474" r:id="rId41"/>
    <p:sldId id="475" r:id="rId42"/>
    <p:sldId id="476" r:id="rId43"/>
    <p:sldId id="478" r:id="rId44"/>
    <p:sldId id="479" r:id="rId45"/>
    <p:sldId id="480" r:id="rId46"/>
    <p:sldId id="481" r:id="rId47"/>
    <p:sldId id="514" r:id="rId48"/>
    <p:sldId id="484" r:id="rId49"/>
    <p:sldId id="486" r:id="rId50"/>
    <p:sldId id="487" r:id="rId51"/>
    <p:sldId id="489" r:id="rId52"/>
    <p:sldId id="490" r:id="rId53"/>
    <p:sldId id="491" r:id="rId54"/>
    <p:sldId id="492" r:id="rId55"/>
    <p:sldId id="493" r:id="rId56"/>
    <p:sldId id="494" r:id="rId57"/>
    <p:sldId id="499" r:id="rId58"/>
    <p:sldId id="504" r:id="rId59"/>
    <p:sldId id="505" r:id="rId60"/>
    <p:sldId id="506" r:id="rId61"/>
    <p:sldId id="519" r:id="rId62"/>
    <p:sldId id="520" r:id="rId63"/>
    <p:sldId id="527" r:id="rId64"/>
    <p:sldId id="523" r:id="rId65"/>
    <p:sldId id="599" r:id="rId66"/>
    <p:sldId id="515" r:id="rId67"/>
    <p:sldId id="547" r:id="rId68"/>
    <p:sldId id="550" r:id="rId69"/>
    <p:sldId id="592" r:id="rId70"/>
    <p:sldId id="551" r:id="rId71"/>
    <p:sldId id="552" r:id="rId72"/>
    <p:sldId id="517" r:id="rId73"/>
    <p:sldId id="518" r:id="rId74"/>
    <p:sldId id="593" r:id="rId75"/>
    <p:sldId id="594" r:id="rId76"/>
    <p:sldId id="595" r:id="rId77"/>
    <p:sldId id="522" r:id="rId78"/>
    <p:sldId id="596" r:id="rId79"/>
    <p:sldId id="553" r:id="rId80"/>
    <p:sldId id="554" r:id="rId81"/>
    <p:sldId id="555" r:id="rId82"/>
    <p:sldId id="556" r:id="rId83"/>
    <p:sldId id="533" r:id="rId84"/>
    <p:sldId id="534" r:id="rId85"/>
    <p:sldId id="536" r:id="rId86"/>
    <p:sldId id="539" r:id="rId87"/>
    <p:sldId id="537" r:id="rId88"/>
    <p:sldId id="528" r:id="rId89"/>
    <p:sldId id="541" r:id="rId90"/>
    <p:sldId id="545" r:id="rId91"/>
    <p:sldId id="597" r:id="rId9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1EF66"/>
    <a:srgbClr val="FE0202"/>
    <a:srgbClr val="FF0000"/>
    <a:srgbClr val="00FFFF"/>
    <a:srgbClr val="FF0066"/>
    <a:srgbClr val="756A2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89" d="100"/>
          <a:sy n="89" d="100"/>
        </p:scale>
        <p:origin x="121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465C23C-DCA6-4147-AFD8-CEFD24FDEB71}"/>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77827" name="Rectangle 3">
            <a:extLst>
              <a:ext uri="{FF2B5EF4-FFF2-40B4-BE49-F238E27FC236}">
                <a16:creationId xmlns:a16="http://schemas.microsoft.com/office/drawing/2014/main" id="{33A0598D-4511-47EB-BE85-59912F0A5BF9}"/>
              </a:ext>
            </a:extLst>
          </p:cNvPr>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77828" name="Rectangle 4">
            <a:extLst>
              <a:ext uri="{FF2B5EF4-FFF2-40B4-BE49-F238E27FC236}">
                <a16:creationId xmlns:a16="http://schemas.microsoft.com/office/drawing/2014/main" id="{0CE5089A-E1F5-4EF8-950C-A3E52FCC2B29}"/>
              </a:ext>
            </a:extLst>
          </p:cNvPr>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77829" name="Rectangle 5">
            <a:extLst>
              <a:ext uri="{FF2B5EF4-FFF2-40B4-BE49-F238E27FC236}">
                <a16:creationId xmlns:a16="http://schemas.microsoft.com/office/drawing/2014/main" id="{96A4990D-C9C0-4279-A01D-6008B235D59C}"/>
              </a:ext>
            </a:extLst>
          </p:cNvPr>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010EFCD-6AE2-4294-8E35-8B7341B87A05}"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9F02E803-C4CE-4F1B-AA93-0F572D184F7D}"/>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214019" name="Rectangle 3">
            <a:extLst>
              <a:ext uri="{FF2B5EF4-FFF2-40B4-BE49-F238E27FC236}">
                <a16:creationId xmlns:a16="http://schemas.microsoft.com/office/drawing/2014/main" id="{663FD4E8-4B78-4296-A648-15DF9D26F5A4}"/>
              </a:ext>
            </a:extLst>
          </p:cNvPr>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2052" name="Rectangle 4">
            <a:extLst>
              <a:ext uri="{FF2B5EF4-FFF2-40B4-BE49-F238E27FC236}">
                <a16:creationId xmlns:a16="http://schemas.microsoft.com/office/drawing/2014/main" id="{06D917B5-D903-4857-9D63-0AF83088E387}"/>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21" name="Rectangle 5">
            <a:extLst>
              <a:ext uri="{FF2B5EF4-FFF2-40B4-BE49-F238E27FC236}">
                <a16:creationId xmlns:a16="http://schemas.microsoft.com/office/drawing/2014/main" id="{AA23109D-DF1B-4EE9-B9FF-47687947F5E7}"/>
              </a:ext>
            </a:extLst>
          </p:cNvPr>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14022" name="Rectangle 6">
            <a:extLst>
              <a:ext uri="{FF2B5EF4-FFF2-40B4-BE49-F238E27FC236}">
                <a16:creationId xmlns:a16="http://schemas.microsoft.com/office/drawing/2014/main" id="{E59BDFA1-F60B-4985-8B73-B0AE0F3A3291}"/>
              </a:ext>
            </a:extLst>
          </p:cNvPr>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214023" name="Rectangle 7">
            <a:extLst>
              <a:ext uri="{FF2B5EF4-FFF2-40B4-BE49-F238E27FC236}">
                <a16:creationId xmlns:a16="http://schemas.microsoft.com/office/drawing/2014/main" id="{5BABE210-1031-40BE-BB18-3BEFDCD21F6A}"/>
              </a:ext>
            </a:extLst>
          </p:cNvPr>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38054FE-945D-4A4D-A545-FE4C6969AE76}"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109"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109"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109"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109"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109"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A38054FE-945D-4A4D-A545-FE4C6969AE76}" type="slidenum">
              <a:rPr lang="en-GB" altLang="en-US" smtClean="0"/>
              <a:pPr>
                <a:defRPr/>
              </a:pPr>
              <a:t>42</a:t>
            </a:fld>
            <a:endParaRPr lang="en-GB" altLang="en-US"/>
          </a:p>
        </p:txBody>
      </p:sp>
    </p:spTree>
    <p:extLst>
      <p:ext uri="{BB962C8B-B14F-4D97-AF65-F5344CB8AC3E}">
        <p14:creationId xmlns:p14="http://schemas.microsoft.com/office/powerpoint/2010/main" val="223035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A38054FE-945D-4A4D-A545-FE4C6969AE76}" type="slidenum">
              <a:rPr lang="en-GB" altLang="en-US" smtClean="0"/>
              <a:pPr>
                <a:defRPr/>
              </a:pPr>
              <a:t>61</a:t>
            </a:fld>
            <a:endParaRPr lang="en-GB" altLang="en-US"/>
          </a:p>
        </p:txBody>
      </p:sp>
    </p:spTree>
    <p:extLst>
      <p:ext uri="{BB962C8B-B14F-4D97-AF65-F5344CB8AC3E}">
        <p14:creationId xmlns:p14="http://schemas.microsoft.com/office/powerpoint/2010/main" val="354689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A38054FE-945D-4A4D-A545-FE4C6969AE76}" type="slidenum">
              <a:rPr lang="en-GB" altLang="en-US" smtClean="0"/>
              <a:pPr>
                <a:defRPr/>
              </a:pPr>
              <a:t>63</a:t>
            </a:fld>
            <a:endParaRPr lang="en-GB" altLang="en-US"/>
          </a:p>
        </p:txBody>
      </p:sp>
    </p:spTree>
    <p:extLst>
      <p:ext uri="{BB962C8B-B14F-4D97-AF65-F5344CB8AC3E}">
        <p14:creationId xmlns:p14="http://schemas.microsoft.com/office/powerpoint/2010/main" val="2399861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A6A7D1F-0C78-401C-88A5-31768B2079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3E9BDE-ABCC-4E97-A59F-AA1E9B89F87B}" type="slidenum">
              <a:rPr lang="en-GB" altLang="en-US" smtClean="0"/>
              <a:pPr>
                <a:spcBef>
                  <a:spcPct val="0"/>
                </a:spcBef>
              </a:pPr>
              <a:t>67</a:t>
            </a:fld>
            <a:endParaRPr lang="en-GB" altLang="en-US"/>
          </a:p>
        </p:txBody>
      </p:sp>
      <p:sp>
        <p:nvSpPr>
          <p:cNvPr id="12291" name="Rectangle 2">
            <a:extLst>
              <a:ext uri="{FF2B5EF4-FFF2-40B4-BE49-F238E27FC236}">
                <a16:creationId xmlns:a16="http://schemas.microsoft.com/office/drawing/2014/main" id="{69A792DA-0C24-4725-A174-B409946F73A3}"/>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4CAFBE17-85FC-4351-B990-75995EA9CB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sym typeface="Symbol" panose="05050102010706020507" pitchFamily="18" charset="2"/>
              </a:rPr>
              <a:t>It is best to avoid the word “any” since it is often ambiguous as to whether it means “every” or “some.”</a:t>
            </a:r>
          </a:p>
          <a:p>
            <a:pPr eaLnBrk="1" hangingPunct="1"/>
            <a:endParaRPr lang="en-US" altLang="en-US" dirty="0">
              <a:latin typeface="Arial" panose="020B0604020202020204" pitchFamily="34" charset="0"/>
              <a:cs typeface="Arial" panose="020B0604020202020204" pitchFamily="34" charset="0"/>
              <a:sym typeface="Symbol" panose="05050102010706020507" pitchFamily="18" charset="2"/>
            </a:endParaRPr>
          </a:p>
          <a:p>
            <a:pPr eaLnBrk="1" hangingPunct="1"/>
            <a:r>
              <a:rPr lang="en-US" altLang="en-US" dirty="0">
                <a:latin typeface="Arial" panose="020B0604020202020204" pitchFamily="34" charset="0"/>
                <a:cs typeface="Arial" panose="020B0604020202020204" pitchFamily="34" charset="0"/>
                <a:sym typeface="Symbol" panose="05050102010706020507" pitchFamily="18" charset="2"/>
              </a:rPr>
              <a:t>For </a:t>
            </a:r>
            <a:r>
              <a:rPr lang="en-US" altLang="en-US" i="1" dirty="0">
                <a:latin typeface="Arial" panose="020B0604020202020204" pitchFamily="34" charset="0"/>
                <a:cs typeface="Arial" panose="020B0604020202020204" pitchFamily="34" charset="0"/>
                <a:sym typeface="Symbol" panose="05050102010706020507" pitchFamily="18" charset="2"/>
              </a:rPr>
              <a:t>x</a:t>
            </a:r>
            <a:r>
              <a:rPr lang="en-US" altLang="en-US" dirty="0">
                <a:latin typeface="Arial" panose="020B0604020202020204" pitchFamily="34" charset="0"/>
                <a:cs typeface="Arial" panose="020B0604020202020204" pitchFamily="34" charset="0"/>
                <a:sym typeface="Symbol" panose="05050102010706020507" pitchFamily="18" charset="2"/>
              </a:rPr>
              <a:t> quantifier or there exist quantifier, we need to find what is the x that will satisfy the statement.</a:t>
            </a:r>
          </a:p>
          <a:p>
            <a:pPr eaLnBrk="1" hangingPunct="1"/>
            <a:endParaRPr lang="en-US" altLang="en-US" dirty="0">
              <a:latin typeface="Arial" panose="020B0604020202020204" pitchFamily="34" charset="0"/>
              <a:cs typeface="Arial" panose="020B0604020202020204" pitchFamily="34" charset="0"/>
              <a:sym typeface="Symbol" panose="05050102010706020507" pitchFamily="18" charset="2"/>
            </a:endParaRPr>
          </a:p>
          <a:p>
            <a:pPr eaLnBrk="1" hangingPunct="1"/>
            <a:r>
              <a:rPr lang="en-US" altLang="en-US" dirty="0">
                <a:latin typeface="Arial" panose="020B0604020202020204" pitchFamily="34" charset="0"/>
                <a:cs typeface="Arial" panose="020B0604020202020204" pitchFamily="34" charset="0"/>
                <a:sym typeface="Symbol" panose="05050102010706020507" pitchFamily="18" charset="2"/>
              </a:rPr>
              <a:t>For </a:t>
            </a:r>
            <a:r>
              <a:rPr lang="en-US" altLang="en-US" i="1" dirty="0">
                <a:latin typeface="Arial" panose="020B0604020202020204" pitchFamily="34" charset="0"/>
                <a:cs typeface="Arial" panose="020B0604020202020204" pitchFamily="34" charset="0"/>
                <a:sym typeface="Symbol" panose="05050102010706020507" pitchFamily="18" charset="2"/>
              </a:rPr>
              <a:t>x </a:t>
            </a:r>
            <a:r>
              <a:rPr lang="en-US" altLang="en-US" dirty="0" err="1">
                <a:latin typeface="Arial" panose="020B0604020202020204" pitchFamily="34" charset="0"/>
                <a:cs typeface="Arial" panose="020B0604020202020204" pitchFamily="34" charset="0"/>
                <a:sym typeface="Symbol" panose="05050102010706020507" pitchFamily="18" charset="2"/>
              </a:rPr>
              <a:t>quantifer</a:t>
            </a:r>
            <a:r>
              <a:rPr lang="en-US" altLang="en-US" dirty="0">
                <a:latin typeface="Arial" panose="020B0604020202020204" pitchFamily="34" charset="0"/>
                <a:cs typeface="Arial" panose="020B0604020202020204" pitchFamily="34" charset="0"/>
                <a:sym typeface="Symbol" panose="05050102010706020507" pitchFamily="18" charset="2"/>
              </a:rPr>
              <a:t> or for all quantifier, the y is given and must satisfy all 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8FECE28-A652-4BA7-BBB9-0F0CA603B9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415E834-F2AD-42DA-BEBD-1E02F0F4FF5B}" type="slidenum">
              <a:rPr lang="en-GB" altLang="en-US" smtClean="0"/>
              <a:pPr>
                <a:spcBef>
                  <a:spcPct val="0"/>
                </a:spcBef>
              </a:pPr>
              <a:t>77</a:t>
            </a:fld>
            <a:endParaRPr lang="en-GB" altLang="en-US"/>
          </a:p>
        </p:txBody>
      </p:sp>
      <p:sp>
        <p:nvSpPr>
          <p:cNvPr id="26627" name="Rectangle 2">
            <a:extLst>
              <a:ext uri="{FF2B5EF4-FFF2-40B4-BE49-F238E27FC236}">
                <a16:creationId xmlns:a16="http://schemas.microsoft.com/office/drawing/2014/main" id="{64BB8C87-5883-456E-987A-8C8710AD8C55}"/>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5C9FFA49-70CC-44AF-A18B-84F05A1117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Distinguish this from not all real numbers have squares equal to -1.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092D-4212-41CF-BF58-D9DD36DA555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D7C2C51A-A0A3-4FD3-8F46-E03A7F11F79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B1172D8-D585-4692-9D91-2611A81231D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7E792D4-042D-4750-B5E2-5B509CD172C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B864761-5428-44D3-9DE1-9809D14FFB8A}"/>
              </a:ext>
            </a:extLst>
          </p:cNvPr>
          <p:cNvSpPr>
            <a:spLocks noGrp="1"/>
          </p:cNvSpPr>
          <p:nvPr>
            <p:ph type="sldNum" sz="quarter" idx="12"/>
          </p:nvPr>
        </p:nvSpPr>
        <p:spPr/>
        <p:txBody>
          <a:bodyPr/>
          <a:lstStyle/>
          <a:p>
            <a:pPr>
              <a:defRPr/>
            </a:pPr>
            <a:fld id="{6D6C4D71-B334-403F-B5E1-784B25D8624C}" type="slidenum">
              <a:rPr lang="en-GB" altLang="en-US" smtClean="0"/>
              <a:pPr>
                <a:defRPr/>
              </a:pPr>
              <a:t>‹#›</a:t>
            </a:fld>
            <a:endParaRPr lang="en-GB" altLang="en-US"/>
          </a:p>
        </p:txBody>
      </p:sp>
    </p:spTree>
    <p:extLst>
      <p:ext uri="{BB962C8B-B14F-4D97-AF65-F5344CB8AC3E}">
        <p14:creationId xmlns:p14="http://schemas.microsoft.com/office/powerpoint/2010/main" val="144580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9B95-54BB-4331-A774-CD8FC64650E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128831-7175-4364-A195-76AB238C5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04FB213-8116-4139-8B50-4A670938EFF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C1D4B3E-2958-4B36-84CE-BE7C429A840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FE40EC9-7377-4159-A79B-D9EAE3D8F137}"/>
              </a:ext>
            </a:extLst>
          </p:cNvPr>
          <p:cNvSpPr>
            <a:spLocks noGrp="1"/>
          </p:cNvSpPr>
          <p:nvPr>
            <p:ph type="sldNum" sz="quarter" idx="12"/>
          </p:nvPr>
        </p:nvSpPr>
        <p:spPr/>
        <p:txBody>
          <a:bodyPr/>
          <a:lstStyle/>
          <a:p>
            <a:pPr>
              <a:defRPr/>
            </a:pPr>
            <a:fld id="{4D7B34FA-59D9-4ACB-BD9D-0D523E70916B}" type="slidenum">
              <a:rPr lang="en-GB" altLang="en-US" smtClean="0"/>
              <a:pPr>
                <a:defRPr/>
              </a:pPr>
              <a:t>‹#›</a:t>
            </a:fld>
            <a:endParaRPr lang="en-GB" altLang="en-US"/>
          </a:p>
        </p:txBody>
      </p:sp>
    </p:spTree>
    <p:extLst>
      <p:ext uri="{BB962C8B-B14F-4D97-AF65-F5344CB8AC3E}">
        <p14:creationId xmlns:p14="http://schemas.microsoft.com/office/powerpoint/2010/main" val="346521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335B5-A253-40F7-86CA-16B24ADF530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88BFC03-01C4-415B-97CE-660BC35EF4B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F2660B-5AAD-4620-85B5-5A444A1CFA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66E3F84-40D0-4C09-9912-EA5E78DB335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24685B7-892C-432C-9751-CEAF3A553693}"/>
              </a:ext>
            </a:extLst>
          </p:cNvPr>
          <p:cNvSpPr>
            <a:spLocks noGrp="1"/>
          </p:cNvSpPr>
          <p:nvPr>
            <p:ph type="sldNum" sz="quarter" idx="12"/>
          </p:nvPr>
        </p:nvSpPr>
        <p:spPr/>
        <p:txBody>
          <a:bodyPr/>
          <a:lstStyle/>
          <a:p>
            <a:pPr>
              <a:defRPr/>
            </a:pPr>
            <a:fld id="{2B805C72-34DF-4ED0-B468-302846DA4E88}" type="slidenum">
              <a:rPr lang="en-GB" altLang="en-US" smtClean="0"/>
              <a:pPr>
                <a:defRPr/>
              </a:pPr>
              <a:t>‹#›</a:t>
            </a:fld>
            <a:endParaRPr lang="en-GB" altLang="en-US"/>
          </a:p>
        </p:txBody>
      </p:sp>
    </p:spTree>
    <p:extLst>
      <p:ext uri="{BB962C8B-B14F-4D97-AF65-F5344CB8AC3E}">
        <p14:creationId xmlns:p14="http://schemas.microsoft.com/office/powerpoint/2010/main" val="3363348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BA4BCC1-DE29-407C-8320-DD040E2CB12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E739040-170D-44DE-B93F-5EFB729C18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53AA558-EAF1-4980-A379-7D636A651A36}"/>
              </a:ext>
            </a:extLst>
          </p:cNvPr>
          <p:cNvSpPr>
            <a:spLocks noGrp="1" noChangeArrowheads="1"/>
          </p:cNvSpPr>
          <p:nvPr>
            <p:ph type="sldNum" sz="quarter" idx="12"/>
          </p:nvPr>
        </p:nvSpPr>
        <p:spPr>
          <a:ln/>
        </p:spPr>
        <p:txBody>
          <a:bodyPr/>
          <a:lstStyle>
            <a:lvl1pPr>
              <a:defRPr/>
            </a:lvl1pPr>
          </a:lstStyle>
          <a:p>
            <a:pPr>
              <a:defRPr/>
            </a:pPr>
            <a:fld id="{D518BB0F-D8D8-4BA2-B1CC-B33D5748695B}" type="slidenum">
              <a:rPr lang="en-GB" altLang="en-US"/>
              <a:pPr>
                <a:defRPr/>
              </a:pPr>
              <a:t>‹#›</a:t>
            </a:fld>
            <a:endParaRPr lang="en-GB" altLang="en-US"/>
          </a:p>
        </p:txBody>
      </p:sp>
    </p:spTree>
    <p:extLst>
      <p:ext uri="{BB962C8B-B14F-4D97-AF65-F5344CB8AC3E}">
        <p14:creationId xmlns:p14="http://schemas.microsoft.com/office/powerpoint/2010/main" val="269718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092D-4212-41CF-BF58-D9DD36DA555E}"/>
              </a:ext>
            </a:extLst>
          </p:cNvPr>
          <p:cNvSpPr>
            <a:spLocks noGrp="1"/>
          </p:cNvSpPr>
          <p:nvPr>
            <p:ph type="ctrTitle"/>
          </p:nvPr>
        </p:nvSpPr>
        <p:spPr>
          <a:xfrm>
            <a:off x="1143000" y="1122363"/>
            <a:ext cx="6858000" cy="2387600"/>
          </a:xfrm>
        </p:spPr>
        <p:txBody>
          <a:bodyPr anchor="b"/>
          <a:lstStyle>
            <a:lvl1pPr algn="ctr">
              <a:defRPr sz="3375"/>
            </a:lvl1pPr>
          </a:lstStyle>
          <a:p>
            <a:r>
              <a:rPr lang="en-US"/>
              <a:t>Click to edit Master title style</a:t>
            </a:r>
            <a:endParaRPr lang="en-SG"/>
          </a:p>
        </p:txBody>
      </p:sp>
      <p:sp>
        <p:nvSpPr>
          <p:cNvPr id="3" name="Subtitle 2">
            <a:extLst>
              <a:ext uri="{FF2B5EF4-FFF2-40B4-BE49-F238E27FC236}">
                <a16:creationId xmlns:a16="http://schemas.microsoft.com/office/drawing/2014/main" id="{D7C2C51A-A0A3-4FD3-8F46-E03A7F11F792}"/>
              </a:ext>
            </a:extLst>
          </p:cNvPr>
          <p:cNvSpPr>
            <a:spLocks noGrp="1"/>
          </p:cNvSpPr>
          <p:nvPr>
            <p:ph type="subTitle" idx="1"/>
          </p:nvPr>
        </p:nvSpPr>
        <p:spPr>
          <a:xfrm>
            <a:off x="1143000" y="3602038"/>
            <a:ext cx="6858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B1172D8-D585-4692-9D91-2611A81231D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7E792D4-042D-4750-B5E2-5B509CD172C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B864761-5428-44D3-9DE1-9809D14FFB8A}"/>
              </a:ext>
            </a:extLst>
          </p:cNvPr>
          <p:cNvSpPr>
            <a:spLocks noGrp="1"/>
          </p:cNvSpPr>
          <p:nvPr>
            <p:ph type="sldNum" sz="quarter" idx="12"/>
          </p:nvPr>
        </p:nvSpPr>
        <p:spPr/>
        <p:txBody>
          <a:bodyPr/>
          <a:lstStyle/>
          <a:p>
            <a:pPr>
              <a:defRPr/>
            </a:pPr>
            <a:fld id="{6D6C4D71-B334-403F-B5E1-784B25D8624C}" type="slidenum">
              <a:rPr lang="en-GB" altLang="en-US" smtClean="0"/>
              <a:pPr>
                <a:defRPr/>
              </a:pPr>
              <a:t>‹#›</a:t>
            </a:fld>
            <a:endParaRPr lang="en-GB" altLang="en-US"/>
          </a:p>
        </p:txBody>
      </p:sp>
    </p:spTree>
    <p:extLst>
      <p:ext uri="{BB962C8B-B14F-4D97-AF65-F5344CB8AC3E}">
        <p14:creationId xmlns:p14="http://schemas.microsoft.com/office/powerpoint/2010/main" val="1609063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700C-F714-4CB9-A6DE-FAA2183FCE3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09C0618-233F-4B2C-A1A2-ECE9BE94D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638E7D6-94D8-4184-BE5C-E4DB5077D72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27243B7-0D58-4351-A372-0F4C7638261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41C7699-4F3C-4117-85F4-C4207892AA6A}"/>
              </a:ext>
            </a:extLst>
          </p:cNvPr>
          <p:cNvSpPr>
            <a:spLocks noGrp="1"/>
          </p:cNvSpPr>
          <p:nvPr>
            <p:ph type="sldNum" sz="quarter" idx="12"/>
          </p:nvPr>
        </p:nvSpPr>
        <p:spPr/>
        <p:txBody>
          <a:bodyPr/>
          <a:lstStyle/>
          <a:p>
            <a:pPr>
              <a:defRPr/>
            </a:pPr>
            <a:fld id="{A411E565-5AAE-4302-9D71-D55C9A5ED4B5}" type="slidenum">
              <a:rPr lang="en-GB" altLang="en-US" smtClean="0"/>
              <a:pPr>
                <a:defRPr/>
              </a:pPr>
              <a:t>‹#›</a:t>
            </a:fld>
            <a:endParaRPr lang="en-GB" altLang="en-US"/>
          </a:p>
        </p:txBody>
      </p:sp>
    </p:spTree>
    <p:extLst>
      <p:ext uri="{BB962C8B-B14F-4D97-AF65-F5344CB8AC3E}">
        <p14:creationId xmlns:p14="http://schemas.microsoft.com/office/powerpoint/2010/main" val="3499063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F477-AFB0-4DE5-9B97-AB4AACC3ED89}"/>
              </a:ext>
            </a:extLst>
          </p:cNvPr>
          <p:cNvSpPr>
            <a:spLocks noGrp="1"/>
          </p:cNvSpPr>
          <p:nvPr>
            <p:ph type="title"/>
          </p:nvPr>
        </p:nvSpPr>
        <p:spPr>
          <a:xfrm>
            <a:off x="623888" y="1709741"/>
            <a:ext cx="7886700" cy="2852737"/>
          </a:xfrm>
        </p:spPr>
        <p:txBody>
          <a:bodyPr anchor="b"/>
          <a:lstStyle>
            <a:lvl1pPr>
              <a:defRPr sz="3375"/>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41F83BD-BAF6-4477-B5D5-28CD1A7985EC}"/>
              </a:ext>
            </a:extLst>
          </p:cNvPr>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265DC7-745D-4A1A-8862-A0281CEAC96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02A01F5-1453-4310-A706-91F07CD2C69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4985D44-875F-4BE8-B893-12C1D9647668}"/>
              </a:ext>
            </a:extLst>
          </p:cNvPr>
          <p:cNvSpPr>
            <a:spLocks noGrp="1"/>
          </p:cNvSpPr>
          <p:nvPr>
            <p:ph type="sldNum" sz="quarter" idx="12"/>
          </p:nvPr>
        </p:nvSpPr>
        <p:spPr/>
        <p:txBody>
          <a:bodyPr/>
          <a:lstStyle/>
          <a:p>
            <a:pPr>
              <a:defRPr/>
            </a:pPr>
            <a:fld id="{6F9A738D-4EDA-4D70-99E5-9A08BD4183DE}" type="slidenum">
              <a:rPr lang="en-GB" altLang="en-US" smtClean="0"/>
              <a:pPr>
                <a:defRPr/>
              </a:pPr>
              <a:t>‹#›</a:t>
            </a:fld>
            <a:endParaRPr lang="en-GB" altLang="en-US"/>
          </a:p>
        </p:txBody>
      </p:sp>
    </p:spTree>
    <p:extLst>
      <p:ext uri="{BB962C8B-B14F-4D97-AF65-F5344CB8AC3E}">
        <p14:creationId xmlns:p14="http://schemas.microsoft.com/office/powerpoint/2010/main" val="1257735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5DFB-A478-4FFD-BF7D-5260955DA49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3B3062F-1A40-45E0-ABDB-5EE1C9ADD96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F2E0206-64F0-4280-8310-265D514CD4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EB574C2-E648-49F7-8122-46DDA1647F17}"/>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F77D6C3-A20E-4A9F-BE71-4F798A3F506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9E2BF6A-1001-4397-BF26-5B12A8AF1A7C}"/>
              </a:ext>
            </a:extLst>
          </p:cNvPr>
          <p:cNvSpPr>
            <a:spLocks noGrp="1"/>
          </p:cNvSpPr>
          <p:nvPr>
            <p:ph type="sldNum" sz="quarter" idx="12"/>
          </p:nvPr>
        </p:nvSpPr>
        <p:spPr/>
        <p:txBody>
          <a:bodyPr/>
          <a:lstStyle/>
          <a:p>
            <a:pPr>
              <a:defRPr/>
            </a:pPr>
            <a:fld id="{2FF4DE9E-8CB3-4855-93F4-6FA7E56E3938}" type="slidenum">
              <a:rPr lang="en-GB" altLang="en-US" smtClean="0"/>
              <a:pPr>
                <a:defRPr/>
              </a:pPr>
              <a:t>‹#›</a:t>
            </a:fld>
            <a:endParaRPr lang="en-GB" altLang="en-US"/>
          </a:p>
        </p:txBody>
      </p:sp>
    </p:spTree>
    <p:extLst>
      <p:ext uri="{BB962C8B-B14F-4D97-AF65-F5344CB8AC3E}">
        <p14:creationId xmlns:p14="http://schemas.microsoft.com/office/powerpoint/2010/main" val="2742362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C1B0-64FF-4FE5-BC51-9D08A0B4F60A}"/>
              </a:ext>
            </a:extLst>
          </p:cNvPr>
          <p:cNvSpPr>
            <a:spLocks noGrp="1"/>
          </p:cNvSpPr>
          <p:nvPr>
            <p:ph type="title"/>
          </p:nvPr>
        </p:nvSpPr>
        <p:spPr>
          <a:xfrm>
            <a:off x="629841" y="365128"/>
            <a:ext cx="78867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31E9A8D-8032-45BA-ADBC-C26CB8D9E2AB}"/>
              </a:ext>
            </a:extLst>
          </p:cNvPr>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5A37F984-43E2-481C-911A-724E9B08880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DC9F5BD-2573-41D8-97C4-09499303EE78}"/>
              </a:ext>
            </a:extLst>
          </p:cNvPr>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28118-F8C2-4DA7-B2F9-E38D4A4F26AF}"/>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80D3BB3-4B72-4958-BF80-8C2CBB7B398B}"/>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8BE271BB-7CE0-47A6-9CB3-0B88610DB73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B67B3BB3-6B4F-4352-889B-265D07A15F14}"/>
              </a:ext>
            </a:extLst>
          </p:cNvPr>
          <p:cNvSpPr>
            <a:spLocks noGrp="1"/>
          </p:cNvSpPr>
          <p:nvPr>
            <p:ph type="sldNum" sz="quarter" idx="12"/>
          </p:nvPr>
        </p:nvSpPr>
        <p:spPr/>
        <p:txBody>
          <a:bodyPr/>
          <a:lstStyle/>
          <a:p>
            <a:pPr>
              <a:defRPr/>
            </a:pPr>
            <a:fld id="{3B3F6EF9-7981-486B-BC8C-C082F2CA500D}" type="slidenum">
              <a:rPr lang="en-GB" altLang="en-US" smtClean="0"/>
              <a:pPr>
                <a:defRPr/>
              </a:pPr>
              <a:t>‹#›</a:t>
            </a:fld>
            <a:endParaRPr lang="en-GB" altLang="en-US"/>
          </a:p>
        </p:txBody>
      </p:sp>
    </p:spTree>
    <p:extLst>
      <p:ext uri="{BB962C8B-B14F-4D97-AF65-F5344CB8AC3E}">
        <p14:creationId xmlns:p14="http://schemas.microsoft.com/office/powerpoint/2010/main" val="802872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4F70-B809-4C2A-AE89-BB4D9B050AE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F62E6DB-76B6-4498-8D71-E62724108522}"/>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5B62BBF7-993F-4B93-95AA-3BA6F428618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4E50F5F1-1BC0-476E-A4EF-23F19F2EB33F}"/>
              </a:ext>
            </a:extLst>
          </p:cNvPr>
          <p:cNvSpPr>
            <a:spLocks noGrp="1"/>
          </p:cNvSpPr>
          <p:nvPr>
            <p:ph type="sldNum" sz="quarter" idx="12"/>
          </p:nvPr>
        </p:nvSpPr>
        <p:spPr/>
        <p:txBody>
          <a:bodyPr/>
          <a:lstStyle/>
          <a:p>
            <a:pPr>
              <a:defRPr/>
            </a:pPr>
            <a:fld id="{EA89950C-F960-494B-8332-BACE3F02B25A}" type="slidenum">
              <a:rPr lang="en-GB" altLang="en-US" smtClean="0"/>
              <a:pPr>
                <a:defRPr/>
              </a:pPr>
              <a:t>‹#›</a:t>
            </a:fld>
            <a:endParaRPr lang="en-GB" altLang="en-US"/>
          </a:p>
        </p:txBody>
      </p:sp>
    </p:spTree>
    <p:extLst>
      <p:ext uri="{BB962C8B-B14F-4D97-AF65-F5344CB8AC3E}">
        <p14:creationId xmlns:p14="http://schemas.microsoft.com/office/powerpoint/2010/main" val="544003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721A3-DE04-4B30-8C39-849471D97CAC}"/>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6E908AA2-753B-4744-9783-BBF538498AF4}"/>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4AD0A969-F139-4CD5-862F-947ED9781FED}"/>
              </a:ext>
            </a:extLst>
          </p:cNvPr>
          <p:cNvSpPr>
            <a:spLocks noGrp="1"/>
          </p:cNvSpPr>
          <p:nvPr>
            <p:ph type="sldNum" sz="quarter" idx="12"/>
          </p:nvPr>
        </p:nvSpPr>
        <p:spPr/>
        <p:txBody>
          <a:bodyPr/>
          <a:lstStyle/>
          <a:p>
            <a:pPr>
              <a:defRPr/>
            </a:pPr>
            <a:fld id="{22FEA832-A6AE-4E78-BBE9-18366D9CFBC2}" type="slidenum">
              <a:rPr lang="en-GB" altLang="en-US" smtClean="0"/>
              <a:pPr>
                <a:defRPr/>
              </a:pPr>
              <a:t>‹#›</a:t>
            </a:fld>
            <a:endParaRPr lang="en-GB" altLang="en-US"/>
          </a:p>
        </p:txBody>
      </p:sp>
    </p:spTree>
    <p:extLst>
      <p:ext uri="{BB962C8B-B14F-4D97-AF65-F5344CB8AC3E}">
        <p14:creationId xmlns:p14="http://schemas.microsoft.com/office/powerpoint/2010/main" val="140756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700C-F714-4CB9-A6DE-FAA2183FCE3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09C0618-233F-4B2C-A1A2-ECE9BE94D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638E7D6-94D8-4184-BE5C-E4DB5077D72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27243B7-0D58-4351-A372-0F4C7638261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41C7699-4F3C-4117-85F4-C4207892AA6A}"/>
              </a:ext>
            </a:extLst>
          </p:cNvPr>
          <p:cNvSpPr>
            <a:spLocks noGrp="1"/>
          </p:cNvSpPr>
          <p:nvPr>
            <p:ph type="sldNum" sz="quarter" idx="12"/>
          </p:nvPr>
        </p:nvSpPr>
        <p:spPr/>
        <p:txBody>
          <a:bodyPr/>
          <a:lstStyle/>
          <a:p>
            <a:pPr>
              <a:defRPr/>
            </a:pPr>
            <a:fld id="{A411E565-5AAE-4302-9D71-D55C9A5ED4B5}" type="slidenum">
              <a:rPr lang="en-GB" altLang="en-US" smtClean="0"/>
              <a:pPr>
                <a:defRPr/>
              </a:pPr>
              <a:t>‹#›</a:t>
            </a:fld>
            <a:endParaRPr lang="en-GB" altLang="en-US"/>
          </a:p>
        </p:txBody>
      </p:sp>
    </p:spTree>
    <p:extLst>
      <p:ext uri="{BB962C8B-B14F-4D97-AF65-F5344CB8AC3E}">
        <p14:creationId xmlns:p14="http://schemas.microsoft.com/office/powerpoint/2010/main" val="4260253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E15D-2854-4C12-8F24-42FC98E76C8C}"/>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8D6F1A4-6545-48F4-B4FE-67159C0E19C5}"/>
              </a:ext>
            </a:extLst>
          </p:cNvPr>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6A9DA3A-931D-4C44-A363-880A26058EA4}"/>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FE8EE96C-9C19-4A39-A358-2C659C1D204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4B4BB42-803B-496C-A4EE-FB9AB303B4F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742F4BC-E10F-4E6A-AC39-937C255BF231}"/>
              </a:ext>
            </a:extLst>
          </p:cNvPr>
          <p:cNvSpPr>
            <a:spLocks noGrp="1"/>
          </p:cNvSpPr>
          <p:nvPr>
            <p:ph type="sldNum" sz="quarter" idx="12"/>
          </p:nvPr>
        </p:nvSpPr>
        <p:spPr/>
        <p:txBody>
          <a:bodyPr/>
          <a:lstStyle/>
          <a:p>
            <a:pPr>
              <a:defRPr/>
            </a:pPr>
            <a:fld id="{8747A975-8FA5-4E55-960C-663ABF069E4B}" type="slidenum">
              <a:rPr lang="en-GB" altLang="en-US" smtClean="0"/>
              <a:pPr>
                <a:defRPr/>
              </a:pPr>
              <a:t>‹#›</a:t>
            </a:fld>
            <a:endParaRPr lang="en-GB" altLang="en-US"/>
          </a:p>
        </p:txBody>
      </p:sp>
    </p:spTree>
    <p:extLst>
      <p:ext uri="{BB962C8B-B14F-4D97-AF65-F5344CB8AC3E}">
        <p14:creationId xmlns:p14="http://schemas.microsoft.com/office/powerpoint/2010/main" val="1378499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B3B2-F5BE-4E8C-B534-BD05A90140B2}"/>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E76A587-BD4A-4D67-9383-22E61D3E0840}"/>
              </a:ext>
            </a:extLst>
          </p:cNvPr>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SG"/>
          </a:p>
        </p:txBody>
      </p:sp>
      <p:sp>
        <p:nvSpPr>
          <p:cNvPr id="4" name="Text Placeholder 3">
            <a:extLst>
              <a:ext uri="{FF2B5EF4-FFF2-40B4-BE49-F238E27FC236}">
                <a16:creationId xmlns:a16="http://schemas.microsoft.com/office/drawing/2014/main" id="{EE05BF78-BBA5-482E-881C-2BEFCEFE82FD}"/>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F1DED3DA-6328-42F7-9772-313E1945ECA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770EF7E6-8603-4D2C-BC4B-39764680F5E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7BDC209-97B1-4C28-A1B3-E345642DEC2C}"/>
              </a:ext>
            </a:extLst>
          </p:cNvPr>
          <p:cNvSpPr>
            <a:spLocks noGrp="1"/>
          </p:cNvSpPr>
          <p:nvPr>
            <p:ph type="sldNum" sz="quarter" idx="12"/>
          </p:nvPr>
        </p:nvSpPr>
        <p:spPr/>
        <p:txBody>
          <a:bodyPr/>
          <a:lstStyle/>
          <a:p>
            <a:pPr>
              <a:defRPr/>
            </a:pPr>
            <a:fld id="{E92F6AE3-965C-4549-B78A-B228D0AC5637}" type="slidenum">
              <a:rPr lang="en-GB" altLang="en-US" smtClean="0"/>
              <a:pPr>
                <a:defRPr/>
              </a:pPr>
              <a:t>‹#›</a:t>
            </a:fld>
            <a:endParaRPr lang="en-GB" altLang="en-US"/>
          </a:p>
        </p:txBody>
      </p:sp>
    </p:spTree>
    <p:extLst>
      <p:ext uri="{BB962C8B-B14F-4D97-AF65-F5344CB8AC3E}">
        <p14:creationId xmlns:p14="http://schemas.microsoft.com/office/powerpoint/2010/main" val="2912083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9B95-54BB-4331-A774-CD8FC64650E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128831-7175-4364-A195-76AB238C5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04FB213-8116-4139-8B50-4A670938EFF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C1D4B3E-2958-4B36-84CE-BE7C429A840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FE40EC9-7377-4159-A79B-D9EAE3D8F137}"/>
              </a:ext>
            </a:extLst>
          </p:cNvPr>
          <p:cNvSpPr>
            <a:spLocks noGrp="1"/>
          </p:cNvSpPr>
          <p:nvPr>
            <p:ph type="sldNum" sz="quarter" idx="12"/>
          </p:nvPr>
        </p:nvSpPr>
        <p:spPr/>
        <p:txBody>
          <a:bodyPr/>
          <a:lstStyle/>
          <a:p>
            <a:pPr>
              <a:defRPr/>
            </a:pPr>
            <a:fld id="{4D7B34FA-59D9-4ACB-BD9D-0D523E70916B}" type="slidenum">
              <a:rPr lang="en-GB" altLang="en-US" smtClean="0"/>
              <a:pPr>
                <a:defRPr/>
              </a:pPr>
              <a:t>‹#›</a:t>
            </a:fld>
            <a:endParaRPr lang="en-GB" altLang="en-US"/>
          </a:p>
        </p:txBody>
      </p:sp>
    </p:spTree>
    <p:extLst>
      <p:ext uri="{BB962C8B-B14F-4D97-AF65-F5344CB8AC3E}">
        <p14:creationId xmlns:p14="http://schemas.microsoft.com/office/powerpoint/2010/main" val="1856193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335B5-A253-40F7-86CA-16B24ADF530A}"/>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88BFC03-01C4-415B-97CE-660BC35EF4B1}"/>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F2660B-5AAD-4620-85B5-5A444A1CFA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66E3F84-40D0-4C09-9912-EA5E78DB335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24685B7-892C-432C-9751-CEAF3A553693}"/>
              </a:ext>
            </a:extLst>
          </p:cNvPr>
          <p:cNvSpPr>
            <a:spLocks noGrp="1"/>
          </p:cNvSpPr>
          <p:nvPr>
            <p:ph type="sldNum" sz="quarter" idx="12"/>
          </p:nvPr>
        </p:nvSpPr>
        <p:spPr/>
        <p:txBody>
          <a:bodyPr/>
          <a:lstStyle/>
          <a:p>
            <a:pPr>
              <a:defRPr/>
            </a:pPr>
            <a:fld id="{2B805C72-34DF-4ED0-B468-302846DA4E88}" type="slidenum">
              <a:rPr lang="en-GB" altLang="en-US" smtClean="0"/>
              <a:pPr>
                <a:defRPr/>
              </a:pPr>
              <a:t>‹#›</a:t>
            </a:fld>
            <a:endParaRPr lang="en-GB" altLang="en-US"/>
          </a:p>
        </p:txBody>
      </p:sp>
    </p:spTree>
    <p:extLst>
      <p:ext uri="{BB962C8B-B14F-4D97-AF65-F5344CB8AC3E}">
        <p14:creationId xmlns:p14="http://schemas.microsoft.com/office/powerpoint/2010/main" val="1755743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DEEC4C0-77B7-4922-9202-18301C2E9711}"/>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7488B316-33DA-4210-B1F5-88B85CC2ED2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9324A8CE-3278-4122-80C3-2DE21A9A8F2E}"/>
              </a:ext>
            </a:extLst>
          </p:cNvPr>
          <p:cNvSpPr>
            <a:spLocks noGrp="1" noChangeArrowheads="1"/>
          </p:cNvSpPr>
          <p:nvPr>
            <p:ph type="sldNum" sz="quarter" idx="12"/>
          </p:nvPr>
        </p:nvSpPr>
        <p:spPr>
          <a:ln/>
        </p:spPr>
        <p:txBody>
          <a:bodyPr/>
          <a:lstStyle>
            <a:lvl1pPr>
              <a:defRPr/>
            </a:lvl1pPr>
          </a:lstStyle>
          <a:p>
            <a:pPr>
              <a:defRPr/>
            </a:pPr>
            <a:fld id="{08C86957-FA14-4D02-AB94-D3FD2C72E62D}" type="slidenum">
              <a:rPr lang="en-GB" altLang="en-US"/>
              <a:pPr>
                <a:defRPr/>
              </a:pPr>
              <a:t>‹#›</a:t>
            </a:fld>
            <a:endParaRPr lang="en-GB" altLang="en-US"/>
          </a:p>
        </p:txBody>
      </p:sp>
    </p:spTree>
    <p:extLst>
      <p:ext uri="{BB962C8B-B14F-4D97-AF65-F5344CB8AC3E}">
        <p14:creationId xmlns:p14="http://schemas.microsoft.com/office/powerpoint/2010/main" val="340246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F477-AFB0-4DE5-9B97-AB4AACC3ED8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41F83BD-BAF6-4477-B5D5-28CD1A7985E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265DC7-745D-4A1A-8862-A0281CEAC96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02A01F5-1453-4310-A706-91F07CD2C69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4985D44-875F-4BE8-B893-12C1D9647668}"/>
              </a:ext>
            </a:extLst>
          </p:cNvPr>
          <p:cNvSpPr>
            <a:spLocks noGrp="1"/>
          </p:cNvSpPr>
          <p:nvPr>
            <p:ph type="sldNum" sz="quarter" idx="12"/>
          </p:nvPr>
        </p:nvSpPr>
        <p:spPr/>
        <p:txBody>
          <a:bodyPr/>
          <a:lstStyle/>
          <a:p>
            <a:pPr>
              <a:defRPr/>
            </a:pPr>
            <a:fld id="{6F9A738D-4EDA-4D70-99E5-9A08BD4183DE}" type="slidenum">
              <a:rPr lang="en-GB" altLang="en-US" smtClean="0"/>
              <a:pPr>
                <a:defRPr/>
              </a:pPr>
              <a:t>‹#›</a:t>
            </a:fld>
            <a:endParaRPr lang="en-GB" altLang="en-US"/>
          </a:p>
        </p:txBody>
      </p:sp>
    </p:spTree>
    <p:extLst>
      <p:ext uri="{BB962C8B-B14F-4D97-AF65-F5344CB8AC3E}">
        <p14:creationId xmlns:p14="http://schemas.microsoft.com/office/powerpoint/2010/main" val="122762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5DFB-A478-4FFD-BF7D-5260955DA49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3B3062F-1A40-45E0-ABDB-5EE1C9ADD96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F2E0206-64F0-4280-8310-265D514CD4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EB574C2-E648-49F7-8122-46DDA1647F17}"/>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F77D6C3-A20E-4A9F-BE71-4F798A3F506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9E2BF6A-1001-4397-BF26-5B12A8AF1A7C}"/>
              </a:ext>
            </a:extLst>
          </p:cNvPr>
          <p:cNvSpPr>
            <a:spLocks noGrp="1"/>
          </p:cNvSpPr>
          <p:nvPr>
            <p:ph type="sldNum" sz="quarter" idx="12"/>
          </p:nvPr>
        </p:nvSpPr>
        <p:spPr/>
        <p:txBody>
          <a:bodyPr/>
          <a:lstStyle/>
          <a:p>
            <a:pPr>
              <a:defRPr/>
            </a:pPr>
            <a:fld id="{2FF4DE9E-8CB3-4855-93F4-6FA7E56E3938}" type="slidenum">
              <a:rPr lang="en-GB" altLang="en-US" smtClean="0"/>
              <a:pPr>
                <a:defRPr/>
              </a:pPr>
              <a:t>‹#›</a:t>
            </a:fld>
            <a:endParaRPr lang="en-GB" altLang="en-US"/>
          </a:p>
        </p:txBody>
      </p:sp>
    </p:spTree>
    <p:extLst>
      <p:ext uri="{BB962C8B-B14F-4D97-AF65-F5344CB8AC3E}">
        <p14:creationId xmlns:p14="http://schemas.microsoft.com/office/powerpoint/2010/main" val="368591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C1B0-64FF-4FE5-BC51-9D08A0B4F60A}"/>
              </a:ext>
            </a:extLst>
          </p:cNvPr>
          <p:cNvSpPr>
            <a:spLocks noGrp="1"/>
          </p:cNvSpPr>
          <p:nvPr>
            <p:ph type="title"/>
          </p:nvPr>
        </p:nvSpPr>
        <p:spPr>
          <a:xfrm>
            <a:off x="629841" y="365126"/>
            <a:ext cx="78867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31E9A8D-8032-45BA-ADBC-C26CB8D9E2A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A37F984-43E2-481C-911A-724E9B08880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DC9F5BD-2573-41D8-97C4-09499303EE7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28118-F8C2-4DA7-B2F9-E38D4A4F26A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80D3BB3-4B72-4958-BF80-8C2CBB7B398B}"/>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8BE271BB-7CE0-47A6-9CB3-0B88610DB73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B67B3BB3-6B4F-4352-889B-265D07A15F14}"/>
              </a:ext>
            </a:extLst>
          </p:cNvPr>
          <p:cNvSpPr>
            <a:spLocks noGrp="1"/>
          </p:cNvSpPr>
          <p:nvPr>
            <p:ph type="sldNum" sz="quarter" idx="12"/>
          </p:nvPr>
        </p:nvSpPr>
        <p:spPr/>
        <p:txBody>
          <a:bodyPr/>
          <a:lstStyle/>
          <a:p>
            <a:pPr>
              <a:defRPr/>
            </a:pPr>
            <a:fld id="{3B3F6EF9-7981-486B-BC8C-C082F2CA500D}" type="slidenum">
              <a:rPr lang="en-GB" altLang="en-US" smtClean="0"/>
              <a:pPr>
                <a:defRPr/>
              </a:pPr>
              <a:t>‹#›</a:t>
            </a:fld>
            <a:endParaRPr lang="en-GB" altLang="en-US"/>
          </a:p>
        </p:txBody>
      </p:sp>
    </p:spTree>
    <p:extLst>
      <p:ext uri="{BB962C8B-B14F-4D97-AF65-F5344CB8AC3E}">
        <p14:creationId xmlns:p14="http://schemas.microsoft.com/office/powerpoint/2010/main" val="31885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4F70-B809-4C2A-AE89-BB4D9B050AE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F62E6DB-76B6-4498-8D71-E62724108522}"/>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5B62BBF7-993F-4B93-95AA-3BA6F428618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4E50F5F1-1BC0-476E-A4EF-23F19F2EB33F}"/>
              </a:ext>
            </a:extLst>
          </p:cNvPr>
          <p:cNvSpPr>
            <a:spLocks noGrp="1"/>
          </p:cNvSpPr>
          <p:nvPr>
            <p:ph type="sldNum" sz="quarter" idx="12"/>
          </p:nvPr>
        </p:nvSpPr>
        <p:spPr/>
        <p:txBody>
          <a:bodyPr/>
          <a:lstStyle/>
          <a:p>
            <a:pPr>
              <a:defRPr/>
            </a:pPr>
            <a:fld id="{EA89950C-F960-494B-8332-BACE3F02B25A}" type="slidenum">
              <a:rPr lang="en-GB" altLang="en-US" smtClean="0"/>
              <a:pPr>
                <a:defRPr/>
              </a:pPr>
              <a:t>‹#›</a:t>
            </a:fld>
            <a:endParaRPr lang="en-GB" altLang="en-US"/>
          </a:p>
        </p:txBody>
      </p:sp>
    </p:spTree>
    <p:extLst>
      <p:ext uri="{BB962C8B-B14F-4D97-AF65-F5344CB8AC3E}">
        <p14:creationId xmlns:p14="http://schemas.microsoft.com/office/powerpoint/2010/main" val="296855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721A3-DE04-4B30-8C39-849471D97CAC}"/>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6E908AA2-753B-4744-9783-BBF538498AF4}"/>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4AD0A969-F139-4CD5-862F-947ED9781FED}"/>
              </a:ext>
            </a:extLst>
          </p:cNvPr>
          <p:cNvSpPr>
            <a:spLocks noGrp="1"/>
          </p:cNvSpPr>
          <p:nvPr>
            <p:ph type="sldNum" sz="quarter" idx="12"/>
          </p:nvPr>
        </p:nvSpPr>
        <p:spPr/>
        <p:txBody>
          <a:bodyPr/>
          <a:lstStyle/>
          <a:p>
            <a:pPr>
              <a:defRPr/>
            </a:pPr>
            <a:fld id="{22FEA832-A6AE-4E78-BBE9-18366D9CFBC2}" type="slidenum">
              <a:rPr lang="en-GB" altLang="en-US" smtClean="0"/>
              <a:pPr>
                <a:defRPr/>
              </a:pPr>
              <a:t>‹#›</a:t>
            </a:fld>
            <a:endParaRPr lang="en-GB" altLang="en-US"/>
          </a:p>
        </p:txBody>
      </p:sp>
    </p:spTree>
    <p:extLst>
      <p:ext uri="{BB962C8B-B14F-4D97-AF65-F5344CB8AC3E}">
        <p14:creationId xmlns:p14="http://schemas.microsoft.com/office/powerpoint/2010/main" val="341465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E15D-2854-4C12-8F24-42FC98E76C8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8D6F1A4-6545-48F4-B4FE-67159C0E19C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6A9DA3A-931D-4C44-A363-880A26058EA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E8EE96C-9C19-4A39-A358-2C659C1D204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4B4BB42-803B-496C-A4EE-FB9AB303B4F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742F4BC-E10F-4E6A-AC39-937C255BF231}"/>
              </a:ext>
            </a:extLst>
          </p:cNvPr>
          <p:cNvSpPr>
            <a:spLocks noGrp="1"/>
          </p:cNvSpPr>
          <p:nvPr>
            <p:ph type="sldNum" sz="quarter" idx="12"/>
          </p:nvPr>
        </p:nvSpPr>
        <p:spPr/>
        <p:txBody>
          <a:bodyPr/>
          <a:lstStyle/>
          <a:p>
            <a:pPr>
              <a:defRPr/>
            </a:pPr>
            <a:fld id="{8747A975-8FA5-4E55-960C-663ABF069E4B}" type="slidenum">
              <a:rPr lang="en-GB" altLang="en-US" smtClean="0"/>
              <a:pPr>
                <a:defRPr/>
              </a:pPr>
              <a:t>‹#›</a:t>
            </a:fld>
            <a:endParaRPr lang="en-GB" altLang="en-US"/>
          </a:p>
        </p:txBody>
      </p:sp>
    </p:spTree>
    <p:extLst>
      <p:ext uri="{BB962C8B-B14F-4D97-AF65-F5344CB8AC3E}">
        <p14:creationId xmlns:p14="http://schemas.microsoft.com/office/powerpoint/2010/main" val="236365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B3B2-F5BE-4E8C-B534-BD05A90140B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E76A587-BD4A-4D67-9383-22E61D3E08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EE05BF78-BBA5-482E-881C-2BEFCEFE82F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1DED3DA-6328-42F7-9772-313E1945ECA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770EF7E6-8603-4D2C-BC4B-39764680F5E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7BDC209-97B1-4C28-A1B3-E345642DEC2C}"/>
              </a:ext>
            </a:extLst>
          </p:cNvPr>
          <p:cNvSpPr>
            <a:spLocks noGrp="1"/>
          </p:cNvSpPr>
          <p:nvPr>
            <p:ph type="sldNum" sz="quarter" idx="12"/>
          </p:nvPr>
        </p:nvSpPr>
        <p:spPr/>
        <p:txBody>
          <a:bodyPr/>
          <a:lstStyle/>
          <a:p>
            <a:pPr>
              <a:defRPr/>
            </a:pPr>
            <a:fld id="{E92F6AE3-965C-4549-B78A-B228D0AC5637}" type="slidenum">
              <a:rPr lang="en-GB" altLang="en-US" smtClean="0"/>
              <a:pPr>
                <a:defRPr/>
              </a:pPr>
              <a:t>‹#›</a:t>
            </a:fld>
            <a:endParaRPr lang="en-GB" altLang="en-US"/>
          </a:p>
        </p:txBody>
      </p:sp>
    </p:spTree>
    <p:extLst>
      <p:ext uri="{BB962C8B-B14F-4D97-AF65-F5344CB8AC3E}">
        <p14:creationId xmlns:p14="http://schemas.microsoft.com/office/powerpoint/2010/main" val="376153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062B0-CA3A-4DE4-BF60-A978F473424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D684E3D-0147-49FB-810C-58630EEAC49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B51C0C-74FC-4C9B-83FC-B62973961A0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22A19FD-2E16-43A8-B64C-C4F7B5010F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F0FD751-A9E0-47BE-89A1-15AA161B189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A8A0BD3-8906-4742-8599-DF7C93EAD45E}" type="slidenum">
              <a:rPr lang="en-GB" altLang="en-US" smtClean="0"/>
              <a:pPr>
                <a:defRPr/>
              </a:pPr>
              <a:t>‹#›</a:t>
            </a:fld>
            <a:endParaRPr lang="en-GB" altLang="en-US"/>
          </a:p>
        </p:txBody>
      </p:sp>
    </p:spTree>
    <p:extLst>
      <p:ext uri="{BB962C8B-B14F-4D97-AF65-F5344CB8AC3E}">
        <p14:creationId xmlns:p14="http://schemas.microsoft.com/office/powerpoint/2010/main" val="153771143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062B0-CA3A-4DE4-BF60-A978F4734240}"/>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D684E3D-0147-49FB-810C-58630EEAC49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B51C0C-74FC-4C9B-83FC-B62973961A0D}"/>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22A19FD-2E16-43A8-B64C-C4F7B5010F34}"/>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F0FD751-A9E0-47BE-89A1-15AA161B189B}"/>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a:defRPr/>
            </a:pPr>
            <a:fld id="{DA8A0BD3-8906-4742-8599-DF7C93EAD45E}" type="slidenum">
              <a:rPr lang="en-GB" altLang="en-US" smtClean="0"/>
              <a:pPr>
                <a:defRPr/>
              </a:pPr>
              <a:t>‹#›</a:t>
            </a:fld>
            <a:endParaRPr lang="en-GB" altLang="en-US"/>
          </a:p>
        </p:txBody>
      </p:sp>
    </p:spTree>
    <p:extLst>
      <p:ext uri="{BB962C8B-B14F-4D97-AF65-F5344CB8AC3E}">
        <p14:creationId xmlns:p14="http://schemas.microsoft.com/office/powerpoint/2010/main" val="56625776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A7CFD8D2-76A8-4656-87F2-9BD95F4C4A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defTabSz="685800">
              <a:spcBef>
                <a:spcPct val="0"/>
              </a:spcBef>
              <a:buNone/>
            </a:pPr>
            <a:fld id="{4AFDC763-F69E-47F2-9814-5F47EC779A96}" type="slidenum">
              <a:rPr lang="en-GB" altLang="en-US" sz="1050">
                <a:solidFill>
                  <a:prstClr val="black"/>
                </a:solidFill>
                <a:latin typeface="Arial" panose="020B0604020202020204" pitchFamily="34" charset="0"/>
                <a:cs typeface="Arial" panose="020B0604020202020204" pitchFamily="34" charset="0"/>
              </a:rPr>
              <a:pPr defTabSz="685800">
                <a:spcBef>
                  <a:spcPct val="0"/>
                </a:spcBef>
                <a:buNone/>
              </a:pPr>
              <a:t>1</a:t>
            </a:fld>
            <a:endParaRPr lang="en-GB" altLang="en-US" sz="1050" dirty="0">
              <a:solidFill>
                <a:prstClr val="black"/>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918E50E4-9026-4C74-B0AF-C14CB01461AF}"/>
              </a:ext>
            </a:extLst>
          </p:cNvPr>
          <p:cNvSpPr>
            <a:spLocks noGrp="1" noChangeArrowheads="1"/>
          </p:cNvSpPr>
          <p:nvPr>
            <p:ph type="ctrTitle"/>
          </p:nvPr>
        </p:nvSpPr>
        <p:spPr>
          <a:xfrm>
            <a:off x="125260" y="796804"/>
            <a:ext cx="8893479" cy="1496616"/>
          </a:xfrm>
        </p:spPr>
        <p:txBody>
          <a:bodyPr>
            <a:noAutofit/>
          </a:bodyPr>
          <a:lstStyle/>
          <a:p>
            <a:pPr eaLnBrk="1" hangingPunct="1"/>
            <a:r>
              <a:rPr lang="en-US" altLang="en-US" sz="4500" b="1" u="sng" dirty="0">
                <a:solidFill>
                  <a:srgbClr val="171BAD"/>
                </a:solidFill>
                <a:latin typeface="Times New Roman" panose="02020603050405020304" pitchFamily="18" charset="0"/>
                <a:cs typeface="Times New Roman" panose="02020603050405020304" pitchFamily="18" charset="0"/>
              </a:rPr>
              <a:t>MATH221</a:t>
            </a:r>
            <a:br>
              <a:rPr lang="en-US" altLang="en-US" sz="4500" b="1" dirty="0">
                <a:solidFill>
                  <a:schemeClr val="folHlink"/>
                </a:solidFill>
                <a:latin typeface="Times New Roman" panose="02020603050405020304" pitchFamily="18" charset="0"/>
                <a:cs typeface="Times New Roman" panose="02020603050405020304" pitchFamily="18" charset="0"/>
              </a:rPr>
            </a:br>
            <a:r>
              <a:rPr lang="en-US" altLang="en-US" sz="4500" b="1" dirty="0">
                <a:solidFill>
                  <a:srgbClr val="171BAD"/>
                </a:solidFill>
                <a:latin typeface="Times New Roman" panose="02020603050405020304" pitchFamily="18" charset="0"/>
                <a:cs typeface="Times New Roman" panose="02020603050405020304" pitchFamily="18" charset="0"/>
              </a:rPr>
              <a:t>Mathematics for Computer Science</a:t>
            </a:r>
            <a:endParaRPr lang="en-GB" altLang="en-US" sz="4500" b="1" dirty="0">
              <a:solidFill>
                <a:srgbClr val="171BAD"/>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39CEFFF-1C1A-4318-81FC-43EDFF82341B}"/>
              </a:ext>
            </a:extLst>
          </p:cNvPr>
          <p:cNvSpPr txBox="1">
            <a:spLocks noChangeArrowheads="1"/>
          </p:cNvSpPr>
          <p:nvPr/>
        </p:nvSpPr>
        <p:spPr bwMode="auto">
          <a:xfrm>
            <a:off x="1380066" y="3026120"/>
            <a:ext cx="6383865" cy="2401013"/>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Arial" pitchFamily="-109" charset="0"/>
                <a:cs typeface="+mj-cs"/>
              </a:defRPr>
            </a:lvl1pPr>
            <a:lvl2pPr algn="ctr" rtl="0" eaLnBrk="0" fontAlgn="base" hangingPunct="0">
              <a:spcBef>
                <a:spcPct val="0"/>
              </a:spcBef>
              <a:spcAft>
                <a:spcPct val="0"/>
              </a:spcAft>
              <a:defRPr sz="4400">
                <a:solidFill>
                  <a:schemeClr val="tx2"/>
                </a:solidFill>
                <a:latin typeface="Arial" charset="0"/>
                <a:ea typeface="Arial" pitchFamily="-109"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109"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109"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109"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defTabSz="685800" eaLnBrk="1" hangingPunct="1">
              <a:defRPr/>
            </a:pPr>
            <a:r>
              <a:rPr lang="en-US" altLang="en-US" b="1" kern="0" dirty="0">
                <a:solidFill>
                  <a:srgbClr val="0070C0"/>
                </a:solidFill>
                <a:latin typeface="Times New Roman" panose="02020603050405020304" pitchFamily="18" charset="0"/>
                <a:cs typeface="Times New Roman" panose="02020603050405020304" pitchFamily="18" charset="0"/>
              </a:rPr>
              <a:t>Unit 1</a:t>
            </a:r>
          </a:p>
          <a:p>
            <a:pPr defTabSz="685800" eaLnBrk="1" hangingPunct="1">
              <a:defRPr/>
            </a:pPr>
            <a:r>
              <a:rPr lang="en-US" altLang="en-US" b="1" kern="0" dirty="0">
                <a:solidFill>
                  <a:srgbClr val="0070C0"/>
                </a:solidFill>
                <a:latin typeface="Times New Roman" panose="02020603050405020304" pitchFamily="18" charset="0"/>
                <a:cs typeface="Times New Roman" panose="02020603050405020304" pitchFamily="18" charset="0"/>
              </a:rPr>
              <a:t>Propositional and Predicate Logic</a:t>
            </a:r>
            <a:endParaRPr lang="en-GB" altLang="en-US" b="1" kern="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1A373FE4-EA30-4146-97B8-26DA447E252D}"/>
              </a:ext>
            </a:extLst>
          </p:cNvPr>
          <p:cNvSpPr>
            <a:spLocks noGrp="1" noChangeArrowheads="1"/>
          </p:cNvSpPr>
          <p:nvPr>
            <p:ph type="title"/>
          </p:nvPr>
        </p:nvSpPr>
        <p:spPr/>
        <p:txBody>
          <a:bodyPr/>
          <a:lstStyle/>
          <a:p>
            <a:pPr eaLnBrk="1" hangingPunct="1"/>
            <a:r>
              <a:rPr lang="en-US" altLang="en-US" sz="4000" b="1">
                <a:solidFill>
                  <a:schemeClr val="folHlink"/>
                </a:solidFill>
                <a:latin typeface="Times New Roman" panose="02020603050405020304" pitchFamily="18" charset="0"/>
                <a:cs typeface="Times New Roman" panose="02020603050405020304" pitchFamily="18" charset="0"/>
              </a:rPr>
              <a:t>Connectives</a:t>
            </a:r>
            <a:endParaRPr lang="en-GB" altLang="en-US" sz="4000" b="1">
              <a:solidFill>
                <a:schemeClr val="folHlink"/>
              </a:solidFill>
              <a:latin typeface="Times New Roman" panose="02020603050405020304" pitchFamily="18" charset="0"/>
              <a:cs typeface="Times New Roman" panose="02020603050405020304" pitchFamily="18" charset="0"/>
            </a:endParaRPr>
          </a:p>
        </p:txBody>
      </p:sp>
      <p:sp>
        <p:nvSpPr>
          <p:cNvPr id="21506" name="Slide Number Placeholder 6">
            <a:extLst>
              <a:ext uri="{FF2B5EF4-FFF2-40B4-BE49-F238E27FC236}">
                <a16:creationId xmlns:a16="http://schemas.microsoft.com/office/drawing/2014/main" id="{A78EAC0D-87D5-4616-98CD-C44F153BBF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0438277-68FC-42BE-A162-495B340AEEC4}" type="slidenum">
              <a:rPr lang="en-GB" altLang="en-US" sz="1400" smtClean="0"/>
              <a:pPr>
                <a:spcBef>
                  <a:spcPct val="0"/>
                </a:spcBef>
                <a:buFontTx/>
                <a:buNone/>
              </a:pPr>
              <a:t>10</a:t>
            </a:fld>
            <a:endParaRPr lang="en-GB" altLang="en-US" sz="1400"/>
          </a:p>
        </p:txBody>
      </p:sp>
      <p:sp>
        <p:nvSpPr>
          <p:cNvPr id="241740" name="Rectangle 76">
            <a:extLst>
              <a:ext uri="{FF2B5EF4-FFF2-40B4-BE49-F238E27FC236}">
                <a16:creationId xmlns:a16="http://schemas.microsoft.com/office/drawing/2014/main" id="{CA4059F0-9283-43AA-8CC9-58446EE24390}"/>
              </a:ext>
            </a:extLst>
          </p:cNvPr>
          <p:cNvSpPr>
            <a:spLocks noChangeArrowheads="1"/>
          </p:cNvSpPr>
          <p:nvPr/>
        </p:nvSpPr>
        <p:spPr bwMode="auto">
          <a:xfrm>
            <a:off x="4659313" y="3784600"/>
            <a:ext cx="40274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b="1">
                <a:latin typeface="Times New Roman" panose="02020603050405020304" pitchFamily="18" charset="0"/>
                <a:cs typeface="Times New Roman" panose="02020603050405020304" pitchFamily="18" charset="0"/>
              </a:rPr>
              <a:t>Conjunction</a:t>
            </a:r>
            <a:r>
              <a:rPr lang="en-US" altLang="en-US" sz="2400">
                <a:latin typeface="Times New Roman" panose="02020603050405020304" pitchFamily="18" charset="0"/>
                <a:cs typeface="Times New Roman" panose="02020603050405020304" pitchFamily="18" charset="0"/>
              </a:rPr>
              <a:t> of </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and </a:t>
            </a:r>
            <a:r>
              <a:rPr lang="en-US" altLang="en-US" sz="2400" i="1">
                <a:latin typeface="Times New Roman" panose="02020603050405020304" pitchFamily="18" charset="0"/>
                <a:cs typeface="Times New Roman" panose="02020603050405020304" pitchFamily="18" charset="0"/>
              </a:rPr>
              <a:t>Q</a:t>
            </a:r>
            <a:endParaRPr lang="en-GB" altLang="en-US" sz="2400">
              <a:latin typeface="Times New Roman" panose="02020603050405020304" pitchFamily="18" charset="0"/>
              <a:cs typeface="Times New Roman" panose="02020603050405020304" pitchFamily="18" charset="0"/>
            </a:endParaRPr>
          </a:p>
        </p:txBody>
      </p:sp>
      <p:sp>
        <p:nvSpPr>
          <p:cNvPr id="241738" name="Rectangle 74">
            <a:extLst>
              <a:ext uri="{FF2B5EF4-FFF2-40B4-BE49-F238E27FC236}">
                <a16:creationId xmlns:a16="http://schemas.microsoft.com/office/drawing/2014/main" id="{89F93054-FC00-4217-BC1B-FB576E47D996}"/>
              </a:ext>
            </a:extLst>
          </p:cNvPr>
          <p:cNvSpPr>
            <a:spLocks noChangeArrowheads="1"/>
          </p:cNvSpPr>
          <p:nvPr/>
        </p:nvSpPr>
        <p:spPr bwMode="auto">
          <a:xfrm>
            <a:off x="2946400" y="3784600"/>
            <a:ext cx="17129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endParaRPr lang="en-GB" altLang="en-US" sz="2400" i="1">
              <a:latin typeface="Times New Roman" panose="02020603050405020304" pitchFamily="18" charset="0"/>
              <a:cs typeface="Times New Roman" panose="02020603050405020304" pitchFamily="18" charset="0"/>
              <a:sym typeface="Symbol" panose="05050102010706020507" pitchFamily="18" charset="2"/>
            </a:endParaRPr>
          </a:p>
        </p:txBody>
      </p:sp>
      <p:sp>
        <p:nvSpPr>
          <p:cNvPr id="241736" name="Rectangle 72">
            <a:extLst>
              <a:ext uri="{FF2B5EF4-FFF2-40B4-BE49-F238E27FC236}">
                <a16:creationId xmlns:a16="http://schemas.microsoft.com/office/drawing/2014/main" id="{5694A73D-BE7B-42B0-8221-8D834BD5D910}"/>
              </a:ext>
            </a:extLst>
          </p:cNvPr>
          <p:cNvSpPr>
            <a:spLocks noChangeArrowheads="1"/>
          </p:cNvSpPr>
          <p:nvPr/>
        </p:nvSpPr>
        <p:spPr bwMode="auto">
          <a:xfrm>
            <a:off x="527050" y="3784600"/>
            <a:ext cx="24193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and </a:t>
            </a:r>
            <a:r>
              <a:rPr lang="en-US" altLang="en-US" sz="2400" i="1">
                <a:latin typeface="Times New Roman" panose="02020603050405020304" pitchFamily="18" charset="0"/>
                <a:cs typeface="Times New Roman" panose="02020603050405020304" pitchFamily="18" charset="0"/>
              </a:rPr>
              <a:t>Q</a:t>
            </a:r>
            <a:endParaRPr lang="en-GB" altLang="en-US" sz="2400" i="1">
              <a:latin typeface="Times New Roman" panose="02020603050405020304" pitchFamily="18" charset="0"/>
              <a:cs typeface="Times New Roman" panose="02020603050405020304" pitchFamily="18" charset="0"/>
            </a:endParaRPr>
          </a:p>
        </p:txBody>
      </p:sp>
      <p:sp>
        <p:nvSpPr>
          <p:cNvPr id="241733" name="Rectangle 69">
            <a:extLst>
              <a:ext uri="{FF2B5EF4-FFF2-40B4-BE49-F238E27FC236}">
                <a16:creationId xmlns:a16="http://schemas.microsoft.com/office/drawing/2014/main" id="{36911704-14EE-4A35-9E93-D256237B1A2A}"/>
              </a:ext>
            </a:extLst>
          </p:cNvPr>
          <p:cNvSpPr>
            <a:spLocks noChangeArrowheads="1"/>
          </p:cNvSpPr>
          <p:nvPr/>
        </p:nvSpPr>
        <p:spPr bwMode="auto">
          <a:xfrm>
            <a:off x="4659313" y="4252913"/>
            <a:ext cx="40274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b="1">
                <a:latin typeface="Times New Roman" panose="02020603050405020304" pitchFamily="18" charset="0"/>
                <a:cs typeface="Times New Roman" panose="02020603050405020304" pitchFamily="18" charset="0"/>
              </a:rPr>
              <a:t>Conditional</a:t>
            </a:r>
            <a:r>
              <a:rPr lang="en-US" altLang="en-US" sz="2400">
                <a:latin typeface="Times New Roman" panose="02020603050405020304" pitchFamily="18" charset="0"/>
                <a:cs typeface="Times New Roman" panose="02020603050405020304" pitchFamily="18" charset="0"/>
              </a:rPr>
              <a:t> of </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Q</a:t>
            </a:r>
            <a:endParaRPr lang="en-GB" altLang="en-US" sz="2400">
              <a:latin typeface="Times New Roman" panose="02020603050405020304" pitchFamily="18" charset="0"/>
              <a:cs typeface="Times New Roman" panose="02020603050405020304" pitchFamily="18" charset="0"/>
            </a:endParaRPr>
          </a:p>
        </p:txBody>
      </p:sp>
      <p:sp>
        <p:nvSpPr>
          <p:cNvPr id="241731" name="Rectangle 67">
            <a:extLst>
              <a:ext uri="{FF2B5EF4-FFF2-40B4-BE49-F238E27FC236}">
                <a16:creationId xmlns:a16="http://schemas.microsoft.com/office/drawing/2014/main" id="{75B46C6D-071A-48AE-B1DD-AC7E907CFABF}"/>
              </a:ext>
            </a:extLst>
          </p:cNvPr>
          <p:cNvSpPr>
            <a:spLocks noChangeArrowheads="1"/>
          </p:cNvSpPr>
          <p:nvPr/>
        </p:nvSpPr>
        <p:spPr bwMode="auto">
          <a:xfrm>
            <a:off x="2946400" y="4252913"/>
            <a:ext cx="17129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 Q</a:t>
            </a:r>
          </a:p>
        </p:txBody>
      </p:sp>
      <p:sp>
        <p:nvSpPr>
          <p:cNvPr id="241729" name="Rectangle 65">
            <a:extLst>
              <a:ext uri="{FF2B5EF4-FFF2-40B4-BE49-F238E27FC236}">
                <a16:creationId xmlns:a16="http://schemas.microsoft.com/office/drawing/2014/main" id="{71FA588B-2B49-40DD-B1CC-7E4AB18D7976}"/>
              </a:ext>
            </a:extLst>
          </p:cNvPr>
          <p:cNvSpPr>
            <a:spLocks noChangeArrowheads="1"/>
          </p:cNvSpPr>
          <p:nvPr/>
        </p:nvSpPr>
        <p:spPr bwMode="auto">
          <a:xfrm>
            <a:off x="527050" y="4252913"/>
            <a:ext cx="2419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implies </a:t>
            </a:r>
            <a:r>
              <a:rPr lang="en-US" altLang="en-US" sz="2400" i="1">
                <a:latin typeface="Times New Roman" panose="02020603050405020304" pitchFamily="18" charset="0"/>
                <a:cs typeface="Times New Roman" panose="02020603050405020304" pitchFamily="18" charset="0"/>
              </a:rPr>
              <a:t>Q</a:t>
            </a:r>
            <a:endParaRPr lang="en-GB" altLang="en-US" sz="2400" i="1">
              <a:latin typeface="Times New Roman" panose="02020603050405020304" pitchFamily="18" charset="0"/>
              <a:cs typeface="Times New Roman" panose="02020603050405020304" pitchFamily="18" charset="0"/>
            </a:endParaRPr>
          </a:p>
        </p:txBody>
      </p:sp>
      <p:sp>
        <p:nvSpPr>
          <p:cNvPr id="241668" name="Rectangle 4">
            <a:extLst>
              <a:ext uri="{FF2B5EF4-FFF2-40B4-BE49-F238E27FC236}">
                <a16:creationId xmlns:a16="http://schemas.microsoft.com/office/drawing/2014/main" id="{B33C560B-FEE0-40CF-AA49-59F543BEADED}"/>
              </a:ext>
            </a:extLst>
          </p:cNvPr>
          <p:cNvSpPr>
            <a:spLocks noChangeArrowheads="1"/>
          </p:cNvSpPr>
          <p:nvPr/>
        </p:nvSpPr>
        <p:spPr bwMode="auto">
          <a:xfrm>
            <a:off x="2946400" y="4721225"/>
            <a:ext cx="17129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 Q</a:t>
            </a:r>
          </a:p>
        </p:txBody>
      </p:sp>
      <p:sp>
        <p:nvSpPr>
          <p:cNvPr id="241669" name="Rectangle 5">
            <a:extLst>
              <a:ext uri="{FF2B5EF4-FFF2-40B4-BE49-F238E27FC236}">
                <a16:creationId xmlns:a16="http://schemas.microsoft.com/office/drawing/2014/main" id="{1514FDEB-D391-4869-9ACA-BAEDB1926459}"/>
              </a:ext>
            </a:extLst>
          </p:cNvPr>
          <p:cNvSpPr>
            <a:spLocks noChangeArrowheads="1"/>
          </p:cNvSpPr>
          <p:nvPr/>
        </p:nvSpPr>
        <p:spPr bwMode="auto">
          <a:xfrm>
            <a:off x="2946400" y="3316288"/>
            <a:ext cx="17129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241670" name="Rectangle 6">
            <a:extLst>
              <a:ext uri="{FF2B5EF4-FFF2-40B4-BE49-F238E27FC236}">
                <a16:creationId xmlns:a16="http://schemas.microsoft.com/office/drawing/2014/main" id="{220E6141-A5D8-4394-9CDA-5192C9F9B2DC}"/>
              </a:ext>
            </a:extLst>
          </p:cNvPr>
          <p:cNvSpPr>
            <a:spLocks noChangeArrowheads="1"/>
          </p:cNvSpPr>
          <p:nvPr/>
        </p:nvSpPr>
        <p:spPr bwMode="auto">
          <a:xfrm>
            <a:off x="2946400" y="2847975"/>
            <a:ext cx="17129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P</a:t>
            </a:r>
            <a:endParaRPr lang="en-GB" altLang="en-US" sz="2400" i="1">
              <a:latin typeface="Times New Roman" panose="02020603050405020304" pitchFamily="18" charset="0"/>
              <a:cs typeface="Times New Roman" panose="02020603050405020304" pitchFamily="18" charset="0"/>
            </a:endParaRPr>
          </a:p>
        </p:txBody>
      </p:sp>
      <p:sp>
        <p:nvSpPr>
          <p:cNvPr id="21517" name="Rectangle 7">
            <a:extLst>
              <a:ext uri="{FF2B5EF4-FFF2-40B4-BE49-F238E27FC236}">
                <a16:creationId xmlns:a16="http://schemas.microsoft.com/office/drawing/2014/main" id="{AE23B9BF-19C1-4AD1-A81C-4A4D0D64A7BF}"/>
              </a:ext>
            </a:extLst>
          </p:cNvPr>
          <p:cNvSpPr>
            <a:spLocks noChangeArrowheads="1"/>
          </p:cNvSpPr>
          <p:nvPr/>
        </p:nvSpPr>
        <p:spPr bwMode="auto">
          <a:xfrm>
            <a:off x="2946400" y="2392363"/>
            <a:ext cx="17129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u="sng" dirty="0">
                <a:solidFill>
                  <a:srgbClr val="11EF66"/>
                </a:solidFill>
                <a:latin typeface="Times New Roman" panose="02020603050405020304" pitchFamily="18" charset="0"/>
                <a:cs typeface="Times New Roman" panose="02020603050405020304" pitchFamily="18" charset="0"/>
              </a:rPr>
              <a:t> </a:t>
            </a:r>
            <a:r>
              <a:rPr lang="en-US" altLang="en-US" sz="2400" b="1" i="1" u="sng" dirty="0">
                <a:solidFill>
                  <a:srgbClr val="7030A0"/>
                </a:solidFill>
                <a:latin typeface="Times New Roman" panose="02020603050405020304" pitchFamily="18" charset="0"/>
                <a:cs typeface="Times New Roman" panose="02020603050405020304" pitchFamily="18" charset="0"/>
              </a:rPr>
              <a:t>In symbols</a:t>
            </a:r>
            <a:endParaRPr lang="en-GB" altLang="en-US" sz="2400" b="1" i="1" u="sng" dirty="0">
              <a:solidFill>
                <a:srgbClr val="7030A0"/>
              </a:solidFill>
              <a:latin typeface="Times New Roman" panose="02020603050405020304" pitchFamily="18" charset="0"/>
              <a:cs typeface="Times New Roman" panose="02020603050405020304" pitchFamily="18" charset="0"/>
            </a:endParaRPr>
          </a:p>
        </p:txBody>
      </p:sp>
      <p:sp>
        <p:nvSpPr>
          <p:cNvPr id="21518" name="Rectangle 8">
            <a:extLst>
              <a:ext uri="{FF2B5EF4-FFF2-40B4-BE49-F238E27FC236}">
                <a16:creationId xmlns:a16="http://schemas.microsoft.com/office/drawing/2014/main" id="{E66CA068-B1D7-4161-96C4-B51C42D3141D}"/>
              </a:ext>
            </a:extLst>
          </p:cNvPr>
          <p:cNvSpPr>
            <a:spLocks noChangeArrowheads="1"/>
          </p:cNvSpPr>
          <p:nvPr/>
        </p:nvSpPr>
        <p:spPr bwMode="auto">
          <a:xfrm>
            <a:off x="2946400" y="1936750"/>
            <a:ext cx="17129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41673" name="Rectangle 9">
            <a:extLst>
              <a:ext uri="{FF2B5EF4-FFF2-40B4-BE49-F238E27FC236}">
                <a16:creationId xmlns:a16="http://schemas.microsoft.com/office/drawing/2014/main" id="{1FB45EF5-623A-478A-A8CA-CE498E481796}"/>
              </a:ext>
            </a:extLst>
          </p:cNvPr>
          <p:cNvSpPr>
            <a:spLocks noChangeArrowheads="1"/>
          </p:cNvSpPr>
          <p:nvPr/>
        </p:nvSpPr>
        <p:spPr bwMode="auto">
          <a:xfrm>
            <a:off x="4659313" y="3316288"/>
            <a:ext cx="40274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b="1">
                <a:latin typeface="Times New Roman" panose="02020603050405020304" pitchFamily="18" charset="0"/>
                <a:cs typeface="Times New Roman" panose="02020603050405020304" pitchFamily="18" charset="0"/>
              </a:rPr>
              <a:t>Disjunction</a:t>
            </a:r>
            <a:r>
              <a:rPr lang="en-US" altLang="en-US" sz="2400">
                <a:latin typeface="Times New Roman" panose="02020603050405020304" pitchFamily="18" charset="0"/>
                <a:cs typeface="Times New Roman" panose="02020603050405020304" pitchFamily="18" charset="0"/>
              </a:rPr>
              <a:t> of </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and </a:t>
            </a:r>
            <a:r>
              <a:rPr lang="en-US" altLang="en-US" sz="2400" i="1">
                <a:latin typeface="Times New Roman" panose="02020603050405020304" pitchFamily="18" charset="0"/>
                <a:cs typeface="Times New Roman" panose="02020603050405020304" pitchFamily="18" charset="0"/>
              </a:rPr>
              <a:t>Q</a:t>
            </a:r>
            <a:endParaRPr lang="en-GB" altLang="en-US" sz="2400">
              <a:latin typeface="Times New Roman" panose="02020603050405020304" pitchFamily="18" charset="0"/>
              <a:cs typeface="Times New Roman" panose="02020603050405020304" pitchFamily="18" charset="0"/>
            </a:endParaRPr>
          </a:p>
        </p:txBody>
      </p:sp>
      <p:sp>
        <p:nvSpPr>
          <p:cNvPr id="241674" name="Rectangle 10">
            <a:extLst>
              <a:ext uri="{FF2B5EF4-FFF2-40B4-BE49-F238E27FC236}">
                <a16:creationId xmlns:a16="http://schemas.microsoft.com/office/drawing/2014/main" id="{22EB9A51-94D2-4614-A73A-488B57B02B98}"/>
              </a:ext>
            </a:extLst>
          </p:cNvPr>
          <p:cNvSpPr>
            <a:spLocks noChangeArrowheads="1"/>
          </p:cNvSpPr>
          <p:nvPr/>
        </p:nvSpPr>
        <p:spPr bwMode="auto">
          <a:xfrm>
            <a:off x="527050" y="3316288"/>
            <a:ext cx="2419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or </a:t>
            </a:r>
            <a:r>
              <a:rPr lang="en-US" altLang="en-US" sz="2400" i="1">
                <a:latin typeface="Times New Roman" panose="02020603050405020304" pitchFamily="18" charset="0"/>
                <a:cs typeface="Times New Roman" panose="02020603050405020304" pitchFamily="18" charset="0"/>
              </a:rPr>
              <a:t>Q</a:t>
            </a:r>
            <a:endParaRPr lang="en-GB" altLang="en-US" sz="2400" i="1">
              <a:latin typeface="Times New Roman" panose="02020603050405020304" pitchFamily="18" charset="0"/>
              <a:cs typeface="Times New Roman" panose="02020603050405020304" pitchFamily="18" charset="0"/>
            </a:endParaRPr>
          </a:p>
        </p:txBody>
      </p:sp>
      <p:sp>
        <p:nvSpPr>
          <p:cNvPr id="241675" name="Rectangle 11">
            <a:extLst>
              <a:ext uri="{FF2B5EF4-FFF2-40B4-BE49-F238E27FC236}">
                <a16:creationId xmlns:a16="http://schemas.microsoft.com/office/drawing/2014/main" id="{479623C3-86C6-4874-8929-ED5846198F0B}"/>
              </a:ext>
            </a:extLst>
          </p:cNvPr>
          <p:cNvSpPr>
            <a:spLocks noChangeArrowheads="1"/>
          </p:cNvSpPr>
          <p:nvPr/>
        </p:nvSpPr>
        <p:spPr bwMode="auto">
          <a:xfrm>
            <a:off x="4659313" y="2847975"/>
            <a:ext cx="40274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b="1">
                <a:latin typeface="Times New Roman" panose="02020603050405020304" pitchFamily="18" charset="0"/>
                <a:cs typeface="Times New Roman" panose="02020603050405020304" pitchFamily="18" charset="0"/>
              </a:rPr>
              <a:t>Negation</a:t>
            </a:r>
            <a:r>
              <a:rPr lang="en-US" altLang="en-US" sz="2400">
                <a:latin typeface="Times New Roman" panose="02020603050405020304" pitchFamily="18" charset="0"/>
                <a:cs typeface="Times New Roman" panose="02020603050405020304" pitchFamily="18" charset="0"/>
              </a:rPr>
              <a:t> of </a:t>
            </a:r>
            <a:r>
              <a:rPr lang="en-US" altLang="en-US" sz="2400" i="1">
                <a:latin typeface="Times New Roman" panose="02020603050405020304" pitchFamily="18" charset="0"/>
                <a:cs typeface="Times New Roman" panose="02020603050405020304" pitchFamily="18" charset="0"/>
              </a:rPr>
              <a:t>P</a:t>
            </a:r>
            <a:endParaRPr lang="en-GB" altLang="en-US" sz="2400">
              <a:latin typeface="Times New Roman" panose="02020603050405020304" pitchFamily="18" charset="0"/>
              <a:cs typeface="Times New Roman" panose="02020603050405020304" pitchFamily="18" charset="0"/>
            </a:endParaRPr>
          </a:p>
        </p:txBody>
      </p:sp>
      <p:sp>
        <p:nvSpPr>
          <p:cNvPr id="241676" name="Rectangle 12">
            <a:extLst>
              <a:ext uri="{FF2B5EF4-FFF2-40B4-BE49-F238E27FC236}">
                <a16:creationId xmlns:a16="http://schemas.microsoft.com/office/drawing/2014/main" id="{A318B1F4-7522-4974-AD17-04718E5328F6}"/>
              </a:ext>
            </a:extLst>
          </p:cNvPr>
          <p:cNvSpPr>
            <a:spLocks noChangeArrowheads="1"/>
          </p:cNvSpPr>
          <p:nvPr/>
        </p:nvSpPr>
        <p:spPr bwMode="auto">
          <a:xfrm>
            <a:off x="527050" y="2847975"/>
            <a:ext cx="24193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not </a:t>
            </a:r>
            <a:r>
              <a:rPr lang="en-US" altLang="en-US" sz="2400" i="1">
                <a:latin typeface="Times New Roman" panose="02020603050405020304" pitchFamily="18" charset="0"/>
                <a:cs typeface="Times New Roman" panose="02020603050405020304" pitchFamily="18" charset="0"/>
              </a:rPr>
              <a:t>P</a:t>
            </a:r>
            <a:endParaRPr lang="en-GB" altLang="en-US" sz="2400" i="1">
              <a:latin typeface="Times New Roman" panose="02020603050405020304" pitchFamily="18" charset="0"/>
              <a:cs typeface="Times New Roman" panose="02020603050405020304" pitchFamily="18" charset="0"/>
            </a:endParaRPr>
          </a:p>
        </p:txBody>
      </p:sp>
      <p:sp>
        <p:nvSpPr>
          <p:cNvPr id="241677" name="Rectangle 13">
            <a:extLst>
              <a:ext uri="{FF2B5EF4-FFF2-40B4-BE49-F238E27FC236}">
                <a16:creationId xmlns:a16="http://schemas.microsoft.com/office/drawing/2014/main" id="{85C0F1B6-E7C0-494C-9E0F-5F7A231A8B75}"/>
              </a:ext>
            </a:extLst>
          </p:cNvPr>
          <p:cNvSpPr>
            <a:spLocks noChangeArrowheads="1"/>
          </p:cNvSpPr>
          <p:nvPr/>
        </p:nvSpPr>
        <p:spPr bwMode="auto">
          <a:xfrm>
            <a:off x="4659313" y="4721225"/>
            <a:ext cx="40274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b="1">
                <a:latin typeface="Times New Roman" panose="02020603050405020304" pitchFamily="18" charset="0"/>
                <a:cs typeface="Times New Roman" panose="02020603050405020304" pitchFamily="18" charset="0"/>
              </a:rPr>
              <a:t>Biconditional</a:t>
            </a:r>
            <a:r>
              <a:rPr lang="en-US" altLang="en-US" sz="2400">
                <a:latin typeface="Times New Roman" panose="02020603050405020304" pitchFamily="18" charset="0"/>
                <a:cs typeface="Times New Roman" panose="02020603050405020304" pitchFamily="18" charset="0"/>
              </a:rPr>
              <a:t> of </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Q</a:t>
            </a:r>
            <a:endParaRPr lang="en-GB" altLang="en-US" sz="2400">
              <a:latin typeface="Times New Roman" panose="02020603050405020304" pitchFamily="18" charset="0"/>
              <a:cs typeface="Times New Roman" panose="02020603050405020304" pitchFamily="18" charset="0"/>
            </a:endParaRPr>
          </a:p>
        </p:txBody>
      </p:sp>
      <p:sp>
        <p:nvSpPr>
          <p:cNvPr id="241678" name="Rectangle 14">
            <a:extLst>
              <a:ext uri="{FF2B5EF4-FFF2-40B4-BE49-F238E27FC236}">
                <a16:creationId xmlns:a16="http://schemas.microsoft.com/office/drawing/2014/main" id="{02499B99-4EC0-474D-9051-83E22E08C0A5}"/>
              </a:ext>
            </a:extLst>
          </p:cNvPr>
          <p:cNvSpPr>
            <a:spLocks noChangeArrowheads="1"/>
          </p:cNvSpPr>
          <p:nvPr/>
        </p:nvSpPr>
        <p:spPr bwMode="auto">
          <a:xfrm>
            <a:off x="527050" y="4721225"/>
            <a:ext cx="24193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if and only if </a:t>
            </a:r>
            <a:r>
              <a:rPr lang="en-US" altLang="en-US" sz="2400" i="1">
                <a:latin typeface="Times New Roman" panose="02020603050405020304" pitchFamily="18" charset="0"/>
                <a:cs typeface="Times New Roman" panose="02020603050405020304" pitchFamily="18" charset="0"/>
              </a:rPr>
              <a:t>Q</a:t>
            </a:r>
            <a:endParaRPr lang="en-GB" altLang="en-US" sz="2400" i="1">
              <a:latin typeface="Times New Roman" panose="02020603050405020304" pitchFamily="18" charset="0"/>
              <a:cs typeface="Times New Roman" panose="02020603050405020304" pitchFamily="18" charset="0"/>
            </a:endParaRPr>
          </a:p>
        </p:txBody>
      </p:sp>
      <p:sp>
        <p:nvSpPr>
          <p:cNvPr id="21525" name="Rectangle 15">
            <a:extLst>
              <a:ext uri="{FF2B5EF4-FFF2-40B4-BE49-F238E27FC236}">
                <a16:creationId xmlns:a16="http://schemas.microsoft.com/office/drawing/2014/main" id="{B5A06620-8EAA-4559-910A-9052CDA96636}"/>
              </a:ext>
            </a:extLst>
          </p:cNvPr>
          <p:cNvSpPr>
            <a:spLocks noChangeArrowheads="1"/>
          </p:cNvSpPr>
          <p:nvPr/>
        </p:nvSpPr>
        <p:spPr bwMode="auto">
          <a:xfrm>
            <a:off x="4659313" y="2392363"/>
            <a:ext cx="402748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b="1" i="1" u="sng" dirty="0">
                <a:solidFill>
                  <a:srgbClr val="7030A0"/>
                </a:solidFill>
                <a:latin typeface="Times New Roman" panose="02020603050405020304" pitchFamily="18" charset="0"/>
                <a:cs typeface="Times New Roman" panose="02020603050405020304" pitchFamily="18" charset="0"/>
              </a:rPr>
              <a:t>Formal Name</a:t>
            </a:r>
            <a:endParaRPr lang="en-GB" altLang="en-US" sz="2400" b="1" i="1" u="sng" dirty="0">
              <a:solidFill>
                <a:srgbClr val="7030A0"/>
              </a:solidFill>
              <a:latin typeface="Times New Roman" panose="02020603050405020304" pitchFamily="18" charset="0"/>
              <a:cs typeface="Times New Roman" panose="02020603050405020304" pitchFamily="18" charset="0"/>
            </a:endParaRPr>
          </a:p>
        </p:txBody>
      </p:sp>
      <p:sp>
        <p:nvSpPr>
          <p:cNvPr id="21526" name="Rectangle 16">
            <a:extLst>
              <a:ext uri="{FF2B5EF4-FFF2-40B4-BE49-F238E27FC236}">
                <a16:creationId xmlns:a16="http://schemas.microsoft.com/office/drawing/2014/main" id="{341B0444-A21F-4155-BF00-3F392C8A9D17}"/>
              </a:ext>
            </a:extLst>
          </p:cNvPr>
          <p:cNvSpPr>
            <a:spLocks noChangeArrowheads="1"/>
          </p:cNvSpPr>
          <p:nvPr/>
        </p:nvSpPr>
        <p:spPr bwMode="auto">
          <a:xfrm>
            <a:off x="527050" y="2392363"/>
            <a:ext cx="24193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b="1" i="1" u="sng" dirty="0">
                <a:solidFill>
                  <a:srgbClr val="7030A0"/>
                </a:solidFill>
                <a:latin typeface="Times New Roman" panose="02020603050405020304" pitchFamily="18" charset="0"/>
                <a:cs typeface="Times New Roman" panose="02020603050405020304" pitchFamily="18" charset="0"/>
              </a:rPr>
              <a:t>In words</a:t>
            </a:r>
            <a:endParaRPr lang="en-GB" altLang="en-US" sz="2400" b="1" i="1" u="sng" dirty="0">
              <a:solidFill>
                <a:srgbClr val="7030A0"/>
              </a:solidFill>
              <a:latin typeface="Times New Roman" panose="02020603050405020304" pitchFamily="18" charset="0"/>
              <a:cs typeface="Times New Roman" panose="02020603050405020304" pitchFamily="18" charset="0"/>
            </a:endParaRPr>
          </a:p>
        </p:txBody>
      </p:sp>
      <p:sp>
        <p:nvSpPr>
          <p:cNvPr id="21527" name="Rectangle 17">
            <a:extLst>
              <a:ext uri="{FF2B5EF4-FFF2-40B4-BE49-F238E27FC236}">
                <a16:creationId xmlns:a16="http://schemas.microsoft.com/office/drawing/2014/main" id="{B09B52CE-938B-4B60-9A53-B814B7F8398F}"/>
              </a:ext>
            </a:extLst>
          </p:cNvPr>
          <p:cNvSpPr>
            <a:spLocks noChangeArrowheads="1"/>
          </p:cNvSpPr>
          <p:nvPr/>
        </p:nvSpPr>
        <p:spPr bwMode="auto">
          <a:xfrm>
            <a:off x="4659313" y="1936750"/>
            <a:ext cx="40274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1528" name="Rectangle 18">
            <a:extLst>
              <a:ext uri="{FF2B5EF4-FFF2-40B4-BE49-F238E27FC236}">
                <a16:creationId xmlns:a16="http://schemas.microsoft.com/office/drawing/2014/main" id="{58E63299-7806-41EB-94E4-FA3FF539EFCB}"/>
              </a:ext>
            </a:extLst>
          </p:cNvPr>
          <p:cNvSpPr>
            <a:spLocks noChangeArrowheads="1"/>
          </p:cNvSpPr>
          <p:nvPr/>
        </p:nvSpPr>
        <p:spPr bwMode="auto">
          <a:xfrm>
            <a:off x="527050" y="1936750"/>
            <a:ext cx="24193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1529" name="Rectangle 19">
            <a:extLst>
              <a:ext uri="{FF2B5EF4-FFF2-40B4-BE49-F238E27FC236}">
                <a16:creationId xmlns:a16="http://schemas.microsoft.com/office/drawing/2014/main" id="{67C4E400-6519-45E9-8A81-E52563099F20}"/>
              </a:ext>
            </a:extLst>
          </p:cNvPr>
          <p:cNvSpPr>
            <a:spLocks noChangeArrowheads="1"/>
          </p:cNvSpPr>
          <p:nvPr/>
        </p:nvSpPr>
        <p:spPr bwMode="auto">
          <a:xfrm>
            <a:off x="527050" y="1481138"/>
            <a:ext cx="81597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If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and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are statements, then so are</a:t>
            </a:r>
            <a:endParaRPr lang="en-GB" altLang="en-US" sz="2400" dirty="0">
              <a:latin typeface="Times New Roman" panose="02020603050405020304" pitchFamily="18" charset="0"/>
              <a:cs typeface="Times New Roman" panose="02020603050405020304" pitchFamily="18" charset="0"/>
            </a:endParaRPr>
          </a:p>
        </p:txBody>
      </p:sp>
      <p:sp>
        <p:nvSpPr>
          <p:cNvPr id="21530" name="Line 20">
            <a:extLst>
              <a:ext uri="{FF2B5EF4-FFF2-40B4-BE49-F238E27FC236}">
                <a16:creationId xmlns:a16="http://schemas.microsoft.com/office/drawing/2014/main" id="{8F55A503-3DD7-4425-8C5C-07012A4F2691}"/>
              </a:ext>
            </a:extLst>
          </p:cNvPr>
          <p:cNvSpPr>
            <a:spLocks noChangeShapeType="1"/>
          </p:cNvSpPr>
          <p:nvPr/>
        </p:nvSpPr>
        <p:spPr bwMode="auto">
          <a:xfrm>
            <a:off x="527050" y="1481138"/>
            <a:ext cx="8159750" cy="0"/>
          </a:xfrm>
          <a:prstGeom prst="line">
            <a:avLst/>
          </a:prstGeom>
          <a:noFill/>
          <a:ln w="12700" cap="sq">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31" name="Line 21">
            <a:extLst>
              <a:ext uri="{FF2B5EF4-FFF2-40B4-BE49-F238E27FC236}">
                <a16:creationId xmlns:a16="http://schemas.microsoft.com/office/drawing/2014/main" id="{B030206C-D6A4-461D-B774-3C1EC2E6D17F}"/>
              </a:ext>
            </a:extLst>
          </p:cNvPr>
          <p:cNvSpPr>
            <a:spLocks noChangeShapeType="1"/>
          </p:cNvSpPr>
          <p:nvPr/>
        </p:nvSpPr>
        <p:spPr bwMode="auto">
          <a:xfrm>
            <a:off x="527050" y="5189538"/>
            <a:ext cx="8159750" cy="0"/>
          </a:xfrm>
          <a:prstGeom prst="line">
            <a:avLst/>
          </a:prstGeom>
          <a:noFill/>
          <a:ln w="12700" cap="sq">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32" name="Line 22">
            <a:extLst>
              <a:ext uri="{FF2B5EF4-FFF2-40B4-BE49-F238E27FC236}">
                <a16:creationId xmlns:a16="http://schemas.microsoft.com/office/drawing/2014/main" id="{1499823C-1E73-4523-AD2C-CB62A8723635}"/>
              </a:ext>
            </a:extLst>
          </p:cNvPr>
          <p:cNvSpPr>
            <a:spLocks noChangeShapeType="1"/>
          </p:cNvSpPr>
          <p:nvPr/>
        </p:nvSpPr>
        <p:spPr bwMode="auto">
          <a:xfrm>
            <a:off x="527050" y="1481138"/>
            <a:ext cx="0" cy="3708400"/>
          </a:xfrm>
          <a:prstGeom prst="line">
            <a:avLst/>
          </a:prstGeom>
          <a:noFill/>
          <a:ln w="12700" cap="sq">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33" name="Line 23">
            <a:extLst>
              <a:ext uri="{FF2B5EF4-FFF2-40B4-BE49-F238E27FC236}">
                <a16:creationId xmlns:a16="http://schemas.microsoft.com/office/drawing/2014/main" id="{13AC7DDF-E17C-4B00-8370-ADAFCC689B4C}"/>
              </a:ext>
            </a:extLst>
          </p:cNvPr>
          <p:cNvSpPr>
            <a:spLocks noChangeShapeType="1"/>
          </p:cNvSpPr>
          <p:nvPr/>
        </p:nvSpPr>
        <p:spPr bwMode="auto">
          <a:xfrm>
            <a:off x="8686800" y="1481138"/>
            <a:ext cx="0" cy="3708400"/>
          </a:xfrm>
          <a:prstGeom prst="line">
            <a:avLst/>
          </a:prstGeom>
          <a:noFill/>
          <a:ln w="12700" cap="sq">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34" name="Line 36">
            <a:extLst>
              <a:ext uri="{FF2B5EF4-FFF2-40B4-BE49-F238E27FC236}">
                <a16:creationId xmlns:a16="http://schemas.microsoft.com/office/drawing/2014/main" id="{27D83751-BF60-484B-AAD6-A0D65F59D7AA}"/>
              </a:ext>
            </a:extLst>
          </p:cNvPr>
          <p:cNvSpPr>
            <a:spLocks noChangeShapeType="1"/>
          </p:cNvSpPr>
          <p:nvPr/>
        </p:nvSpPr>
        <p:spPr bwMode="auto">
          <a:xfrm>
            <a:off x="527050" y="1936750"/>
            <a:ext cx="8159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35" name="Line 38">
            <a:extLst>
              <a:ext uri="{FF2B5EF4-FFF2-40B4-BE49-F238E27FC236}">
                <a16:creationId xmlns:a16="http://schemas.microsoft.com/office/drawing/2014/main" id="{3C5CDB86-78EA-4FFD-8507-4749DB10043C}"/>
              </a:ext>
            </a:extLst>
          </p:cNvPr>
          <p:cNvSpPr>
            <a:spLocks noChangeShapeType="1"/>
          </p:cNvSpPr>
          <p:nvPr/>
        </p:nvSpPr>
        <p:spPr bwMode="auto">
          <a:xfrm>
            <a:off x="2946400" y="1936750"/>
            <a:ext cx="0" cy="32527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36" name="Line 40">
            <a:extLst>
              <a:ext uri="{FF2B5EF4-FFF2-40B4-BE49-F238E27FC236}">
                <a16:creationId xmlns:a16="http://schemas.microsoft.com/office/drawing/2014/main" id="{E2C98EDD-FE5D-4B54-911D-CE3638F66CA9}"/>
              </a:ext>
            </a:extLst>
          </p:cNvPr>
          <p:cNvSpPr>
            <a:spLocks noChangeShapeType="1"/>
          </p:cNvSpPr>
          <p:nvPr/>
        </p:nvSpPr>
        <p:spPr bwMode="auto">
          <a:xfrm>
            <a:off x="4659313" y="1936750"/>
            <a:ext cx="0" cy="32527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37" name="Line 41">
            <a:extLst>
              <a:ext uri="{FF2B5EF4-FFF2-40B4-BE49-F238E27FC236}">
                <a16:creationId xmlns:a16="http://schemas.microsoft.com/office/drawing/2014/main" id="{DB25F670-6F80-4A79-9B52-A26399A79EE1}"/>
              </a:ext>
            </a:extLst>
          </p:cNvPr>
          <p:cNvSpPr>
            <a:spLocks noChangeShapeType="1"/>
          </p:cNvSpPr>
          <p:nvPr/>
        </p:nvSpPr>
        <p:spPr bwMode="auto">
          <a:xfrm>
            <a:off x="527050" y="2392363"/>
            <a:ext cx="8159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38" name="Line 46">
            <a:extLst>
              <a:ext uri="{FF2B5EF4-FFF2-40B4-BE49-F238E27FC236}">
                <a16:creationId xmlns:a16="http://schemas.microsoft.com/office/drawing/2014/main" id="{312195EB-209C-4F69-8714-7CB1050115A6}"/>
              </a:ext>
            </a:extLst>
          </p:cNvPr>
          <p:cNvSpPr>
            <a:spLocks noChangeShapeType="1"/>
          </p:cNvSpPr>
          <p:nvPr/>
        </p:nvSpPr>
        <p:spPr bwMode="auto">
          <a:xfrm>
            <a:off x="527050" y="2847975"/>
            <a:ext cx="8159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39" name="Line 51">
            <a:extLst>
              <a:ext uri="{FF2B5EF4-FFF2-40B4-BE49-F238E27FC236}">
                <a16:creationId xmlns:a16="http://schemas.microsoft.com/office/drawing/2014/main" id="{38EB6881-B379-4E39-8805-10F6EF188604}"/>
              </a:ext>
            </a:extLst>
          </p:cNvPr>
          <p:cNvSpPr>
            <a:spLocks noChangeShapeType="1"/>
          </p:cNvSpPr>
          <p:nvPr/>
        </p:nvSpPr>
        <p:spPr bwMode="auto">
          <a:xfrm>
            <a:off x="527050" y="3316288"/>
            <a:ext cx="8159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40" name="Line 56">
            <a:extLst>
              <a:ext uri="{FF2B5EF4-FFF2-40B4-BE49-F238E27FC236}">
                <a16:creationId xmlns:a16="http://schemas.microsoft.com/office/drawing/2014/main" id="{1A1B4BD1-A070-4192-94B9-1BCF183BF1E1}"/>
              </a:ext>
            </a:extLst>
          </p:cNvPr>
          <p:cNvSpPr>
            <a:spLocks noChangeShapeType="1"/>
          </p:cNvSpPr>
          <p:nvPr/>
        </p:nvSpPr>
        <p:spPr bwMode="auto">
          <a:xfrm>
            <a:off x="527050" y="3784600"/>
            <a:ext cx="8159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41" name="Line 66">
            <a:extLst>
              <a:ext uri="{FF2B5EF4-FFF2-40B4-BE49-F238E27FC236}">
                <a16:creationId xmlns:a16="http://schemas.microsoft.com/office/drawing/2014/main" id="{B6052B82-ED63-41D4-9D7E-34736FD7DBBB}"/>
              </a:ext>
            </a:extLst>
          </p:cNvPr>
          <p:cNvSpPr>
            <a:spLocks noChangeShapeType="1"/>
          </p:cNvSpPr>
          <p:nvPr/>
        </p:nvSpPr>
        <p:spPr bwMode="auto">
          <a:xfrm>
            <a:off x="527050" y="4721225"/>
            <a:ext cx="8159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1542" name="Line 73">
            <a:extLst>
              <a:ext uri="{FF2B5EF4-FFF2-40B4-BE49-F238E27FC236}">
                <a16:creationId xmlns:a16="http://schemas.microsoft.com/office/drawing/2014/main" id="{518A7EF8-5C86-41D3-AA91-192C457DDC8C}"/>
              </a:ext>
            </a:extLst>
          </p:cNvPr>
          <p:cNvSpPr>
            <a:spLocks noChangeShapeType="1"/>
          </p:cNvSpPr>
          <p:nvPr/>
        </p:nvSpPr>
        <p:spPr bwMode="auto">
          <a:xfrm>
            <a:off x="527050" y="4252913"/>
            <a:ext cx="8159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1675"/>
                                        </p:tgtEl>
                                        <p:attrNameLst>
                                          <p:attrName>style.visibility</p:attrName>
                                        </p:attrNameLst>
                                      </p:cBhvr>
                                      <p:to>
                                        <p:strVal val="visible"/>
                                      </p:to>
                                    </p:set>
                                    <p:animEffect transition="in" filter="box(in)">
                                      <p:cBhvr>
                                        <p:cTn id="7" dur="500"/>
                                        <p:tgtEl>
                                          <p:spTgt spid="24167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41676"/>
                                        </p:tgtEl>
                                        <p:attrNameLst>
                                          <p:attrName>style.visibility</p:attrName>
                                        </p:attrNameLst>
                                      </p:cBhvr>
                                      <p:to>
                                        <p:strVal val="visible"/>
                                      </p:to>
                                    </p:set>
                                    <p:animEffect transition="in" filter="box(in)">
                                      <p:cBhvr>
                                        <p:cTn id="10" dur="500"/>
                                        <p:tgtEl>
                                          <p:spTgt spid="24167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41670"/>
                                        </p:tgtEl>
                                        <p:attrNameLst>
                                          <p:attrName>style.visibility</p:attrName>
                                        </p:attrNameLst>
                                      </p:cBhvr>
                                      <p:to>
                                        <p:strVal val="visible"/>
                                      </p:to>
                                    </p:set>
                                    <p:animEffect transition="in" filter="box(in)">
                                      <p:cBhvr>
                                        <p:cTn id="13" dur="500"/>
                                        <p:tgtEl>
                                          <p:spTgt spid="2416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41674"/>
                                        </p:tgtEl>
                                        <p:attrNameLst>
                                          <p:attrName>style.visibility</p:attrName>
                                        </p:attrNameLst>
                                      </p:cBhvr>
                                      <p:to>
                                        <p:strVal val="visible"/>
                                      </p:to>
                                    </p:set>
                                    <p:animEffect transition="in" filter="box(in)">
                                      <p:cBhvr>
                                        <p:cTn id="18" dur="1000"/>
                                        <p:tgtEl>
                                          <p:spTgt spid="24167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41669"/>
                                        </p:tgtEl>
                                        <p:attrNameLst>
                                          <p:attrName>style.visibility</p:attrName>
                                        </p:attrNameLst>
                                      </p:cBhvr>
                                      <p:to>
                                        <p:strVal val="visible"/>
                                      </p:to>
                                    </p:set>
                                    <p:animEffect transition="in" filter="box(in)">
                                      <p:cBhvr>
                                        <p:cTn id="21" dur="1000"/>
                                        <p:tgtEl>
                                          <p:spTgt spid="24166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41673"/>
                                        </p:tgtEl>
                                        <p:attrNameLst>
                                          <p:attrName>style.visibility</p:attrName>
                                        </p:attrNameLst>
                                      </p:cBhvr>
                                      <p:to>
                                        <p:strVal val="visible"/>
                                      </p:to>
                                    </p:set>
                                    <p:animEffect transition="in" filter="box(in)">
                                      <p:cBhvr>
                                        <p:cTn id="24" dur="1000"/>
                                        <p:tgtEl>
                                          <p:spTgt spid="2416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41736"/>
                                        </p:tgtEl>
                                        <p:attrNameLst>
                                          <p:attrName>style.visibility</p:attrName>
                                        </p:attrNameLst>
                                      </p:cBhvr>
                                      <p:to>
                                        <p:strVal val="visible"/>
                                      </p:to>
                                    </p:set>
                                    <p:animEffect transition="in" filter="box(in)">
                                      <p:cBhvr>
                                        <p:cTn id="29" dur="1000"/>
                                        <p:tgtEl>
                                          <p:spTgt spid="24173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41738"/>
                                        </p:tgtEl>
                                        <p:attrNameLst>
                                          <p:attrName>style.visibility</p:attrName>
                                        </p:attrNameLst>
                                      </p:cBhvr>
                                      <p:to>
                                        <p:strVal val="visible"/>
                                      </p:to>
                                    </p:set>
                                    <p:animEffect transition="in" filter="box(in)">
                                      <p:cBhvr>
                                        <p:cTn id="32" dur="1000"/>
                                        <p:tgtEl>
                                          <p:spTgt spid="24173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41740"/>
                                        </p:tgtEl>
                                        <p:attrNameLst>
                                          <p:attrName>style.visibility</p:attrName>
                                        </p:attrNameLst>
                                      </p:cBhvr>
                                      <p:to>
                                        <p:strVal val="visible"/>
                                      </p:to>
                                    </p:set>
                                    <p:animEffect transition="in" filter="box(in)">
                                      <p:cBhvr>
                                        <p:cTn id="35" dur="1000"/>
                                        <p:tgtEl>
                                          <p:spTgt spid="24174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41729"/>
                                        </p:tgtEl>
                                        <p:attrNameLst>
                                          <p:attrName>style.visibility</p:attrName>
                                        </p:attrNameLst>
                                      </p:cBhvr>
                                      <p:to>
                                        <p:strVal val="visible"/>
                                      </p:to>
                                    </p:set>
                                    <p:animEffect transition="in" filter="box(in)">
                                      <p:cBhvr>
                                        <p:cTn id="40" dur="1000"/>
                                        <p:tgtEl>
                                          <p:spTgt spid="24172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41731"/>
                                        </p:tgtEl>
                                        <p:attrNameLst>
                                          <p:attrName>style.visibility</p:attrName>
                                        </p:attrNameLst>
                                      </p:cBhvr>
                                      <p:to>
                                        <p:strVal val="visible"/>
                                      </p:to>
                                    </p:set>
                                    <p:animEffect transition="in" filter="box(in)">
                                      <p:cBhvr>
                                        <p:cTn id="43" dur="1000"/>
                                        <p:tgtEl>
                                          <p:spTgt spid="241731"/>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41733"/>
                                        </p:tgtEl>
                                        <p:attrNameLst>
                                          <p:attrName>style.visibility</p:attrName>
                                        </p:attrNameLst>
                                      </p:cBhvr>
                                      <p:to>
                                        <p:strVal val="visible"/>
                                      </p:to>
                                    </p:set>
                                    <p:animEffect transition="in" filter="box(in)">
                                      <p:cBhvr>
                                        <p:cTn id="46" dur="1000"/>
                                        <p:tgtEl>
                                          <p:spTgt spid="24173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41678"/>
                                        </p:tgtEl>
                                        <p:attrNameLst>
                                          <p:attrName>style.visibility</p:attrName>
                                        </p:attrNameLst>
                                      </p:cBhvr>
                                      <p:to>
                                        <p:strVal val="visible"/>
                                      </p:to>
                                    </p:set>
                                    <p:animEffect transition="in" filter="box(in)">
                                      <p:cBhvr>
                                        <p:cTn id="51" dur="1000"/>
                                        <p:tgtEl>
                                          <p:spTgt spid="241678"/>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41668"/>
                                        </p:tgtEl>
                                        <p:attrNameLst>
                                          <p:attrName>style.visibility</p:attrName>
                                        </p:attrNameLst>
                                      </p:cBhvr>
                                      <p:to>
                                        <p:strVal val="visible"/>
                                      </p:to>
                                    </p:set>
                                    <p:animEffect transition="in" filter="box(in)">
                                      <p:cBhvr>
                                        <p:cTn id="54" dur="1000"/>
                                        <p:tgtEl>
                                          <p:spTgt spid="241668"/>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41677"/>
                                        </p:tgtEl>
                                        <p:attrNameLst>
                                          <p:attrName>style.visibility</p:attrName>
                                        </p:attrNameLst>
                                      </p:cBhvr>
                                      <p:to>
                                        <p:strVal val="visible"/>
                                      </p:to>
                                    </p:set>
                                    <p:animEffect transition="in" filter="box(in)">
                                      <p:cBhvr>
                                        <p:cTn id="57" dur="1000"/>
                                        <p:tgtEl>
                                          <p:spTgt spid="241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40" grpId="0"/>
      <p:bldP spid="241738" grpId="0"/>
      <p:bldP spid="241736" grpId="0"/>
      <p:bldP spid="241733" grpId="0"/>
      <p:bldP spid="241731" grpId="0"/>
      <p:bldP spid="241729" grpId="0"/>
      <p:bldP spid="241668" grpId="0"/>
      <p:bldP spid="241669" grpId="0"/>
      <p:bldP spid="241670" grpId="0"/>
      <p:bldP spid="241673" grpId="0"/>
      <p:bldP spid="241674" grpId="0"/>
      <p:bldP spid="241675" grpId="0"/>
      <p:bldP spid="241676" grpId="0"/>
      <p:bldP spid="241677" grpId="0"/>
      <p:bldP spid="2416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695EACD2-6219-4F59-ABCB-536E56D0606E}"/>
              </a:ext>
            </a:extLst>
          </p:cNvPr>
          <p:cNvSpPr>
            <a:spLocks noGrp="1" noChangeArrowheads="1"/>
          </p:cNvSpPr>
          <p:nvPr>
            <p:ph type="title"/>
          </p:nvPr>
        </p:nvSpPr>
        <p:spPr>
          <a:xfrm>
            <a:off x="457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Logical Connectives and Compound Statements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22532" name="Rectangle 3">
            <a:extLst>
              <a:ext uri="{FF2B5EF4-FFF2-40B4-BE49-F238E27FC236}">
                <a16:creationId xmlns:a16="http://schemas.microsoft.com/office/drawing/2014/main" id="{6A04D886-A6DC-4099-A41D-F43EF8538A23}"/>
              </a:ext>
            </a:extLst>
          </p:cNvPr>
          <p:cNvSpPr>
            <a:spLocks noGrp="1" noChangeArrowheads="1"/>
          </p:cNvSpPr>
          <p:nvPr>
            <p:ph idx="1"/>
          </p:nvPr>
        </p:nvSpPr>
        <p:spPr>
          <a:xfrm>
            <a:off x="457200" y="1771650"/>
            <a:ext cx="8229600" cy="4530725"/>
          </a:xfrm>
        </p:spPr>
        <p:txBody>
          <a:bodyPr/>
          <a:lstStyle/>
          <a:p>
            <a:pPr marL="0" indent="0" eaLnBrk="1" hangingPunct="1">
              <a:lnSpc>
                <a:spcPct val="80000"/>
              </a:lnSpc>
              <a:buFontTx/>
              <a:buNone/>
            </a:pPr>
            <a:r>
              <a:rPr lang="en-US" altLang="en-US" sz="2400" dirty="0">
                <a:latin typeface="Times New Roman" panose="02020603050405020304" pitchFamily="18" charset="0"/>
                <a:cs typeface="Times New Roman" panose="02020603050405020304" pitchFamily="18" charset="0"/>
              </a:rPr>
              <a:t>Recall that each statement must either be true or false. We will therefore, assign to each statement a </a:t>
            </a:r>
            <a:r>
              <a:rPr lang="en-US" altLang="en-US" sz="2400" b="1" i="1" dirty="0">
                <a:latin typeface="Times New Roman" panose="02020603050405020304" pitchFamily="18" charset="0"/>
                <a:cs typeface="Times New Roman" panose="02020603050405020304" pitchFamily="18" charset="0"/>
              </a:rPr>
              <a:t>truth value</a:t>
            </a:r>
            <a:r>
              <a:rPr lang="en-US" altLang="en-US" sz="2400" dirty="0">
                <a:latin typeface="Times New Roman" panose="02020603050405020304" pitchFamily="18" charset="0"/>
                <a:cs typeface="Times New Roman" panose="02020603050405020304" pitchFamily="18" charset="0"/>
              </a:rPr>
              <a:t> of </a:t>
            </a:r>
          </a:p>
          <a:p>
            <a:pPr marL="0" indent="0" eaLnBrk="1" hangingPunct="1">
              <a:lnSpc>
                <a:spcPct val="80000"/>
              </a:lnSpc>
              <a:buFontTx/>
              <a:buNone/>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a:t>
            </a:r>
            <a:r>
              <a:rPr lang="en-US" altLang="en-US" sz="2400" dirty="0">
                <a:latin typeface="Times New Roman" panose="02020603050405020304" pitchFamily="18" charset="0"/>
                <a:cs typeface="Times New Roman" panose="02020603050405020304" pitchFamily="18" charset="0"/>
              </a:rPr>
              <a:t> for true </a:t>
            </a:r>
          </a:p>
          <a:p>
            <a:pPr marL="0" indent="0" eaLnBrk="1" hangingPunct="1">
              <a:lnSpc>
                <a:spcPct val="80000"/>
              </a:lnSpc>
              <a:buFontTx/>
              <a:buNone/>
            </a:pPr>
            <a:r>
              <a:rPr lang="en-US" altLang="en-US" sz="2400" dirty="0">
                <a:latin typeface="Times New Roman" panose="02020603050405020304" pitchFamily="18" charset="0"/>
                <a:cs typeface="Times New Roman" panose="02020603050405020304" pitchFamily="18" charset="0"/>
              </a:rPr>
              <a:t>or 		</a:t>
            </a:r>
            <a:r>
              <a:rPr lang="en-US" altLang="en-US" sz="2400" b="1" dirty="0">
                <a:latin typeface="Times New Roman" panose="02020603050405020304" pitchFamily="18" charset="0"/>
                <a:cs typeface="Times New Roman" panose="02020603050405020304" pitchFamily="18" charset="0"/>
              </a:rPr>
              <a:t>F</a:t>
            </a:r>
            <a:r>
              <a:rPr lang="en-US" altLang="en-US" sz="2400" dirty="0">
                <a:latin typeface="Times New Roman" panose="02020603050405020304" pitchFamily="18" charset="0"/>
                <a:cs typeface="Times New Roman" panose="02020603050405020304" pitchFamily="18" charset="0"/>
              </a:rPr>
              <a:t> for false.</a:t>
            </a:r>
          </a:p>
          <a:p>
            <a:pPr marL="0" indent="0" eaLnBrk="1" hangingPunct="1">
              <a:lnSpc>
                <a:spcPct val="80000"/>
              </a:lnSpc>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lnSpc>
                <a:spcPct val="80000"/>
              </a:lnSpc>
              <a:buFontTx/>
              <a:buNone/>
            </a:pPr>
            <a:r>
              <a:rPr lang="en-US" altLang="en-US" sz="2400" dirty="0">
                <a:latin typeface="Times New Roman" panose="02020603050405020304" pitchFamily="18" charset="0"/>
                <a:cs typeface="Times New Roman" panose="02020603050405020304" pitchFamily="18" charset="0"/>
              </a:rPr>
              <a:t>The truth value of a compound statement depends only on the truth values of the member statements and the connectives that form it. We represent this dependence by means of </a:t>
            </a:r>
            <a:r>
              <a:rPr lang="en-US" altLang="en-US" sz="2400" b="1" i="1" dirty="0">
                <a:latin typeface="Times New Roman" panose="02020603050405020304" pitchFamily="18" charset="0"/>
                <a:cs typeface="Times New Roman" panose="02020603050405020304" pitchFamily="18" charset="0"/>
              </a:rPr>
              <a:t>truth tables</a:t>
            </a:r>
            <a:r>
              <a:rPr lang="en-US" altLang="en-US" sz="2400" dirty="0">
                <a:latin typeface="Times New Roman" panose="02020603050405020304" pitchFamily="18" charset="0"/>
                <a:cs typeface="Times New Roman" panose="02020603050405020304" pitchFamily="18" charset="0"/>
              </a:rPr>
              <a:t>.</a:t>
            </a:r>
          </a:p>
        </p:txBody>
      </p:sp>
      <p:sp>
        <p:nvSpPr>
          <p:cNvPr id="22530" name="Slide Number Placeholder 5">
            <a:extLst>
              <a:ext uri="{FF2B5EF4-FFF2-40B4-BE49-F238E27FC236}">
                <a16:creationId xmlns:a16="http://schemas.microsoft.com/office/drawing/2014/main" id="{CF03AB8C-193B-4255-9DE8-C329F714D0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89AB0B2-02F3-49DF-96BE-5A46FD8BB2F5}" type="slidenum">
              <a:rPr lang="en-GB" altLang="en-US" sz="1400" smtClean="0"/>
              <a:pPr>
                <a:spcBef>
                  <a:spcPct val="0"/>
                </a:spcBef>
                <a:buFontTx/>
                <a:buNone/>
              </a:pPr>
              <a:t>11</a:t>
            </a:fld>
            <a:endParaRPr lang="en-GB"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44A84F68-2EE9-408E-BD07-F76B36E259A0}"/>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Negation: ~ </a:t>
            </a:r>
            <a:r>
              <a:rPr lang="en-US" altLang="en-US" sz="3600" b="1" i="1">
                <a:solidFill>
                  <a:schemeClr val="folHlink"/>
                </a:solidFill>
                <a:latin typeface="Times New Roman" panose="02020603050405020304" pitchFamily="18" charset="0"/>
                <a:cs typeface="Times New Roman" panose="02020603050405020304" pitchFamily="18" charset="0"/>
              </a:rPr>
              <a:t>P</a:t>
            </a:r>
            <a:endParaRPr lang="en-GB" altLang="en-US" sz="3600" b="1" i="1">
              <a:solidFill>
                <a:schemeClr val="folHlink"/>
              </a:solidFill>
              <a:latin typeface="Times New Roman" panose="02020603050405020304" pitchFamily="18" charset="0"/>
              <a:cs typeface="Times New Roman" panose="02020603050405020304" pitchFamily="18" charset="0"/>
            </a:endParaRPr>
          </a:p>
        </p:txBody>
      </p:sp>
      <p:sp>
        <p:nvSpPr>
          <p:cNvPr id="23556" name="Rectangle 3">
            <a:extLst>
              <a:ext uri="{FF2B5EF4-FFF2-40B4-BE49-F238E27FC236}">
                <a16:creationId xmlns:a16="http://schemas.microsoft.com/office/drawing/2014/main" id="{C607783E-3E29-4047-A364-6CBD783B6212}"/>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a:latin typeface="Times New Roman" panose="02020603050405020304" pitchFamily="18" charset="0"/>
                <a:cs typeface="Times New Roman" panose="02020603050405020304" pitchFamily="18" charset="0"/>
              </a:rPr>
              <a:t>The negation of a statement is simply the opposite of what it says. </a:t>
            </a:r>
          </a:p>
          <a:p>
            <a:pPr marL="0" indent="0" eaLnBrk="1" hangingPunct="1">
              <a:buFontTx/>
              <a:buNone/>
            </a:pPr>
            <a:endParaRPr lang="en-US" altLang="en-US" sz="2400">
              <a:latin typeface="Times New Roman" panose="02020603050405020304" pitchFamily="18" charset="0"/>
              <a:cs typeface="Times New Roman" panose="02020603050405020304" pitchFamily="18" charset="0"/>
            </a:endParaRPr>
          </a:p>
          <a:p>
            <a:pPr marL="0" indent="0"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3554" name="Slide Number Placeholder 6">
            <a:extLst>
              <a:ext uri="{FF2B5EF4-FFF2-40B4-BE49-F238E27FC236}">
                <a16:creationId xmlns:a16="http://schemas.microsoft.com/office/drawing/2014/main" id="{B1A39ACB-C0A3-45F0-A849-8E6DEB777A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FFBFB10-AB00-4110-BECF-D31CBADB7AE7}" type="slidenum">
              <a:rPr lang="en-GB" altLang="en-US" sz="1400" smtClean="0"/>
              <a:pPr>
                <a:spcBef>
                  <a:spcPct val="0"/>
                </a:spcBef>
                <a:buFontTx/>
                <a:buNone/>
              </a:pPr>
              <a:t>12</a:t>
            </a:fld>
            <a:endParaRPr lang="en-GB"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F1C88013-3633-40EE-A98F-568CDCA1FAF8}"/>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Negation: Examples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24578" name="Slide Number Placeholder 6">
            <a:extLst>
              <a:ext uri="{FF2B5EF4-FFF2-40B4-BE49-F238E27FC236}">
                <a16:creationId xmlns:a16="http://schemas.microsoft.com/office/drawing/2014/main" id="{B4EB19E1-0B7B-440C-958E-87BB0C2AA9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5F4103E-6EBA-4D8F-B250-BC63608A1F10}" type="slidenum">
              <a:rPr lang="en-GB" altLang="en-US" sz="1400" smtClean="0"/>
              <a:pPr>
                <a:spcBef>
                  <a:spcPct val="0"/>
                </a:spcBef>
                <a:buFontTx/>
                <a:buNone/>
              </a:pPr>
              <a:t>13</a:t>
            </a:fld>
            <a:endParaRPr lang="en-GB" altLang="en-US" sz="1400"/>
          </a:p>
        </p:txBody>
      </p:sp>
      <p:sp>
        <p:nvSpPr>
          <p:cNvPr id="24580" name="Rectangle 45">
            <a:extLst>
              <a:ext uri="{FF2B5EF4-FFF2-40B4-BE49-F238E27FC236}">
                <a16:creationId xmlns:a16="http://schemas.microsoft.com/office/drawing/2014/main" id="{4A5E3BED-F31C-4E9D-84CC-119485DD0822}"/>
              </a:ext>
            </a:extLst>
          </p:cNvPr>
          <p:cNvSpPr>
            <a:spLocks noChangeArrowheads="1"/>
          </p:cNvSpPr>
          <p:nvPr/>
        </p:nvSpPr>
        <p:spPr bwMode="auto">
          <a:xfrm>
            <a:off x="2887663" y="2847975"/>
            <a:ext cx="57991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4581" name="Rectangle 43">
            <a:extLst>
              <a:ext uri="{FF2B5EF4-FFF2-40B4-BE49-F238E27FC236}">
                <a16:creationId xmlns:a16="http://schemas.microsoft.com/office/drawing/2014/main" id="{26EDA791-CCFC-4E69-B73B-2E59DA7BFB91}"/>
              </a:ext>
            </a:extLst>
          </p:cNvPr>
          <p:cNvSpPr>
            <a:spLocks noChangeArrowheads="1"/>
          </p:cNvSpPr>
          <p:nvPr/>
        </p:nvSpPr>
        <p:spPr bwMode="auto">
          <a:xfrm>
            <a:off x="527050" y="2847975"/>
            <a:ext cx="23606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34536" name="Rectangle 40">
            <a:extLst>
              <a:ext uri="{FF2B5EF4-FFF2-40B4-BE49-F238E27FC236}">
                <a16:creationId xmlns:a16="http://schemas.microsoft.com/office/drawing/2014/main" id="{CF0CDEB0-58A4-4E61-9BD1-0B662DEB25E9}"/>
              </a:ext>
            </a:extLst>
          </p:cNvPr>
          <p:cNvSpPr>
            <a:spLocks noChangeArrowheads="1"/>
          </p:cNvSpPr>
          <p:nvPr/>
        </p:nvSpPr>
        <p:spPr bwMode="auto">
          <a:xfrm>
            <a:off x="2887663" y="3316288"/>
            <a:ext cx="57991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	x </a:t>
            </a:r>
            <a:r>
              <a:rPr lang="en-US" altLang="en-US" sz="2400">
                <a:latin typeface="Times New Roman" panose="02020603050405020304" pitchFamily="18" charset="0"/>
                <a:cs typeface="Times New Roman" panose="02020603050405020304" pitchFamily="18" charset="0"/>
              </a:rPr>
              <a:t>&gt; 2 or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&lt; 2</a:t>
            </a:r>
            <a:endParaRPr lang="en-GB" altLang="en-US" sz="2400" i="1">
              <a:latin typeface="Times New Roman" panose="02020603050405020304" pitchFamily="18" charset="0"/>
              <a:cs typeface="Times New Roman" panose="02020603050405020304" pitchFamily="18" charset="0"/>
            </a:endParaRPr>
          </a:p>
        </p:txBody>
      </p:sp>
      <p:sp>
        <p:nvSpPr>
          <p:cNvPr id="234534" name="Rectangle 38">
            <a:extLst>
              <a:ext uri="{FF2B5EF4-FFF2-40B4-BE49-F238E27FC236}">
                <a16:creationId xmlns:a16="http://schemas.microsoft.com/office/drawing/2014/main" id="{57BA92D3-9BB2-4A03-A890-BA485F4F81D1}"/>
              </a:ext>
            </a:extLst>
          </p:cNvPr>
          <p:cNvSpPr>
            <a:spLocks noChangeArrowheads="1"/>
          </p:cNvSpPr>
          <p:nvPr/>
        </p:nvSpPr>
        <p:spPr bwMode="auto">
          <a:xfrm>
            <a:off x="527050" y="3316288"/>
            <a:ext cx="23606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dirty="0">
                <a:latin typeface="Times New Roman" panose="02020603050405020304" pitchFamily="18" charset="0"/>
                <a:cs typeface="Times New Roman" panose="02020603050405020304" pitchFamily="18" charset="0"/>
              </a:rPr>
              <a:t>If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is:</a:t>
            </a:r>
            <a:endParaRPr lang="en-GB" altLang="en-US" sz="2400" dirty="0">
              <a:latin typeface="Times New Roman" panose="02020603050405020304" pitchFamily="18" charset="0"/>
              <a:cs typeface="Times New Roman" panose="02020603050405020304" pitchFamily="18" charset="0"/>
            </a:endParaRPr>
          </a:p>
        </p:txBody>
      </p:sp>
      <p:sp>
        <p:nvSpPr>
          <p:cNvPr id="234531" name="Rectangle 35">
            <a:extLst>
              <a:ext uri="{FF2B5EF4-FFF2-40B4-BE49-F238E27FC236}">
                <a16:creationId xmlns:a16="http://schemas.microsoft.com/office/drawing/2014/main" id="{144D32D5-5E1D-4BCD-8CC9-14CD2421D2C7}"/>
              </a:ext>
            </a:extLst>
          </p:cNvPr>
          <p:cNvSpPr>
            <a:spLocks noChangeArrowheads="1"/>
          </p:cNvSpPr>
          <p:nvPr/>
        </p:nvSpPr>
        <p:spPr bwMode="auto">
          <a:xfrm>
            <a:off x="2887663" y="3783013"/>
            <a:ext cx="579913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x </a:t>
            </a:r>
            <a:r>
              <a:rPr lang="en-US" altLang="en-US" sz="2400" dirty="0">
                <a:latin typeface="Times New Roman" panose="02020603050405020304" pitchFamily="18" charset="0"/>
                <a:cs typeface="Times New Roman" panose="02020603050405020304" pitchFamily="18" charset="0"/>
              </a:rPr>
              <a:t>&gt; 2 or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&lt; 2)</a:t>
            </a:r>
            <a:endParaRPr lang="en-GB" altLang="en-US" sz="2400" dirty="0">
              <a:latin typeface="Times New Roman" panose="02020603050405020304" pitchFamily="18" charset="0"/>
              <a:cs typeface="Times New Roman" panose="02020603050405020304" pitchFamily="18" charset="0"/>
            </a:endParaRPr>
          </a:p>
          <a:p>
            <a:pPr eaLnBrk="1" hangingPunct="1">
              <a:buFontTx/>
              <a:buNone/>
            </a:pPr>
            <a:r>
              <a:rPr lang="en-GB" altLang="en-US" sz="2400" dirty="0">
                <a:latin typeface="Times New Roman" panose="02020603050405020304" pitchFamily="18" charset="0"/>
                <a:cs typeface="Times New Roman" panose="02020603050405020304" pitchFamily="18" charset="0"/>
              </a:rPr>
              <a:t>	Can this be simplified? Yes, it is x =2</a:t>
            </a:r>
          </a:p>
        </p:txBody>
      </p:sp>
      <p:sp>
        <p:nvSpPr>
          <p:cNvPr id="234529" name="Rectangle 33">
            <a:extLst>
              <a:ext uri="{FF2B5EF4-FFF2-40B4-BE49-F238E27FC236}">
                <a16:creationId xmlns:a16="http://schemas.microsoft.com/office/drawing/2014/main" id="{053D4222-44EA-476A-B18D-EBFB40BB758C}"/>
              </a:ext>
            </a:extLst>
          </p:cNvPr>
          <p:cNvSpPr>
            <a:spLocks noChangeArrowheads="1"/>
          </p:cNvSpPr>
          <p:nvPr/>
        </p:nvSpPr>
        <p:spPr bwMode="auto">
          <a:xfrm>
            <a:off x="527050" y="3783013"/>
            <a:ext cx="23606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dirty="0">
                <a:latin typeface="Times New Roman" panose="02020603050405020304" pitchFamily="18" charset="0"/>
                <a:cs typeface="Times New Roman" panose="02020603050405020304" pitchFamily="18" charset="0"/>
              </a:rPr>
              <a:t>then ~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is:</a:t>
            </a:r>
            <a:endParaRPr lang="en-GB" altLang="en-US" sz="2400" dirty="0">
              <a:latin typeface="Times New Roman" panose="02020603050405020304" pitchFamily="18" charset="0"/>
              <a:cs typeface="Times New Roman" panose="02020603050405020304" pitchFamily="18" charset="0"/>
            </a:endParaRPr>
          </a:p>
        </p:txBody>
      </p:sp>
      <p:sp>
        <p:nvSpPr>
          <p:cNvPr id="234506" name="Rectangle 10">
            <a:extLst>
              <a:ext uri="{FF2B5EF4-FFF2-40B4-BE49-F238E27FC236}">
                <a16:creationId xmlns:a16="http://schemas.microsoft.com/office/drawing/2014/main" id="{11F9CF28-A6F3-4279-9B7E-E0BF9B1EFAB8}"/>
              </a:ext>
            </a:extLst>
          </p:cNvPr>
          <p:cNvSpPr>
            <a:spLocks noChangeArrowheads="1"/>
          </p:cNvSpPr>
          <p:nvPr/>
        </p:nvSpPr>
        <p:spPr bwMode="auto">
          <a:xfrm>
            <a:off x="2887663" y="2392363"/>
            <a:ext cx="57991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It is not raining outside.</a:t>
            </a:r>
            <a:endParaRPr lang="en-GB" altLang="en-US" sz="2400">
              <a:latin typeface="Times New Roman" panose="02020603050405020304" pitchFamily="18" charset="0"/>
              <a:cs typeface="Times New Roman" panose="02020603050405020304" pitchFamily="18" charset="0"/>
            </a:endParaRPr>
          </a:p>
        </p:txBody>
      </p:sp>
      <p:sp>
        <p:nvSpPr>
          <p:cNvPr id="234505" name="Rectangle 9">
            <a:extLst>
              <a:ext uri="{FF2B5EF4-FFF2-40B4-BE49-F238E27FC236}">
                <a16:creationId xmlns:a16="http://schemas.microsoft.com/office/drawing/2014/main" id="{3243C017-B6DC-42F4-AC5B-B7C2158EDFEE}"/>
              </a:ext>
            </a:extLst>
          </p:cNvPr>
          <p:cNvSpPr>
            <a:spLocks noChangeArrowheads="1"/>
          </p:cNvSpPr>
          <p:nvPr/>
        </p:nvSpPr>
        <p:spPr bwMode="auto">
          <a:xfrm>
            <a:off x="527050" y="2392363"/>
            <a:ext cx="23606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a:latin typeface="Times New Roman" panose="02020603050405020304" pitchFamily="18" charset="0"/>
                <a:cs typeface="Times New Roman" panose="02020603050405020304" pitchFamily="18" charset="0"/>
              </a:rPr>
              <a:t>or</a:t>
            </a:r>
            <a:endParaRPr lang="en-GB" altLang="en-US" sz="2400">
              <a:latin typeface="Times New Roman" panose="02020603050405020304" pitchFamily="18" charset="0"/>
              <a:cs typeface="Times New Roman" panose="02020603050405020304" pitchFamily="18" charset="0"/>
            </a:endParaRPr>
          </a:p>
        </p:txBody>
      </p:sp>
      <p:sp>
        <p:nvSpPr>
          <p:cNvPr id="234504" name="Rectangle 8">
            <a:extLst>
              <a:ext uri="{FF2B5EF4-FFF2-40B4-BE49-F238E27FC236}">
                <a16:creationId xmlns:a16="http://schemas.microsoft.com/office/drawing/2014/main" id="{62A0DDFC-9059-4309-A68F-1572FA954627}"/>
              </a:ext>
            </a:extLst>
          </p:cNvPr>
          <p:cNvSpPr>
            <a:spLocks noChangeArrowheads="1"/>
          </p:cNvSpPr>
          <p:nvPr/>
        </p:nvSpPr>
        <p:spPr bwMode="auto">
          <a:xfrm>
            <a:off x="2887663" y="1936750"/>
            <a:ext cx="57991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 (It is raining outside.)</a:t>
            </a:r>
            <a:endParaRPr lang="en-GB" altLang="en-US" sz="2400">
              <a:latin typeface="Times New Roman" panose="02020603050405020304" pitchFamily="18" charset="0"/>
              <a:cs typeface="Times New Roman" panose="02020603050405020304" pitchFamily="18" charset="0"/>
            </a:endParaRPr>
          </a:p>
        </p:txBody>
      </p:sp>
      <p:sp>
        <p:nvSpPr>
          <p:cNvPr id="234503" name="Rectangle 7">
            <a:extLst>
              <a:ext uri="{FF2B5EF4-FFF2-40B4-BE49-F238E27FC236}">
                <a16:creationId xmlns:a16="http://schemas.microsoft.com/office/drawing/2014/main" id="{33507921-D1DD-45C7-9996-96B44BD8DE2C}"/>
              </a:ext>
            </a:extLst>
          </p:cNvPr>
          <p:cNvSpPr>
            <a:spLocks noChangeArrowheads="1"/>
          </p:cNvSpPr>
          <p:nvPr/>
        </p:nvSpPr>
        <p:spPr bwMode="auto">
          <a:xfrm>
            <a:off x="527050" y="1936750"/>
            <a:ext cx="23606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a:latin typeface="Times New Roman" panose="02020603050405020304" pitchFamily="18" charset="0"/>
                <a:cs typeface="Times New Roman" panose="02020603050405020304" pitchFamily="18" charset="0"/>
              </a:rPr>
              <a:t>then ~ </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is:</a:t>
            </a:r>
            <a:endParaRPr lang="en-GB" altLang="en-US" sz="2400">
              <a:latin typeface="Times New Roman" panose="02020603050405020304" pitchFamily="18" charset="0"/>
              <a:cs typeface="Times New Roman" panose="02020603050405020304" pitchFamily="18" charset="0"/>
            </a:endParaRPr>
          </a:p>
        </p:txBody>
      </p:sp>
      <p:sp>
        <p:nvSpPr>
          <p:cNvPr id="24590" name="Rectangle 6">
            <a:extLst>
              <a:ext uri="{FF2B5EF4-FFF2-40B4-BE49-F238E27FC236}">
                <a16:creationId xmlns:a16="http://schemas.microsoft.com/office/drawing/2014/main" id="{6581B011-199C-4624-BE98-5C9FEB89740F}"/>
              </a:ext>
            </a:extLst>
          </p:cNvPr>
          <p:cNvSpPr>
            <a:spLocks noChangeArrowheads="1"/>
          </p:cNvSpPr>
          <p:nvPr/>
        </p:nvSpPr>
        <p:spPr bwMode="auto">
          <a:xfrm>
            <a:off x="2887663" y="1481138"/>
            <a:ext cx="57991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It is raining outside.</a:t>
            </a:r>
            <a:endParaRPr lang="en-GB" altLang="en-US" sz="2400">
              <a:latin typeface="Times New Roman" panose="02020603050405020304" pitchFamily="18" charset="0"/>
              <a:cs typeface="Times New Roman" panose="02020603050405020304" pitchFamily="18" charset="0"/>
            </a:endParaRPr>
          </a:p>
        </p:txBody>
      </p:sp>
      <p:sp>
        <p:nvSpPr>
          <p:cNvPr id="24591" name="Rectangle 5">
            <a:extLst>
              <a:ext uri="{FF2B5EF4-FFF2-40B4-BE49-F238E27FC236}">
                <a16:creationId xmlns:a16="http://schemas.microsoft.com/office/drawing/2014/main" id="{02A03156-6BA3-4169-B87E-A61E169F5856}"/>
              </a:ext>
            </a:extLst>
          </p:cNvPr>
          <p:cNvSpPr>
            <a:spLocks noChangeArrowheads="1"/>
          </p:cNvSpPr>
          <p:nvPr/>
        </p:nvSpPr>
        <p:spPr bwMode="auto">
          <a:xfrm>
            <a:off x="527050" y="1481138"/>
            <a:ext cx="23606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a:latin typeface="Times New Roman" panose="02020603050405020304" pitchFamily="18" charset="0"/>
                <a:cs typeface="Times New Roman" panose="02020603050405020304" pitchFamily="18" charset="0"/>
              </a:rPr>
              <a:t> If </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is:</a:t>
            </a:r>
            <a:endParaRPr lang="en-GB" altLang="en-US" sz="2400">
              <a:latin typeface="Times New Roman" panose="02020603050405020304" pitchFamily="18" charset="0"/>
              <a:cs typeface="Times New Roman" panose="02020603050405020304" pitchFamily="18" charset="0"/>
            </a:endParaRPr>
          </a:p>
        </p:txBody>
      </p:sp>
      <p:sp>
        <p:nvSpPr>
          <p:cNvPr id="24592" name="Line 13">
            <a:extLst>
              <a:ext uri="{FF2B5EF4-FFF2-40B4-BE49-F238E27FC236}">
                <a16:creationId xmlns:a16="http://schemas.microsoft.com/office/drawing/2014/main" id="{4E44DB86-CB8A-41AD-AEA8-84D0659BDE9D}"/>
              </a:ext>
            </a:extLst>
          </p:cNvPr>
          <p:cNvSpPr>
            <a:spLocks noChangeShapeType="1"/>
          </p:cNvSpPr>
          <p:nvPr/>
        </p:nvSpPr>
        <p:spPr bwMode="auto">
          <a:xfrm>
            <a:off x="527050" y="1481138"/>
            <a:ext cx="23606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593" name="Line 17">
            <a:extLst>
              <a:ext uri="{FF2B5EF4-FFF2-40B4-BE49-F238E27FC236}">
                <a16:creationId xmlns:a16="http://schemas.microsoft.com/office/drawing/2014/main" id="{E4A68733-E089-407A-A561-5F72F90A55C5}"/>
              </a:ext>
            </a:extLst>
          </p:cNvPr>
          <p:cNvSpPr>
            <a:spLocks noChangeShapeType="1"/>
          </p:cNvSpPr>
          <p:nvPr/>
        </p:nvSpPr>
        <p:spPr bwMode="auto">
          <a:xfrm>
            <a:off x="527050" y="4251325"/>
            <a:ext cx="23606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594" name="Line 18">
            <a:extLst>
              <a:ext uri="{FF2B5EF4-FFF2-40B4-BE49-F238E27FC236}">
                <a16:creationId xmlns:a16="http://schemas.microsoft.com/office/drawing/2014/main" id="{CD3F817E-7B33-4B9A-9536-75DCF2B9B875}"/>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595" name="Line 20">
            <a:extLst>
              <a:ext uri="{FF2B5EF4-FFF2-40B4-BE49-F238E27FC236}">
                <a16:creationId xmlns:a16="http://schemas.microsoft.com/office/drawing/2014/main" id="{86A2BB02-3AE6-4DB6-A11E-73EABC7AD272}"/>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596" name="Line 78">
            <a:extLst>
              <a:ext uri="{FF2B5EF4-FFF2-40B4-BE49-F238E27FC236}">
                <a16:creationId xmlns:a16="http://schemas.microsoft.com/office/drawing/2014/main" id="{F1B100D2-7252-4E97-9978-BB88299AE575}"/>
              </a:ext>
            </a:extLst>
          </p:cNvPr>
          <p:cNvSpPr>
            <a:spLocks noChangeShapeType="1"/>
          </p:cNvSpPr>
          <p:nvPr/>
        </p:nvSpPr>
        <p:spPr bwMode="auto">
          <a:xfrm>
            <a:off x="2887663" y="1481138"/>
            <a:ext cx="57991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597" name="Line 79">
            <a:extLst>
              <a:ext uri="{FF2B5EF4-FFF2-40B4-BE49-F238E27FC236}">
                <a16:creationId xmlns:a16="http://schemas.microsoft.com/office/drawing/2014/main" id="{59971F5D-0B8A-4A8B-96F5-D99A0FC678FB}"/>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598" name="Line 81">
            <a:extLst>
              <a:ext uri="{FF2B5EF4-FFF2-40B4-BE49-F238E27FC236}">
                <a16:creationId xmlns:a16="http://schemas.microsoft.com/office/drawing/2014/main" id="{21BC0764-4CE6-4390-BBD7-656C32333A7E}"/>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599" name="Line 83">
            <a:extLst>
              <a:ext uri="{FF2B5EF4-FFF2-40B4-BE49-F238E27FC236}">
                <a16:creationId xmlns:a16="http://schemas.microsoft.com/office/drawing/2014/main" id="{9C1076ED-593D-4160-B400-C95FDDD5954C}"/>
              </a:ext>
            </a:extLst>
          </p:cNvPr>
          <p:cNvSpPr>
            <a:spLocks noChangeShapeType="1"/>
          </p:cNvSpPr>
          <p:nvPr/>
        </p:nvSpPr>
        <p:spPr bwMode="auto">
          <a:xfrm>
            <a:off x="52705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600" name="Line 85">
            <a:extLst>
              <a:ext uri="{FF2B5EF4-FFF2-40B4-BE49-F238E27FC236}">
                <a16:creationId xmlns:a16="http://schemas.microsoft.com/office/drawing/2014/main" id="{BFB572CC-E59C-472B-9640-4462DE54EE92}"/>
              </a:ext>
            </a:extLst>
          </p:cNvPr>
          <p:cNvSpPr>
            <a:spLocks noChangeShapeType="1"/>
          </p:cNvSpPr>
          <p:nvPr/>
        </p:nvSpPr>
        <p:spPr bwMode="auto">
          <a:xfrm>
            <a:off x="868680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601" name="Line 87">
            <a:extLst>
              <a:ext uri="{FF2B5EF4-FFF2-40B4-BE49-F238E27FC236}">
                <a16:creationId xmlns:a16="http://schemas.microsoft.com/office/drawing/2014/main" id="{5151857A-52AC-40F4-B45C-10DCDE1ECDC9}"/>
              </a:ext>
            </a:extLst>
          </p:cNvPr>
          <p:cNvSpPr>
            <a:spLocks noChangeShapeType="1"/>
          </p:cNvSpPr>
          <p:nvPr/>
        </p:nvSpPr>
        <p:spPr bwMode="auto">
          <a:xfrm>
            <a:off x="527050" y="28479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602" name="Line 89">
            <a:extLst>
              <a:ext uri="{FF2B5EF4-FFF2-40B4-BE49-F238E27FC236}">
                <a16:creationId xmlns:a16="http://schemas.microsoft.com/office/drawing/2014/main" id="{BBA1BA98-4650-4446-8279-4F376E5A758A}"/>
              </a:ext>
            </a:extLst>
          </p:cNvPr>
          <p:cNvSpPr>
            <a:spLocks noChangeShapeType="1"/>
          </p:cNvSpPr>
          <p:nvPr/>
        </p:nvSpPr>
        <p:spPr bwMode="auto">
          <a:xfrm>
            <a:off x="8686800" y="28479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603" name="Line 91">
            <a:extLst>
              <a:ext uri="{FF2B5EF4-FFF2-40B4-BE49-F238E27FC236}">
                <a16:creationId xmlns:a16="http://schemas.microsoft.com/office/drawing/2014/main" id="{1E7BD90F-9A42-4292-A2A3-38CE1525767C}"/>
              </a:ext>
            </a:extLst>
          </p:cNvPr>
          <p:cNvSpPr>
            <a:spLocks noChangeShapeType="1"/>
          </p:cNvSpPr>
          <p:nvPr/>
        </p:nvSpPr>
        <p:spPr bwMode="auto">
          <a:xfrm>
            <a:off x="527050" y="3316288"/>
            <a:ext cx="0" cy="466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604" name="Line 93">
            <a:extLst>
              <a:ext uri="{FF2B5EF4-FFF2-40B4-BE49-F238E27FC236}">
                <a16:creationId xmlns:a16="http://schemas.microsoft.com/office/drawing/2014/main" id="{3A204BFA-C14F-4625-B276-857DCD592551}"/>
              </a:ext>
            </a:extLst>
          </p:cNvPr>
          <p:cNvSpPr>
            <a:spLocks noChangeShapeType="1"/>
          </p:cNvSpPr>
          <p:nvPr/>
        </p:nvSpPr>
        <p:spPr bwMode="auto">
          <a:xfrm>
            <a:off x="8686800" y="3316288"/>
            <a:ext cx="0" cy="466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605" name="Line 95">
            <a:extLst>
              <a:ext uri="{FF2B5EF4-FFF2-40B4-BE49-F238E27FC236}">
                <a16:creationId xmlns:a16="http://schemas.microsoft.com/office/drawing/2014/main" id="{734054D5-7AB7-463A-994D-4B3539951EB9}"/>
              </a:ext>
            </a:extLst>
          </p:cNvPr>
          <p:cNvSpPr>
            <a:spLocks noChangeShapeType="1"/>
          </p:cNvSpPr>
          <p:nvPr/>
        </p:nvSpPr>
        <p:spPr bwMode="auto">
          <a:xfrm>
            <a:off x="527050" y="378301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606" name="Line 97">
            <a:extLst>
              <a:ext uri="{FF2B5EF4-FFF2-40B4-BE49-F238E27FC236}">
                <a16:creationId xmlns:a16="http://schemas.microsoft.com/office/drawing/2014/main" id="{502D88D6-5981-48FB-BD97-F55D3FDCEF4C}"/>
              </a:ext>
            </a:extLst>
          </p:cNvPr>
          <p:cNvSpPr>
            <a:spLocks noChangeShapeType="1"/>
          </p:cNvSpPr>
          <p:nvPr/>
        </p:nvSpPr>
        <p:spPr bwMode="auto">
          <a:xfrm>
            <a:off x="8686800" y="378301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24607" name="Line 99">
            <a:extLst>
              <a:ext uri="{FF2B5EF4-FFF2-40B4-BE49-F238E27FC236}">
                <a16:creationId xmlns:a16="http://schemas.microsoft.com/office/drawing/2014/main" id="{A9D3A0B3-5FF6-4DAC-925C-0BFAE6E78456}"/>
              </a:ext>
            </a:extLst>
          </p:cNvPr>
          <p:cNvSpPr>
            <a:spLocks noChangeShapeType="1"/>
          </p:cNvSpPr>
          <p:nvPr/>
        </p:nvSpPr>
        <p:spPr bwMode="auto">
          <a:xfrm>
            <a:off x="2887663" y="4251325"/>
            <a:ext cx="57991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3" name="Line 27">
            <a:extLst>
              <a:ext uri="{FF2B5EF4-FFF2-40B4-BE49-F238E27FC236}">
                <a16:creationId xmlns:a16="http://schemas.microsoft.com/office/drawing/2014/main" id="{3B8FD2F3-5F5E-407D-843B-31198DA56004}"/>
              </a:ext>
            </a:extLst>
          </p:cNvPr>
          <p:cNvSpPr>
            <a:spLocks noChangeShapeType="1"/>
          </p:cNvSpPr>
          <p:nvPr/>
        </p:nvSpPr>
        <p:spPr bwMode="auto">
          <a:xfrm>
            <a:off x="940409" y="4605338"/>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 name="Line 135">
            <a:extLst>
              <a:ext uri="{FF2B5EF4-FFF2-40B4-BE49-F238E27FC236}">
                <a16:creationId xmlns:a16="http://schemas.microsoft.com/office/drawing/2014/main" id="{C0CA839A-7E4E-4936-969F-CF4E1F2CFAF1}"/>
              </a:ext>
            </a:extLst>
          </p:cNvPr>
          <p:cNvSpPr>
            <a:spLocks noChangeShapeType="1"/>
          </p:cNvSpPr>
          <p:nvPr/>
        </p:nvSpPr>
        <p:spPr bwMode="auto">
          <a:xfrm>
            <a:off x="1792897" y="4605338"/>
            <a:ext cx="8270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grpSp>
        <p:nvGrpSpPr>
          <p:cNvPr id="35" name="Group 150">
            <a:extLst>
              <a:ext uri="{FF2B5EF4-FFF2-40B4-BE49-F238E27FC236}">
                <a16:creationId xmlns:a16="http://schemas.microsoft.com/office/drawing/2014/main" id="{0BCAF282-FFE8-4F3B-A0A5-3312EB2D72D8}"/>
              </a:ext>
            </a:extLst>
          </p:cNvPr>
          <p:cNvGrpSpPr>
            <a:grpSpLocks/>
          </p:cNvGrpSpPr>
          <p:nvPr/>
        </p:nvGrpSpPr>
        <p:grpSpPr bwMode="auto">
          <a:xfrm>
            <a:off x="1604528" y="4957763"/>
            <a:ext cx="5356225" cy="1763713"/>
            <a:chOff x="703" y="2606"/>
            <a:chExt cx="3374" cy="1111"/>
          </a:xfrm>
        </p:grpSpPr>
        <p:sp>
          <p:nvSpPr>
            <p:cNvPr id="36" name="Line 139">
              <a:extLst>
                <a:ext uri="{FF2B5EF4-FFF2-40B4-BE49-F238E27FC236}">
                  <a16:creationId xmlns:a16="http://schemas.microsoft.com/office/drawing/2014/main" id="{019BC4A9-3488-4E41-83F2-A4F15D0E7EF6}"/>
                </a:ext>
              </a:extLst>
            </p:cNvPr>
            <p:cNvSpPr>
              <a:spLocks noChangeShapeType="1"/>
            </p:cNvSpPr>
            <p:nvPr/>
          </p:nvSpPr>
          <p:spPr bwMode="auto">
            <a:xfrm>
              <a:off x="841" y="3273"/>
              <a:ext cx="312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7" name="Line 140">
              <a:extLst>
                <a:ext uri="{FF2B5EF4-FFF2-40B4-BE49-F238E27FC236}">
                  <a16:creationId xmlns:a16="http://schemas.microsoft.com/office/drawing/2014/main" id="{093EBEAA-04D4-4EDE-A274-52C16D7439B3}"/>
                </a:ext>
              </a:extLst>
            </p:cNvPr>
            <p:cNvSpPr>
              <a:spLocks noChangeShapeType="1"/>
            </p:cNvSpPr>
            <p:nvPr/>
          </p:nvSpPr>
          <p:spPr bwMode="auto">
            <a:xfrm>
              <a:off x="2286" y="3191"/>
              <a:ext cx="0" cy="14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8" name="Text Box 141">
              <a:extLst>
                <a:ext uri="{FF2B5EF4-FFF2-40B4-BE49-F238E27FC236}">
                  <a16:creationId xmlns:a16="http://schemas.microsoft.com/office/drawing/2014/main" id="{9F797980-B228-45D3-930C-A8B93D6A5482}"/>
                </a:ext>
              </a:extLst>
            </p:cNvPr>
            <p:cNvSpPr txBox="1">
              <a:spLocks noChangeArrowheads="1"/>
            </p:cNvSpPr>
            <p:nvPr/>
          </p:nvSpPr>
          <p:spPr bwMode="auto">
            <a:xfrm>
              <a:off x="3693" y="3429"/>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i="1">
                  <a:latin typeface="Times New Roman" panose="02020603050405020304" pitchFamily="18" charset="0"/>
                  <a:cs typeface="Times New Roman" panose="02020603050405020304" pitchFamily="18" charset="0"/>
                </a:rPr>
                <a:t>x</a:t>
              </a:r>
              <a:endParaRPr lang="en-GB" altLang="en-US" sz="2400" i="1">
                <a:latin typeface="Times New Roman" panose="02020603050405020304" pitchFamily="18" charset="0"/>
                <a:cs typeface="Times New Roman" panose="02020603050405020304" pitchFamily="18" charset="0"/>
              </a:endParaRPr>
            </a:p>
          </p:txBody>
        </p:sp>
        <p:sp>
          <p:nvSpPr>
            <p:cNvPr id="39" name="Text Box 142">
              <a:extLst>
                <a:ext uri="{FF2B5EF4-FFF2-40B4-BE49-F238E27FC236}">
                  <a16:creationId xmlns:a16="http://schemas.microsoft.com/office/drawing/2014/main" id="{201EF27F-1355-42FD-B31F-72FE69EF6146}"/>
                </a:ext>
              </a:extLst>
            </p:cNvPr>
            <p:cNvSpPr txBox="1">
              <a:spLocks noChangeArrowheads="1"/>
            </p:cNvSpPr>
            <p:nvPr/>
          </p:nvSpPr>
          <p:spPr bwMode="auto">
            <a:xfrm>
              <a:off x="2191" y="3427"/>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dirty="0">
                  <a:latin typeface="Times New Roman" panose="02020603050405020304" pitchFamily="18" charset="0"/>
                  <a:cs typeface="Times New Roman" panose="02020603050405020304" pitchFamily="18" charset="0"/>
                </a:rPr>
                <a:t>2</a:t>
              </a:r>
              <a:endParaRPr lang="en-GB" altLang="en-US" sz="2400" dirty="0">
                <a:latin typeface="Times New Roman" panose="02020603050405020304" pitchFamily="18" charset="0"/>
                <a:cs typeface="Times New Roman" panose="02020603050405020304" pitchFamily="18" charset="0"/>
              </a:endParaRPr>
            </a:p>
          </p:txBody>
        </p:sp>
        <p:sp>
          <p:nvSpPr>
            <p:cNvPr id="40" name="Oval 143">
              <a:extLst>
                <a:ext uri="{FF2B5EF4-FFF2-40B4-BE49-F238E27FC236}">
                  <a16:creationId xmlns:a16="http://schemas.microsoft.com/office/drawing/2014/main" id="{09CB57BF-06A4-46E8-B5B8-BB0DF3B9B942}"/>
                </a:ext>
              </a:extLst>
            </p:cNvPr>
            <p:cNvSpPr>
              <a:spLocks noChangeArrowheads="1"/>
            </p:cNvSpPr>
            <p:nvPr/>
          </p:nvSpPr>
          <p:spPr bwMode="auto">
            <a:xfrm>
              <a:off x="2246" y="2999"/>
              <a:ext cx="73" cy="64"/>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1" name="Line 144">
              <a:extLst>
                <a:ext uri="{FF2B5EF4-FFF2-40B4-BE49-F238E27FC236}">
                  <a16:creationId xmlns:a16="http://schemas.microsoft.com/office/drawing/2014/main" id="{28B3D4C7-6A03-4B13-8E81-F9585BB13785}"/>
                </a:ext>
              </a:extLst>
            </p:cNvPr>
            <p:cNvSpPr>
              <a:spLocks noChangeShapeType="1"/>
            </p:cNvSpPr>
            <p:nvPr/>
          </p:nvSpPr>
          <p:spPr bwMode="auto">
            <a:xfrm>
              <a:off x="2322" y="3026"/>
              <a:ext cx="1546"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42" name="Text Box 145">
              <a:extLst>
                <a:ext uri="{FF2B5EF4-FFF2-40B4-BE49-F238E27FC236}">
                  <a16:creationId xmlns:a16="http://schemas.microsoft.com/office/drawing/2014/main" id="{FB68E4FA-58D5-4115-9803-93535C4E1D62}"/>
                </a:ext>
              </a:extLst>
            </p:cNvPr>
            <p:cNvSpPr txBox="1">
              <a:spLocks noChangeArrowheads="1"/>
            </p:cNvSpPr>
            <p:nvPr/>
          </p:nvSpPr>
          <p:spPr bwMode="auto">
            <a:xfrm>
              <a:off x="2678" y="2606"/>
              <a:ext cx="1262" cy="288"/>
            </a:xfrm>
            <a:prstGeom prst="rect">
              <a:avLst/>
            </a:prstGeom>
            <a:noFill/>
            <a:ln w="9525">
              <a:noFill/>
              <a:miter lim="800000"/>
              <a:headEnd/>
              <a:tailEnd/>
            </a:ln>
            <a:effectLst/>
          </p:spPr>
          <p:txBody>
            <a:bodyPr>
              <a:spAutoFit/>
            </a:bodyPr>
            <a:lstStyle/>
            <a:p>
              <a:pPr eaLnBrk="1" hangingPunct="1">
                <a:spcBef>
                  <a:spcPct val="50000"/>
                </a:spcBef>
                <a:defRPr/>
              </a:pPr>
              <a:r>
                <a:rPr lang="en-US" sz="2400" i="1" dirty="0">
                  <a:solidFill>
                    <a:srgbClr val="FF3300"/>
                  </a:solidFill>
                  <a:effectLst>
                    <a:outerShdw blurRad="38100" dist="38100" dir="2700000" algn="tl">
                      <a:srgbClr val="000000"/>
                    </a:outerShdw>
                  </a:effectLst>
                  <a:latin typeface="Times New Roman" pitchFamily="-109" charset="0"/>
                  <a:cs typeface="Times New Roman" pitchFamily="-109" charset="0"/>
                </a:rPr>
                <a:t>x </a:t>
              </a:r>
              <a:r>
                <a:rPr lang="en-US" sz="2400" dirty="0">
                  <a:solidFill>
                    <a:srgbClr val="FF3300"/>
                  </a:solidFill>
                  <a:effectLst>
                    <a:outerShdw blurRad="38100" dist="38100" dir="2700000" algn="tl">
                      <a:srgbClr val="000000"/>
                    </a:outerShdw>
                  </a:effectLst>
                  <a:latin typeface="Times New Roman" pitchFamily="-109" charset="0"/>
                  <a:cs typeface="Times New Roman" pitchFamily="-109" charset="0"/>
                </a:rPr>
                <a:t>&gt; 2</a:t>
              </a:r>
              <a:endParaRPr lang="en-GB" sz="2400" dirty="0">
                <a:solidFill>
                  <a:srgbClr val="FF3300"/>
                </a:solidFill>
                <a:effectLst>
                  <a:outerShdw blurRad="38100" dist="38100" dir="2700000" algn="tl">
                    <a:srgbClr val="000000"/>
                  </a:outerShdw>
                </a:effectLst>
                <a:latin typeface="Times New Roman" pitchFamily="-109" charset="0"/>
                <a:cs typeface="Times New Roman" pitchFamily="-109" charset="0"/>
              </a:endParaRPr>
            </a:p>
          </p:txBody>
        </p:sp>
        <p:sp>
          <p:nvSpPr>
            <p:cNvPr id="43" name="Oval 146">
              <a:extLst>
                <a:ext uri="{FF2B5EF4-FFF2-40B4-BE49-F238E27FC236}">
                  <a16:creationId xmlns:a16="http://schemas.microsoft.com/office/drawing/2014/main" id="{1B6AC0E2-9630-4321-A72A-A43CC93CB3CC}"/>
                </a:ext>
              </a:extLst>
            </p:cNvPr>
            <p:cNvSpPr>
              <a:spLocks noChangeArrowheads="1"/>
            </p:cNvSpPr>
            <p:nvPr/>
          </p:nvSpPr>
          <p:spPr bwMode="auto">
            <a:xfrm rot="10800000">
              <a:off x="2250" y="3135"/>
              <a:ext cx="73" cy="64"/>
            </a:xfrm>
            <a:prstGeom prst="ellipse">
              <a:avLst/>
            </a:prstGeom>
            <a:noFill/>
            <a:ln w="38100">
              <a:solidFill>
                <a:srgbClr val="CC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 name="Line 147">
              <a:extLst>
                <a:ext uri="{FF2B5EF4-FFF2-40B4-BE49-F238E27FC236}">
                  <a16:creationId xmlns:a16="http://schemas.microsoft.com/office/drawing/2014/main" id="{123466C4-06B8-4A2A-9255-A764751EADA7}"/>
                </a:ext>
              </a:extLst>
            </p:cNvPr>
            <p:cNvSpPr>
              <a:spLocks noChangeShapeType="1"/>
            </p:cNvSpPr>
            <p:nvPr/>
          </p:nvSpPr>
          <p:spPr bwMode="auto">
            <a:xfrm rot="10800000">
              <a:off x="703" y="3162"/>
              <a:ext cx="1546" cy="0"/>
            </a:xfrm>
            <a:prstGeom prst="line">
              <a:avLst/>
            </a:prstGeom>
            <a:noFill/>
            <a:ln w="38100">
              <a:solidFill>
                <a:srgbClr val="CCCC00"/>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45" name="Text Box 148">
              <a:extLst>
                <a:ext uri="{FF2B5EF4-FFF2-40B4-BE49-F238E27FC236}">
                  <a16:creationId xmlns:a16="http://schemas.microsoft.com/office/drawing/2014/main" id="{EC57C303-5284-492C-AD88-FC27FB5F25E6}"/>
                </a:ext>
              </a:extLst>
            </p:cNvPr>
            <p:cNvSpPr txBox="1">
              <a:spLocks noChangeArrowheads="1"/>
            </p:cNvSpPr>
            <p:nvPr/>
          </p:nvSpPr>
          <p:spPr bwMode="auto">
            <a:xfrm>
              <a:off x="912" y="2790"/>
              <a:ext cx="9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46" name="Text Box 149">
              <a:extLst>
                <a:ext uri="{FF2B5EF4-FFF2-40B4-BE49-F238E27FC236}">
                  <a16:creationId xmlns:a16="http://schemas.microsoft.com/office/drawing/2014/main" id="{B63F2008-36E8-4272-9EE5-A678AA899C3C}"/>
                </a:ext>
              </a:extLst>
            </p:cNvPr>
            <p:cNvSpPr txBox="1">
              <a:spLocks noChangeArrowheads="1"/>
            </p:cNvSpPr>
            <p:nvPr/>
          </p:nvSpPr>
          <p:spPr bwMode="auto">
            <a:xfrm>
              <a:off x="1176" y="2790"/>
              <a:ext cx="774" cy="288"/>
            </a:xfrm>
            <a:prstGeom prst="rect">
              <a:avLst/>
            </a:prstGeom>
            <a:noFill/>
            <a:ln w="9525">
              <a:noFill/>
              <a:miter lim="800000"/>
              <a:headEnd/>
              <a:tailEnd/>
            </a:ln>
            <a:effectLst/>
          </p:spPr>
          <p:txBody>
            <a:bodyPr>
              <a:spAutoFit/>
            </a:bodyPr>
            <a:lstStyle/>
            <a:p>
              <a:pPr eaLnBrk="1" hangingPunct="1">
                <a:spcBef>
                  <a:spcPct val="50000"/>
                </a:spcBef>
                <a:defRPr/>
              </a:pPr>
              <a:r>
                <a:rPr lang="en-US" sz="2400" i="1" dirty="0">
                  <a:solidFill>
                    <a:srgbClr val="CCCC00"/>
                  </a:solidFill>
                  <a:effectLst>
                    <a:outerShdw blurRad="38100" dist="38100" dir="2700000" algn="tl">
                      <a:srgbClr val="000000"/>
                    </a:outerShdw>
                  </a:effectLst>
                  <a:latin typeface="Times New Roman" pitchFamily="-109" charset="0"/>
                  <a:cs typeface="Times New Roman" pitchFamily="-109" charset="0"/>
                </a:rPr>
                <a:t>x &lt; 2</a:t>
              </a:r>
              <a:endParaRPr lang="en-GB" sz="2400" dirty="0">
                <a:solidFill>
                  <a:srgbClr val="CCCC00"/>
                </a:solidFill>
                <a:effectLst>
                  <a:outerShdw blurRad="38100" dist="38100" dir="2700000" algn="tl">
                    <a:srgbClr val="000000"/>
                  </a:outerShdw>
                </a:effectLst>
                <a:latin typeface="Times New Roman" pitchFamily="-109" charset="0"/>
                <a:cs typeface="Times New Roman" pitchFamily="-10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4503"/>
                                        </p:tgtEl>
                                        <p:attrNameLst>
                                          <p:attrName>style.visibility</p:attrName>
                                        </p:attrNameLst>
                                      </p:cBhvr>
                                      <p:to>
                                        <p:strVal val="visible"/>
                                      </p:to>
                                    </p:set>
                                    <p:animEffect transition="in" filter="box(in)">
                                      <p:cBhvr>
                                        <p:cTn id="7" dur="500"/>
                                        <p:tgtEl>
                                          <p:spTgt spid="2345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4504"/>
                                        </p:tgtEl>
                                        <p:attrNameLst>
                                          <p:attrName>style.visibility</p:attrName>
                                        </p:attrNameLst>
                                      </p:cBhvr>
                                      <p:to>
                                        <p:strVal val="visible"/>
                                      </p:to>
                                    </p:set>
                                    <p:animEffect transition="in" filter="box(in)">
                                      <p:cBhvr>
                                        <p:cTn id="12" dur="500"/>
                                        <p:tgtEl>
                                          <p:spTgt spid="2345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4505"/>
                                        </p:tgtEl>
                                        <p:attrNameLst>
                                          <p:attrName>style.visibility</p:attrName>
                                        </p:attrNameLst>
                                      </p:cBhvr>
                                      <p:to>
                                        <p:strVal val="visible"/>
                                      </p:to>
                                    </p:set>
                                    <p:animEffect transition="in" filter="box(in)">
                                      <p:cBhvr>
                                        <p:cTn id="17" dur="500"/>
                                        <p:tgtEl>
                                          <p:spTgt spid="2345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4506"/>
                                        </p:tgtEl>
                                        <p:attrNameLst>
                                          <p:attrName>style.visibility</p:attrName>
                                        </p:attrNameLst>
                                      </p:cBhvr>
                                      <p:to>
                                        <p:strVal val="visible"/>
                                      </p:to>
                                    </p:set>
                                    <p:animEffect transition="in" filter="box(in)">
                                      <p:cBhvr>
                                        <p:cTn id="22" dur="500"/>
                                        <p:tgtEl>
                                          <p:spTgt spid="2345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4534"/>
                                        </p:tgtEl>
                                        <p:attrNameLst>
                                          <p:attrName>style.visibility</p:attrName>
                                        </p:attrNameLst>
                                      </p:cBhvr>
                                      <p:to>
                                        <p:strVal val="visible"/>
                                      </p:to>
                                    </p:set>
                                    <p:animEffect transition="in" filter="box(in)">
                                      <p:cBhvr>
                                        <p:cTn id="27" dur="500"/>
                                        <p:tgtEl>
                                          <p:spTgt spid="2345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34536"/>
                                        </p:tgtEl>
                                        <p:attrNameLst>
                                          <p:attrName>style.visibility</p:attrName>
                                        </p:attrNameLst>
                                      </p:cBhvr>
                                      <p:to>
                                        <p:strVal val="visible"/>
                                      </p:to>
                                    </p:set>
                                    <p:animEffect transition="in" filter="box(in)">
                                      <p:cBhvr>
                                        <p:cTn id="32" dur="500"/>
                                        <p:tgtEl>
                                          <p:spTgt spid="2345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4529"/>
                                        </p:tgtEl>
                                        <p:attrNameLst>
                                          <p:attrName>style.visibility</p:attrName>
                                        </p:attrNameLst>
                                      </p:cBhvr>
                                      <p:to>
                                        <p:strVal val="visible"/>
                                      </p:to>
                                    </p:set>
                                    <p:animEffect transition="in" filter="box(in)">
                                      <p:cBhvr>
                                        <p:cTn id="37" dur="500"/>
                                        <p:tgtEl>
                                          <p:spTgt spid="2345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34531"/>
                                        </p:tgtEl>
                                        <p:attrNameLst>
                                          <p:attrName>style.visibility</p:attrName>
                                        </p:attrNameLst>
                                      </p:cBhvr>
                                      <p:to>
                                        <p:strVal val="visible"/>
                                      </p:to>
                                    </p:set>
                                    <p:animEffect transition="in" filter="box(in)">
                                      <p:cBhvr>
                                        <p:cTn id="42" dur="500"/>
                                        <p:tgtEl>
                                          <p:spTgt spid="23453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ox(in)">
                                      <p:cBhvr>
                                        <p:cTn id="4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36" grpId="0"/>
      <p:bldP spid="234534" grpId="0"/>
      <p:bldP spid="234531" grpId="0"/>
      <p:bldP spid="234529" grpId="0"/>
      <p:bldP spid="234506" grpId="0"/>
      <p:bldP spid="234505" grpId="0"/>
      <p:bldP spid="234504" grpId="0"/>
      <p:bldP spid="2345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99A145A9-7BB6-427F-9CCD-B6D56004CF48}"/>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Negation: Truth Table</a:t>
            </a:r>
            <a:endParaRPr lang="en-GB" altLang="en-US" sz="3600" b="1" i="1">
              <a:solidFill>
                <a:schemeClr val="folHlink"/>
              </a:solidFill>
              <a:latin typeface="Times New Roman" panose="02020603050405020304" pitchFamily="18" charset="0"/>
              <a:cs typeface="Times New Roman" panose="02020603050405020304" pitchFamily="18" charset="0"/>
            </a:endParaRPr>
          </a:p>
        </p:txBody>
      </p:sp>
      <p:sp>
        <p:nvSpPr>
          <p:cNvPr id="27652" name="Rectangle 3">
            <a:extLst>
              <a:ext uri="{FF2B5EF4-FFF2-40B4-BE49-F238E27FC236}">
                <a16:creationId xmlns:a16="http://schemas.microsoft.com/office/drawing/2014/main" id="{7A4FA1D8-821D-43D5-AC5C-0D52515B5829}"/>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b="1">
                <a:latin typeface="Times New Roman" panose="02020603050405020304" pitchFamily="18" charset="0"/>
                <a:cs typeface="Times New Roman" panose="02020603050405020304" pitchFamily="18" charset="0"/>
              </a:rPr>
              <a:t>Truth table for negation:</a:t>
            </a:r>
          </a:p>
          <a:p>
            <a:pPr marL="0" indent="0" eaLnBrk="1" hangingPunct="1">
              <a:buFontTx/>
              <a:buNone/>
            </a:pPr>
            <a:r>
              <a:rPr lang="en-US" altLang="en-US" sz="2400">
                <a:latin typeface="Times New Roman" panose="02020603050405020304" pitchFamily="18" charset="0"/>
                <a:cs typeface="Times New Roman" panose="02020603050405020304" pitchFamily="18" charset="0"/>
              </a:rPr>
              <a:t>Let </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be a statement.</a:t>
            </a:r>
          </a:p>
          <a:p>
            <a:pPr marL="0" indent="0" eaLnBrk="1" hangingPunct="1">
              <a:buFontTx/>
              <a:buNone/>
            </a:pPr>
            <a:endParaRPr lang="en-US" altLang="en-US" sz="2400">
              <a:latin typeface="Times New Roman" panose="02020603050405020304" pitchFamily="18" charset="0"/>
              <a:cs typeface="Times New Roman" panose="02020603050405020304" pitchFamily="18" charset="0"/>
            </a:endParaRPr>
          </a:p>
          <a:p>
            <a:pPr marL="0" indent="0" eaLnBrk="1" hangingPunct="1">
              <a:buFontTx/>
              <a:buNone/>
            </a:pPr>
            <a:endParaRPr lang="en-US" altLang="en-US" sz="2000">
              <a:latin typeface="Times New Roman" panose="02020603050405020304" pitchFamily="18" charset="0"/>
              <a:cs typeface="Times New Roman" panose="02020603050405020304" pitchFamily="18" charset="0"/>
            </a:endParaRPr>
          </a:p>
        </p:txBody>
      </p:sp>
      <p:graphicFrame>
        <p:nvGraphicFramePr>
          <p:cNvPr id="271378" name="Group 18">
            <a:extLst>
              <a:ext uri="{FF2B5EF4-FFF2-40B4-BE49-F238E27FC236}">
                <a16:creationId xmlns:a16="http://schemas.microsoft.com/office/drawing/2014/main" id="{95C2713B-831A-445D-AE29-4329992D1A93}"/>
              </a:ext>
            </a:extLst>
          </p:cNvPr>
          <p:cNvGraphicFramePr>
            <a:graphicFrameLocks noGrp="1"/>
          </p:cNvGraphicFramePr>
          <p:nvPr>
            <p:ph sz="half" idx="2"/>
          </p:nvPr>
        </p:nvGraphicFramePr>
        <p:xfrm>
          <a:off x="3067050" y="2963863"/>
          <a:ext cx="2717800" cy="1374776"/>
        </p:xfrm>
        <a:graphic>
          <a:graphicData uri="http://schemas.openxmlformats.org/drawingml/2006/table">
            <a:tbl>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tblGrid>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09" charset="0"/>
                          <a:cs typeface="Times New Roman" pitchFamily="-109" charset="0"/>
                        </a:rPr>
                        <a:t>P</a:t>
                      </a:r>
                      <a:endParaRPr kumimoji="0" lang="en-GB" sz="2400" b="0" i="1"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 </a:t>
                      </a:r>
                      <a:r>
                        <a:rPr kumimoji="0" lang="en-US" sz="2400" b="0" i="1" u="none" strike="noStrike" cap="none" normalizeH="0" baseline="0">
                          <a:ln>
                            <a:noFill/>
                          </a:ln>
                          <a:solidFill>
                            <a:schemeClr val="tx1"/>
                          </a:solidFill>
                          <a:effectLst/>
                          <a:latin typeface="Times New Roman" pitchFamily="-109" charset="0"/>
                          <a:cs typeface="Times New Roman" pitchFamily="-109" charset="0"/>
                        </a:rPr>
                        <a:t>P</a:t>
                      </a:r>
                      <a:endParaRPr kumimoji="0" lang="en-GB" sz="2400" b="0" i="1"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50" name="Slide Number Placeholder 6">
            <a:extLst>
              <a:ext uri="{FF2B5EF4-FFF2-40B4-BE49-F238E27FC236}">
                <a16:creationId xmlns:a16="http://schemas.microsoft.com/office/drawing/2014/main" id="{A21AD541-55F3-4D68-8D8A-1912C26839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D14CD02-9BFB-44FC-B333-0AAF598D72F4}" type="slidenum">
              <a:rPr lang="en-GB" altLang="en-US" sz="1400" smtClean="0"/>
              <a:pPr>
                <a:spcBef>
                  <a:spcPct val="0"/>
                </a:spcBef>
                <a:buFontTx/>
                <a:buNone/>
              </a:pPr>
              <a:t>14</a:t>
            </a:fld>
            <a:endParaRPr lang="en-GB"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D4C049FE-8CFB-42A7-BD00-78DCD51C4AE8}"/>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Negation: Notes</a:t>
            </a:r>
            <a:endParaRPr lang="en-GB" altLang="en-US" sz="3600" b="1" i="1">
              <a:solidFill>
                <a:schemeClr val="folHlink"/>
              </a:solidFill>
              <a:latin typeface="Times New Roman" panose="02020603050405020304" pitchFamily="18" charset="0"/>
              <a:cs typeface="Times New Roman" panose="02020603050405020304" pitchFamily="18" charset="0"/>
            </a:endParaRPr>
          </a:p>
        </p:txBody>
      </p:sp>
      <p:sp>
        <p:nvSpPr>
          <p:cNvPr id="244739" name="Rectangle 3">
            <a:extLst>
              <a:ext uri="{FF2B5EF4-FFF2-40B4-BE49-F238E27FC236}">
                <a16:creationId xmlns:a16="http://schemas.microsoft.com/office/drawing/2014/main" id="{EA1BB912-0FE9-4AA6-8BE4-DD4897E3B6FB}"/>
              </a:ext>
            </a:extLst>
          </p:cNvPr>
          <p:cNvSpPr>
            <a:spLocks noGrp="1" noChangeArrowheads="1"/>
          </p:cNvSpPr>
          <p:nvPr>
            <p:ph type="body" sz="half" idx="1"/>
          </p:nvPr>
        </p:nvSpPr>
        <p:spPr>
          <a:xfrm>
            <a:off x="457200" y="1600200"/>
            <a:ext cx="8204200" cy="4525963"/>
          </a:xfrm>
        </p:spPr>
        <p:txBody>
          <a:bodyPr>
            <a:normAutofit lnSpcReduction="10000"/>
          </a:bodyPr>
          <a:lstStyle/>
          <a:p>
            <a:pPr marL="719138" indent="-719138" eaLnBrk="1" hangingPunct="1">
              <a:buFontTx/>
              <a:buNone/>
              <a:tabLst>
                <a:tab pos="719138" algn="l"/>
              </a:tabLst>
            </a:pPr>
            <a:r>
              <a:rPr lang="en-US" altLang="en-US" sz="2400" dirty="0">
                <a:latin typeface="Times New Roman" panose="02020603050405020304" pitchFamily="18" charset="0"/>
                <a:cs typeface="Times New Roman" panose="02020603050405020304" pitchFamily="18" charset="0"/>
              </a:rPr>
              <a:t>1.	In some books/materials, 1 is used for T and 0 is used for F – </a:t>
            </a:r>
            <a:r>
              <a:rPr lang="en-US" altLang="en-US" sz="2400" b="1" dirty="0">
                <a:solidFill>
                  <a:srgbClr val="FF0000"/>
                </a:solidFill>
                <a:latin typeface="Times New Roman" panose="02020603050405020304" pitchFamily="18" charset="0"/>
                <a:cs typeface="Times New Roman" panose="02020603050405020304" pitchFamily="18" charset="0"/>
              </a:rPr>
              <a:t>Don’t follow them please</a:t>
            </a:r>
            <a:r>
              <a:rPr lang="en-US" altLang="en-US" sz="2400" dirty="0">
                <a:latin typeface="Times New Roman" panose="02020603050405020304" pitchFamily="18" charset="0"/>
                <a:cs typeface="Times New Roman" panose="02020603050405020304" pitchFamily="18" charset="0"/>
              </a:rPr>
              <a:t>, we shall use the formal notations, T and F</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2. 	The truth table for ~ tells us that for any statement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exactly one of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or ~ </a:t>
            </a:r>
            <a:r>
              <a:rPr lang="en-US" altLang="en-US" sz="2400" i="1"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rPr>
              <a:t>is true.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	So if we want to prove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is true, we have two methods: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Direct</a:t>
            </a:r>
            <a:r>
              <a:rPr lang="en-US" altLang="en-US" sz="2400" dirty="0">
                <a:latin typeface="Times New Roman" panose="02020603050405020304" pitchFamily="18" charset="0"/>
                <a:cs typeface="Times New Roman" panose="02020603050405020304" pitchFamily="18" charset="0"/>
              </a:rPr>
              <a:t>: Start with some facts and end up proving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in a direct step-by-step manner.</a:t>
            </a:r>
          </a:p>
          <a:p>
            <a:pPr marL="0" indent="0" eaLnBrk="1" hangingPunct="1">
              <a:buFontTx/>
              <a:buNone/>
            </a:pPr>
            <a:r>
              <a:rPr lang="en-US" altLang="en-US" sz="2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Indirect</a:t>
            </a:r>
            <a:r>
              <a:rPr lang="en-US" altLang="en-US" sz="2400" dirty="0">
                <a:latin typeface="Times New Roman" panose="02020603050405020304" pitchFamily="18" charset="0"/>
                <a:cs typeface="Times New Roman" panose="02020603050405020304" pitchFamily="18" charset="0"/>
              </a:rPr>
              <a:t>: Don’t prove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is true directly, but prove 			that ~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is false.</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	This is how logic is used in ‘doing’ Mathematics.</a:t>
            </a:r>
          </a:p>
        </p:txBody>
      </p:sp>
      <p:sp>
        <p:nvSpPr>
          <p:cNvPr id="28674" name="Slide Number Placeholder 6">
            <a:extLst>
              <a:ext uri="{FF2B5EF4-FFF2-40B4-BE49-F238E27FC236}">
                <a16:creationId xmlns:a16="http://schemas.microsoft.com/office/drawing/2014/main" id="{9A6B00E5-BD00-4456-9822-428902D03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B7072A9-04D1-4B99-AB6E-D3F1106512DB}" type="slidenum">
              <a:rPr lang="en-GB" altLang="en-US" sz="1400" smtClean="0"/>
              <a:pPr>
                <a:spcBef>
                  <a:spcPct val="0"/>
                </a:spcBef>
                <a:buFontTx/>
                <a:buNone/>
              </a:pPr>
              <a:t>15</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4739">
                                            <p:txEl>
                                              <p:pRg st="2" end="2"/>
                                            </p:txEl>
                                          </p:spTgt>
                                        </p:tgtEl>
                                        <p:attrNameLst>
                                          <p:attrName>style.visibility</p:attrName>
                                        </p:attrNameLst>
                                      </p:cBhvr>
                                      <p:to>
                                        <p:strVal val="visible"/>
                                      </p:to>
                                    </p:set>
                                    <p:animEffect transition="in" filter="box(in)">
                                      <p:cBhvr>
                                        <p:cTn id="7" dur="500"/>
                                        <p:tgtEl>
                                          <p:spTgt spid="2447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44739">
                                            <p:txEl>
                                              <p:pRg st="3" end="3"/>
                                            </p:txEl>
                                          </p:spTgt>
                                        </p:tgtEl>
                                        <p:attrNameLst>
                                          <p:attrName>style.visibility</p:attrName>
                                        </p:attrNameLst>
                                      </p:cBhvr>
                                      <p:to>
                                        <p:strVal val="visible"/>
                                      </p:to>
                                    </p:set>
                                    <p:animEffect transition="in" filter="box(in)">
                                      <p:cBhvr>
                                        <p:cTn id="12" dur="500"/>
                                        <p:tgtEl>
                                          <p:spTgt spid="2447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4739">
                                            <p:txEl>
                                              <p:pRg st="4" end="4"/>
                                            </p:txEl>
                                          </p:spTgt>
                                        </p:tgtEl>
                                        <p:attrNameLst>
                                          <p:attrName>style.visibility</p:attrName>
                                        </p:attrNameLst>
                                      </p:cBhvr>
                                      <p:to>
                                        <p:strVal val="visible"/>
                                      </p:to>
                                    </p:set>
                                    <p:animEffect transition="in" filter="box(in)">
                                      <p:cBhvr>
                                        <p:cTn id="17" dur="500"/>
                                        <p:tgtEl>
                                          <p:spTgt spid="2447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44739">
                                            <p:txEl>
                                              <p:pRg st="5" end="5"/>
                                            </p:txEl>
                                          </p:spTgt>
                                        </p:tgtEl>
                                        <p:attrNameLst>
                                          <p:attrName>style.visibility</p:attrName>
                                        </p:attrNameLst>
                                      </p:cBhvr>
                                      <p:to>
                                        <p:strVal val="visible"/>
                                      </p:to>
                                    </p:set>
                                    <p:animEffect transition="in" filter="box(in)">
                                      <p:cBhvr>
                                        <p:cTn id="22" dur="500"/>
                                        <p:tgtEl>
                                          <p:spTgt spid="24473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44739">
                                            <p:txEl>
                                              <p:pRg st="6" end="6"/>
                                            </p:txEl>
                                          </p:spTgt>
                                        </p:tgtEl>
                                        <p:attrNameLst>
                                          <p:attrName>style.visibility</p:attrName>
                                        </p:attrNameLst>
                                      </p:cBhvr>
                                      <p:to>
                                        <p:strVal val="visible"/>
                                      </p:to>
                                    </p:set>
                                    <p:animEffect transition="in" filter="box(in)">
                                      <p:cBhvr>
                                        <p:cTn id="27" dur="500"/>
                                        <p:tgtEl>
                                          <p:spTgt spid="244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F70A66C4-FEC1-4095-99AA-54CA2537DCF9}"/>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Disjunction: </a:t>
            </a:r>
            <a:r>
              <a:rPr lang="en-US" altLang="en-US" sz="3600" b="1" i="1" dirty="0">
                <a:solidFill>
                  <a:schemeClr val="folHlink"/>
                </a:solidFill>
                <a:latin typeface="Times New Roman" panose="02020603050405020304" pitchFamily="18" charset="0"/>
                <a:cs typeface="Times New Roman" panose="02020603050405020304" pitchFamily="18" charset="0"/>
              </a:rPr>
              <a:t>P </a:t>
            </a:r>
            <a:r>
              <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3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31748" name="Rectangle 3">
            <a:extLst>
              <a:ext uri="{FF2B5EF4-FFF2-40B4-BE49-F238E27FC236}">
                <a16:creationId xmlns:a16="http://schemas.microsoft.com/office/drawing/2014/main" id="{44F04349-DCC9-4D97-A5E5-48C446D66DBC}"/>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Disjunction is when the two statements are connected with the word ‘or’, that is, one or the other is considered. </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p:txBody>
      </p:sp>
      <p:sp>
        <p:nvSpPr>
          <p:cNvPr id="31746" name="Slide Number Placeholder 6">
            <a:extLst>
              <a:ext uri="{FF2B5EF4-FFF2-40B4-BE49-F238E27FC236}">
                <a16:creationId xmlns:a16="http://schemas.microsoft.com/office/drawing/2014/main" id="{1E79B31C-A91F-4A83-B5CB-63EF6AAC37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0831224-5DD6-4959-B19D-E5E56F498E92}" type="slidenum">
              <a:rPr lang="en-GB" altLang="en-US" sz="1400" smtClean="0"/>
              <a:pPr>
                <a:spcBef>
                  <a:spcPct val="0"/>
                </a:spcBef>
                <a:buFontTx/>
                <a:buNone/>
              </a:pPr>
              <a:t>16</a:t>
            </a:fld>
            <a:endParaRPr lang="en-GB"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4D6692F5-B73B-4635-B0FA-5FB28BED4638}"/>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Disjunction: Examples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32770" name="Slide Number Placeholder 6">
            <a:extLst>
              <a:ext uri="{FF2B5EF4-FFF2-40B4-BE49-F238E27FC236}">
                <a16:creationId xmlns:a16="http://schemas.microsoft.com/office/drawing/2014/main" id="{99F0AE70-9D36-4FC8-8C80-8C1A4A1EB6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E90ADA9-77EE-4194-AB1E-7DB4036014F8}" type="slidenum">
              <a:rPr lang="en-GB" altLang="en-US" sz="1400" smtClean="0"/>
              <a:pPr>
                <a:spcBef>
                  <a:spcPct val="0"/>
                </a:spcBef>
                <a:buFontTx/>
                <a:buNone/>
              </a:pPr>
              <a:t>17</a:t>
            </a:fld>
            <a:endParaRPr lang="en-GB" altLang="en-US" sz="1400"/>
          </a:p>
        </p:txBody>
      </p:sp>
      <p:sp>
        <p:nvSpPr>
          <p:cNvPr id="32772" name="Rectangle 39">
            <a:extLst>
              <a:ext uri="{FF2B5EF4-FFF2-40B4-BE49-F238E27FC236}">
                <a16:creationId xmlns:a16="http://schemas.microsoft.com/office/drawing/2014/main" id="{9A58822A-A474-4E9D-8C6C-4AF64E58F38F}"/>
              </a:ext>
            </a:extLst>
          </p:cNvPr>
          <p:cNvSpPr>
            <a:spLocks noChangeArrowheads="1"/>
          </p:cNvSpPr>
          <p:nvPr/>
        </p:nvSpPr>
        <p:spPr bwMode="auto">
          <a:xfrm>
            <a:off x="2887663" y="3783013"/>
            <a:ext cx="579913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2773" name="Rectangle 38">
            <a:extLst>
              <a:ext uri="{FF2B5EF4-FFF2-40B4-BE49-F238E27FC236}">
                <a16:creationId xmlns:a16="http://schemas.microsoft.com/office/drawing/2014/main" id="{D6516C00-C718-4ED8-BF83-E7DEAF3A3BE6}"/>
              </a:ext>
            </a:extLst>
          </p:cNvPr>
          <p:cNvSpPr>
            <a:spLocks noChangeArrowheads="1"/>
          </p:cNvSpPr>
          <p:nvPr/>
        </p:nvSpPr>
        <p:spPr bwMode="auto">
          <a:xfrm>
            <a:off x="527050" y="3783013"/>
            <a:ext cx="23606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52932" name="Rectangle 4">
            <a:extLst>
              <a:ext uri="{FF2B5EF4-FFF2-40B4-BE49-F238E27FC236}">
                <a16:creationId xmlns:a16="http://schemas.microsoft.com/office/drawing/2014/main" id="{E7F95468-7D63-4B5F-A5C7-2080F4F840BC}"/>
              </a:ext>
            </a:extLst>
          </p:cNvPr>
          <p:cNvSpPr>
            <a:spLocks noChangeArrowheads="1"/>
          </p:cNvSpPr>
          <p:nvPr/>
        </p:nvSpPr>
        <p:spPr bwMode="auto">
          <a:xfrm>
            <a:off x="2887663" y="2847975"/>
            <a:ext cx="57991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(2 + 3 = 5)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a:latin typeface="Times New Roman" panose="02020603050405020304" pitchFamily="18" charset="0"/>
                <a:cs typeface="Times New Roman" panose="02020603050405020304" pitchFamily="18" charset="0"/>
              </a:rPr>
              <a:t>2 + 3 = 6)</a:t>
            </a:r>
            <a:endParaRPr lang="en-GB" altLang="en-US" sz="2400">
              <a:latin typeface="Times New Roman" panose="02020603050405020304" pitchFamily="18" charset="0"/>
              <a:cs typeface="Times New Roman" panose="02020603050405020304" pitchFamily="18" charset="0"/>
            </a:endParaRPr>
          </a:p>
        </p:txBody>
      </p:sp>
      <p:sp>
        <p:nvSpPr>
          <p:cNvPr id="252933" name="Rectangle 5">
            <a:extLst>
              <a:ext uri="{FF2B5EF4-FFF2-40B4-BE49-F238E27FC236}">
                <a16:creationId xmlns:a16="http://schemas.microsoft.com/office/drawing/2014/main" id="{8AB01EE4-90B1-430E-99B4-BE261D54E2BE}"/>
              </a:ext>
            </a:extLst>
          </p:cNvPr>
          <p:cNvSpPr>
            <a:spLocks noChangeArrowheads="1"/>
          </p:cNvSpPr>
          <p:nvPr/>
        </p:nvSpPr>
        <p:spPr bwMode="auto">
          <a:xfrm>
            <a:off x="827088" y="2877343"/>
            <a:ext cx="23606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dirty="0">
                <a:latin typeface="Times New Roman" panose="02020603050405020304" pitchFamily="18" charset="0"/>
                <a:cs typeface="Times New Roman" panose="02020603050405020304" pitchFamily="18" charset="0"/>
              </a:rPr>
              <a:t>or</a:t>
            </a:r>
            <a:endParaRPr lang="en-GB" altLang="en-US" sz="2400" dirty="0">
              <a:latin typeface="Times New Roman" panose="02020603050405020304" pitchFamily="18" charset="0"/>
              <a:cs typeface="Times New Roman" panose="02020603050405020304" pitchFamily="18" charset="0"/>
            </a:endParaRPr>
          </a:p>
        </p:txBody>
      </p:sp>
      <p:sp>
        <p:nvSpPr>
          <p:cNvPr id="32777" name="Rectangle 7">
            <a:extLst>
              <a:ext uri="{FF2B5EF4-FFF2-40B4-BE49-F238E27FC236}">
                <a16:creationId xmlns:a16="http://schemas.microsoft.com/office/drawing/2014/main" id="{4C802265-6DA4-4CB8-9881-E7071402D794}"/>
              </a:ext>
            </a:extLst>
          </p:cNvPr>
          <p:cNvSpPr>
            <a:spLocks noChangeArrowheads="1"/>
          </p:cNvSpPr>
          <p:nvPr/>
        </p:nvSpPr>
        <p:spPr bwMode="auto">
          <a:xfrm>
            <a:off x="527050" y="3316288"/>
            <a:ext cx="23606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32778" name="Rectangle 8">
            <a:extLst>
              <a:ext uri="{FF2B5EF4-FFF2-40B4-BE49-F238E27FC236}">
                <a16:creationId xmlns:a16="http://schemas.microsoft.com/office/drawing/2014/main" id="{6131C09B-9C04-426D-917B-018BD182D987}"/>
              </a:ext>
            </a:extLst>
          </p:cNvPr>
          <p:cNvSpPr>
            <a:spLocks noChangeArrowheads="1"/>
          </p:cNvSpPr>
          <p:nvPr/>
        </p:nvSpPr>
        <p:spPr bwMode="auto">
          <a:xfrm>
            <a:off x="2887663" y="4251325"/>
            <a:ext cx="57991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2779" name="Rectangle 9">
            <a:extLst>
              <a:ext uri="{FF2B5EF4-FFF2-40B4-BE49-F238E27FC236}">
                <a16:creationId xmlns:a16="http://schemas.microsoft.com/office/drawing/2014/main" id="{283E1A66-2F2A-434A-8F6C-6C164FF9F2CF}"/>
              </a:ext>
            </a:extLst>
          </p:cNvPr>
          <p:cNvSpPr>
            <a:spLocks noChangeArrowheads="1"/>
          </p:cNvSpPr>
          <p:nvPr/>
        </p:nvSpPr>
        <p:spPr bwMode="auto">
          <a:xfrm>
            <a:off x="527050" y="4251325"/>
            <a:ext cx="23606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52938" name="Rectangle 10">
            <a:extLst>
              <a:ext uri="{FF2B5EF4-FFF2-40B4-BE49-F238E27FC236}">
                <a16:creationId xmlns:a16="http://schemas.microsoft.com/office/drawing/2014/main" id="{4BD7FCAB-F181-4DF0-9A3F-20DCB7415C61}"/>
              </a:ext>
            </a:extLst>
          </p:cNvPr>
          <p:cNvSpPr>
            <a:spLocks noChangeArrowheads="1"/>
          </p:cNvSpPr>
          <p:nvPr/>
        </p:nvSpPr>
        <p:spPr bwMode="auto">
          <a:xfrm>
            <a:off x="2887663" y="2392363"/>
            <a:ext cx="57991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2 + 3 = 5 </a:t>
            </a:r>
            <a:r>
              <a:rPr lang="en-US" altLang="en-US" sz="2400">
                <a:latin typeface="Times New Roman" panose="02020603050405020304" pitchFamily="18" charset="0"/>
                <a:cs typeface="Times New Roman" panose="02020603050405020304" pitchFamily="18" charset="0"/>
                <a:sym typeface="Symbol" panose="05050102010706020507" pitchFamily="18" charset="2"/>
              </a:rPr>
              <a:t>or </a:t>
            </a:r>
            <a:r>
              <a:rPr lang="en-US" altLang="en-US" sz="2400">
                <a:latin typeface="Times New Roman" panose="02020603050405020304" pitchFamily="18" charset="0"/>
                <a:cs typeface="Times New Roman" panose="02020603050405020304" pitchFamily="18" charset="0"/>
              </a:rPr>
              <a:t>2 + 3 = 6</a:t>
            </a:r>
            <a:endParaRPr lang="en-GB" altLang="en-US" sz="2400">
              <a:latin typeface="Times New Roman" panose="02020603050405020304" pitchFamily="18" charset="0"/>
              <a:cs typeface="Times New Roman" panose="02020603050405020304" pitchFamily="18" charset="0"/>
            </a:endParaRPr>
          </a:p>
        </p:txBody>
      </p:sp>
      <p:sp>
        <p:nvSpPr>
          <p:cNvPr id="32781" name="Rectangle 11">
            <a:extLst>
              <a:ext uri="{FF2B5EF4-FFF2-40B4-BE49-F238E27FC236}">
                <a16:creationId xmlns:a16="http://schemas.microsoft.com/office/drawing/2014/main" id="{82BEFE14-F60A-4196-9A91-263F5055690B}"/>
              </a:ext>
            </a:extLst>
          </p:cNvPr>
          <p:cNvSpPr>
            <a:spLocks noChangeArrowheads="1"/>
          </p:cNvSpPr>
          <p:nvPr/>
        </p:nvSpPr>
        <p:spPr bwMode="auto">
          <a:xfrm>
            <a:off x="527050" y="2392363"/>
            <a:ext cx="23606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i="1"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endParaRPr lang="en-GB" altLang="en-US" sz="2400" dirty="0">
              <a:latin typeface="Times New Roman" panose="02020603050405020304" pitchFamily="18" charset="0"/>
              <a:cs typeface="Times New Roman" panose="02020603050405020304" pitchFamily="18" charset="0"/>
            </a:endParaRPr>
          </a:p>
        </p:txBody>
      </p:sp>
      <p:sp>
        <p:nvSpPr>
          <p:cNvPr id="32782" name="Rectangle 12">
            <a:extLst>
              <a:ext uri="{FF2B5EF4-FFF2-40B4-BE49-F238E27FC236}">
                <a16:creationId xmlns:a16="http://schemas.microsoft.com/office/drawing/2014/main" id="{27DB00CF-F1B2-4E2D-8496-54ABD682E7C9}"/>
              </a:ext>
            </a:extLst>
          </p:cNvPr>
          <p:cNvSpPr>
            <a:spLocks noChangeArrowheads="1"/>
          </p:cNvSpPr>
          <p:nvPr/>
        </p:nvSpPr>
        <p:spPr bwMode="auto">
          <a:xfrm>
            <a:off x="2887663" y="1936750"/>
            <a:ext cx="57991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2 + 3 = 6</a:t>
            </a:r>
            <a:endParaRPr lang="en-GB" altLang="en-US" sz="2400">
              <a:latin typeface="Times New Roman" panose="02020603050405020304" pitchFamily="18" charset="0"/>
              <a:cs typeface="Times New Roman" panose="02020603050405020304" pitchFamily="18" charset="0"/>
            </a:endParaRPr>
          </a:p>
        </p:txBody>
      </p:sp>
      <p:sp>
        <p:nvSpPr>
          <p:cNvPr id="32783" name="Rectangle 13">
            <a:extLst>
              <a:ext uri="{FF2B5EF4-FFF2-40B4-BE49-F238E27FC236}">
                <a16:creationId xmlns:a16="http://schemas.microsoft.com/office/drawing/2014/main" id="{CC7D847B-5276-422E-89E8-19DCABA7226D}"/>
              </a:ext>
            </a:extLst>
          </p:cNvPr>
          <p:cNvSpPr>
            <a:spLocks noChangeArrowheads="1"/>
          </p:cNvSpPr>
          <p:nvPr/>
        </p:nvSpPr>
        <p:spPr bwMode="auto">
          <a:xfrm>
            <a:off x="527050" y="1936750"/>
            <a:ext cx="23606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a:t>
            </a:r>
            <a:endParaRPr lang="en-GB" altLang="en-US" sz="2400" dirty="0">
              <a:latin typeface="Times New Roman" panose="02020603050405020304" pitchFamily="18" charset="0"/>
              <a:cs typeface="Times New Roman" panose="02020603050405020304" pitchFamily="18" charset="0"/>
            </a:endParaRPr>
          </a:p>
        </p:txBody>
      </p:sp>
      <p:sp>
        <p:nvSpPr>
          <p:cNvPr id="32784" name="Rectangle 14">
            <a:extLst>
              <a:ext uri="{FF2B5EF4-FFF2-40B4-BE49-F238E27FC236}">
                <a16:creationId xmlns:a16="http://schemas.microsoft.com/office/drawing/2014/main" id="{235CAD0D-BD72-48AB-98A0-758F6AEBE9B0}"/>
              </a:ext>
            </a:extLst>
          </p:cNvPr>
          <p:cNvSpPr>
            <a:spLocks noChangeArrowheads="1"/>
          </p:cNvSpPr>
          <p:nvPr/>
        </p:nvSpPr>
        <p:spPr bwMode="auto">
          <a:xfrm>
            <a:off x="2887663" y="1481138"/>
            <a:ext cx="57991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2 + 3 = 5</a:t>
            </a:r>
            <a:endParaRPr lang="en-GB" altLang="en-US" sz="2400">
              <a:latin typeface="Times New Roman" panose="02020603050405020304" pitchFamily="18" charset="0"/>
              <a:cs typeface="Times New Roman" panose="02020603050405020304" pitchFamily="18" charset="0"/>
            </a:endParaRPr>
          </a:p>
        </p:txBody>
      </p:sp>
      <p:sp>
        <p:nvSpPr>
          <p:cNvPr id="32785" name="Rectangle 15">
            <a:extLst>
              <a:ext uri="{FF2B5EF4-FFF2-40B4-BE49-F238E27FC236}">
                <a16:creationId xmlns:a16="http://schemas.microsoft.com/office/drawing/2014/main" id="{CC09759F-9006-4A7F-83CC-04954EE1B50F}"/>
              </a:ext>
            </a:extLst>
          </p:cNvPr>
          <p:cNvSpPr>
            <a:spLocks noChangeArrowheads="1"/>
          </p:cNvSpPr>
          <p:nvPr/>
        </p:nvSpPr>
        <p:spPr bwMode="auto">
          <a:xfrm>
            <a:off x="527050" y="1481138"/>
            <a:ext cx="23606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a:t>
            </a:r>
            <a:endParaRPr lang="en-GB" altLang="en-US" sz="2400" dirty="0">
              <a:latin typeface="Times New Roman" panose="02020603050405020304" pitchFamily="18" charset="0"/>
              <a:cs typeface="Times New Roman" panose="02020603050405020304" pitchFamily="18" charset="0"/>
            </a:endParaRPr>
          </a:p>
        </p:txBody>
      </p:sp>
      <p:sp>
        <p:nvSpPr>
          <p:cNvPr id="32786" name="Line 16">
            <a:extLst>
              <a:ext uri="{FF2B5EF4-FFF2-40B4-BE49-F238E27FC236}">
                <a16:creationId xmlns:a16="http://schemas.microsoft.com/office/drawing/2014/main" id="{9E9A7FFA-DC84-4CB2-AAC0-745DE8DB4814}"/>
              </a:ext>
            </a:extLst>
          </p:cNvPr>
          <p:cNvSpPr>
            <a:spLocks noChangeShapeType="1"/>
          </p:cNvSpPr>
          <p:nvPr/>
        </p:nvSpPr>
        <p:spPr bwMode="auto">
          <a:xfrm>
            <a:off x="527050" y="1481138"/>
            <a:ext cx="23606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87" name="Line 17">
            <a:extLst>
              <a:ext uri="{FF2B5EF4-FFF2-40B4-BE49-F238E27FC236}">
                <a16:creationId xmlns:a16="http://schemas.microsoft.com/office/drawing/2014/main" id="{FD08EE3A-AF48-46A8-8D85-52C729E65D9C}"/>
              </a:ext>
            </a:extLst>
          </p:cNvPr>
          <p:cNvSpPr>
            <a:spLocks noChangeShapeType="1"/>
          </p:cNvSpPr>
          <p:nvPr/>
        </p:nvSpPr>
        <p:spPr bwMode="auto">
          <a:xfrm>
            <a:off x="527050" y="4719638"/>
            <a:ext cx="23606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88" name="Line 18">
            <a:extLst>
              <a:ext uri="{FF2B5EF4-FFF2-40B4-BE49-F238E27FC236}">
                <a16:creationId xmlns:a16="http://schemas.microsoft.com/office/drawing/2014/main" id="{32500887-733A-4517-9090-9FA772CBFDB2}"/>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89" name="Line 19">
            <a:extLst>
              <a:ext uri="{FF2B5EF4-FFF2-40B4-BE49-F238E27FC236}">
                <a16:creationId xmlns:a16="http://schemas.microsoft.com/office/drawing/2014/main" id="{206C9116-2264-43A1-B534-A2D2A4FA4A82}"/>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0" name="Line 20">
            <a:extLst>
              <a:ext uri="{FF2B5EF4-FFF2-40B4-BE49-F238E27FC236}">
                <a16:creationId xmlns:a16="http://schemas.microsoft.com/office/drawing/2014/main" id="{51B9CB54-2FC5-422C-8143-E67671622861}"/>
              </a:ext>
            </a:extLst>
          </p:cNvPr>
          <p:cNvSpPr>
            <a:spLocks noChangeShapeType="1"/>
          </p:cNvSpPr>
          <p:nvPr/>
        </p:nvSpPr>
        <p:spPr bwMode="auto">
          <a:xfrm>
            <a:off x="2887663" y="1481138"/>
            <a:ext cx="57991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1" name="Line 21">
            <a:extLst>
              <a:ext uri="{FF2B5EF4-FFF2-40B4-BE49-F238E27FC236}">
                <a16:creationId xmlns:a16="http://schemas.microsoft.com/office/drawing/2014/main" id="{17383CF0-62DD-4691-87AD-03DF5BC13828}"/>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2" name="Line 22">
            <a:extLst>
              <a:ext uri="{FF2B5EF4-FFF2-40B4-BE49-F238E27FC236}">
                <a16:creationId xmlns:a16="http://schemas.microsoft.com/office/drawing/2014/main" id="{CCFB5AB7-ACFE-43BC-B544-9474CD8ABA21}"/>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3" name="Line 23">
            <a:extLst>
              <a:ext uri="{FF2B5EF4-FFF2-40B4-BE49-F238E27FC236}">
                <a16:creationId xmlns:a16="http://schemas.microsoft.com/office/drawing/2014/main" id="{0C3666EA-33F9-4D48-A8C6-7DDD4B59AA30}"/>
              </a:ext>
            </a:extLst>
          </p:cNvPr>
          <p:cNvSpPr>
            <a:spLocks noChangeShapeType="1"/>
          </p:cNvSpPr>
          <p:nvPr/>
        </p:nvSpPr>
        <p:spPr bwMode="auto">
          <a:xfrm>
            <a:off x="52705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4" name="Line 24">
            <a:extLst>
              <a:ext uri="{FF2B5EF4-FFF2-40B4-BE49-F238E27FC236}">
                <a16:creationId xmlns:a16="http://schemas.microsoft.com/office/drawing/2014/main" id="{23CB5E58-0719-40DB-81E8-846107859B07}"/>
              </a:ext>
            </a:extLst>
          </p:cNvPr>
          <p:cNvSpPr>
            <a:spLocks noChangeShapeType="1"/>
          </p:cNvSpPr>
          <p:nvPr/>
        </p:nvSpPr>
        <p:spPr bwMode="auto">
          <a:xfrm>
            <a:off x="868680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5" name="Line 25">
            <a:extLst>
              <a:ext uri="{FF2B5EF4-FFF2-40B4-BE49-F238E27FC236}">
                <a16:creationId xmlns:a16="http://schemas.microsoft.com/office/drawing/2014/main" id="{6DA06617-5F68-4D39-8B83-AAB095E0F55F}"/>
              </a:ext>
            </a:extLst>
          </p:cNvPr>
          <p:cNvSpPr>
            <a:spLocks noChangeShapeType="1"/>
          </p:cNvSpPr>
          <p:nvPr/>
        </p:nvSpPr>
        <p:spPr bwMode="auto">
          <a:xfrm>
            <a:off x="527050" y="28479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6" name="Line 26">
            <a:extLst>
              <a:ext uri="{FF2B5EF4-FFF2-40B4-BE49-F238E27FC236}">
                <a16:creationId xmlns:a16="http://schemas.microsoft.com/office/drawing/2014/main" id="{26C04026-CDFA-4A08-95E9-00DA10D1CAC4}"/>
              </a:ext>
            </a:extLst>
          </p:cNvPr>
          <p:cNvSpPr>
            <a:spLocks noChangeShapeType="1"/>
          </p:cNvSpPr>
          <p:nvPr/>
        </p:nvSpPr>
        <p:spPr bwMode="auto">
          <a:xfrm>
            <a:off x="8686800" y="28479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7" name="Line 27">
            <a:extLst>
              <a:ext uri="{FF2B5EF4-FFF2-40B4-BE49-F238E27FC236}">
                <a16:creationId xmlns:a16="http://schemas.microsoft.com/office/drawing/2014/main" id="{C5B12DD8-7559-46AE-86F6-C7689B391C9E}"/>
              </a:ext>
            </a:extLst>
          </p:cNvPr>
          <p:cNvSpPr>
            <a:spLocks noChangeShapeType="1"/>
          </p:cNvSpPr>
          <p:nvPr/>
        </p:nvSpPr>
        <p:spPr bwMode="auto">
          <a:xfrm>
            <a:off x="527050" y="3316288"/>
            <a:ext cx="0" cy="466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8" name="Line 28">
            <a:extLst>
              <a:ext uri="{FF2B5EF4-FFF2-40B4-BE49-F238E27FC236}">
                <a16:creationId xmlns:a16="http://schemas.microsoft.com/office/drawing/2014/main" id="{663819FB-3449-4EC8-A0EF-160C25904586}"/>
              </a:ext>
            </a:extLst>
          </p:cNvPr>
          <p:cNvSpPr>
            <a:spLocks noChangeShapeType="1"/>
          </p:cNvSpPr>
          <p:nvPr/>
        </p:nvSpPr>
        <p:spPr bwMode="auto">
          <a:xfrm>
            <a:off x="8686800" y="3316288"/>
            <a:ext cx="0" cy="466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799" name="Line 29">
            <a:extLst>
              <a:ext uri="{FF2B5EF4-FFF2-40B4-BE49-F238E27FC236}">
                <a16:creationId xmlns:a16="http://schemas.microsoft.com/office/drawing/2014/main" id="{0620D48D-9FEF-4439-9D70-FC78CCA08CC7}"/>
              </a:ext>
            </a:extLst>
          </p:cNvPr>
          <p:cNvSpPr>
            <a:spLocks noChangeShapeType="1"/>
          </p:cNvSpPr>
          <p:nvPr/>
        </p:nvSpPr>
        <p:spPr bwMode="auto">
          <a:xfrm>
            <a:off x="527050" y="3783013"/>
            <a:ext cx="0" cy="936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800" name="Line 30">
            <a:extLst>
              <a:ext uri="{FF2B5EF4-FFF2-40B4-BE49-F238E27FC236}">
                <a16:creationId xmlns:a16="http://schemas.microsoft.com/office/drawing/2014/main" id="{EC5CD0C6-83A3-4D11-A297-EDE2A7290ED8}"/>
              </a:ext>
            </a:extLst>
          </p:cNvPr>
          <p:cNvSpPr>
            <a:spLocks noChangeShapeType="1"/>
          </p:cNvSpPr>
          <p:nvPr/>
        </p:nvSpPr>
        <p:spPr bwMode="auto">
          <a:xfrm>
            <a:off x="8686800" y="3783013"/>
            <a:ext cx="0" cy="936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801" name="Line 31">
            <a:extLst>
              <a:ext uri="{FF2B5EF4-FFF2-40B4-BE49-F238E27FC236}">
                <a16:creationId xmlns:a16="http://schemas.microsoft.com/office/drawing/2014/main" id="{56A36A90-A16E-4DD4-A521-258CCB8BE94F}"/>
              </a:ext>
            </a:extLst>
          </p:cNvPr>
          <p:cNvSpPr>
            <a:spLocks noChangeShapeType="1"/>
          </p:cNvSpPr>
          <p:nvPr/>
        </p:nvSpPr>
        <p:spPr bwMode="auto">
          <a:xfrm>
            <a:off x="2887663" y="4719638"/>
            <a:ext cx="57991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2938"/>
                                        </p:tgtEl>
                                        <p:attrNameLst>
                                          <p:attrName>style.visibility</p:attrName>
                                        </p:attrNameLst>
                                      </p:cBhvr>
                                      <p:to>
                                        <p:strVal val="visible"/>
                                      </p:to>
                                    </p:set>
                                    <p:animEffect transition="in" filter="box(in)">
                                      <p:cBhvr>
                                        <p:cTn id="7" dur="1000"/>
                                        <p:tgtEl>
                                          <p:spTgt spid="252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2933"/>
                                        </p:tgtEl>
                                        <p:attrNameLst>
                                          <p:attrName>style.visibility</p:attrName>
                                        </p:attrNameLst>
                                      </p:cBhvr>
                                      <p:to>
                                        <p:strVal val="visible"/>
                                      </p:to>
                                    </p:set>
                                    <p:animEffect transition="in" filter="box(in)">
                                      <p:cBhvr>
                                        <p:cTn id="12" dur="1000"/>
                                        <p:tgtEl>
                                          <p:spTgt spid="25293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52932"/>
                                        </p:tgtEl>
                                        <p:attrNameLst>
                                          <p:attrName>style.visibility</p:attrName>
                                        </p:attrNameLst>
                                      </p:cBhvr>
                                      <p:to>
                                        <p:strVal val="visible"/>
                                      </p:to>
                                    </p:set>
                                    <p:animEffect transition="in" filter="box(in)">
                                      <p:cBhvr>
                                        <p:cTn id="15" dur="10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p:bldP spid="252933" grpId="0"/>
      <p:bldP spid="2529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1391AE45-6AC7-490E-BBA6-986D04C69869}"/>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3794" name="Slide Number Placeholder 6">
            <a:extLst>
              <a:ext uri="{FF2B5EF4-FFF2-40B4-BE49-F238E27FC236}">
                <a16:creationId xmlns:a16="http://schemas.microsoft.com/office/drawing/2014/main" id="{A3DC9F0E-4FAD-4480-9891-C73E3D526E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B5AF7DC-CEDF-407F-A0EC-3FE648573063}" type="slidenum">
              <a:rPr lang="en-GB" altLang="en-US" sz="1400" smtClean="0"/>
              <a:pPr>
                <a:spcBef>
                  <a:spcPct val="0"/>
                </a:spcBef>
                <a:buFontTx/>
                <a:buNone/>
              </a:pPr>
              <a:t>18</a:t>
            </a:fld>
            <a:endParaRPr lang="en-GB" altLang="en-US" sz="1400"/>
          </a:p>
        </p:txBody>
      </p:sp>
      <p:sp>
        <p:nvSpPr>
          <p:cNvPr id="337924" name="Rectangle 4">
            <a:extLst>
              <a:ext uri="{FF2B5EF4-FFF2-40B4-BE49-F238E27FC236}">
                <a16:creationId xmlns:a16="http://schemas.microsoft.com/office/drawing/2014/main" id="{21CAE6EE-79A3-4F98-A721-825C0108E554}"/>
              </a:ext>
            </a:extLst>
          </p:cNvPr>
          <p:cNvSpPr>
            <a:spLocks noChangeArrowheads="1"/>
          </p:cNvSpPr>
          <p:nvPr/>
        </p:nvSpPr>
        <p:spPr bwMode="auto">
          <a:xfrm>
            <a:off x="1379538" y="2763838"/>
            <a:ext cx="730726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 am catching the bus home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a:latin typeface="Times New Roman" panose="02020603050405020304" pitchFamily="18" charset="0"/>
                <a:cs typeface="Times New Roman" panose="02020603050405020304" pitchFamily="18" charset="0"/>
              </a:rPr>
              <a:t>I am catching the train home.</a:t>
            </a:r>
            <a:endParaRPr lang="en-GB" altLang="en-US" sz="2400">
              <a:latin typeface="Times New Roman" panose="02020603050405020304" pitchFamily="18" charset="0"/>
              <a:cs typeface="Times New Roman" panose="02020603050405020304" pitchFamily="18" charset="0"/>
            </a:endParaRPr>
          </a:p>
        </p:txBody>
      </p:sp>
      <p:sp>
        <p:nvSpPr>
          <p:cNvPr id="33797" name="Rectangle 5">
            <a:extLst>
              <a:ext uri="{FF2B5EF4-FFF2-40B4-BE49-F238E27FC236}">
                <a16:creationId xmlns:a16="http://schemas.microsoft.com/office/drawing/2014/main" id="{D0D9BA65-195C-41AB-9C7D-89D31CCCAF33}"/>
              </a:ext>
            </a:extLst>
          </p:cNvPr>
          <p:cNvSpPr>
            <a:spLocks noChangeArrowheads="1"/>
          </p:cNvSpPr>
          <p:nvPr/>
        </p:nvSpPr>
        <p:spPr bwMode="auto">
          <a:xfrm>
            <a:off x="527050" y="239236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3798" name="Rectangle 7">
            <a:extLst>
              <a:ext uri="{FF2B5EF4-FFF2-40B4-BE49-F238E27FC236}">
                <a16:creationId xmlns:a16="http://schemas.microsoft.com/office/drawing/2014/main" id="{88CE66F0-0A1D-43D3-ACF7-E77EC0C484E8}"/>
              </a:ext>
            </a:extLst>
          </p:cNvPr>
          <p:cNvSpPr>
            <a:spLocks noChangeArrowheads="1"/>
          </p:cNvSpPr>
          <p:nvPr/>
        </p:nvSpPr>
        <p:spPr bwMode="auto">
          <a:xfrm>
            <a:off x="527050" y="286067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3799" name="Rectangle 8">
            <a:extLst>
              <a:ext uri="{FF2B5EF4-FFF2-40B4-BE49-F238E27FC236}">
                <a16:creationId xmlns:a16="http://schemas.microsoft.com/office/drawing/2014/main" id="{2F7D9D7D-6D2E-4D0D-8FF1-661F551EE101}"/>
              </a:ext>
            </a:extLst>
          </p:cNvPr>
          <p:cNvSpPr>
            <a:spLocks noChangeArrowheads="1"/>
          </p:cNvSpPr>
          <p:nvPr/>
        </p:nvSpPr>
        <p:spPr bwMode="auto">
          <a:xfrm>
            <a:off x="1379538" y="1936750"/>
            <a:ext cx="8270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a:latin typeface="Times New Roman" panose="02020603050405020304" pitchFamily="18" charset="0"/>
                <a:cs typeface="Times New Roman" panose="02020603050405020304" pitchFamily="18" charset="0"/>
              </a:rPr>
              <a:t> </a:t>
            </a:r>
            <a:endParaRPr lang="en-GB" altLang="en-US" sz="2400">
              <a:latin typeface="Times New Roman" panose="02020603050405020304" pitchFamily="18" charset="0"/>
              <a:cs typeface="Times New Roman" panose="02020603050405020304" pitchFamily="18" charset="0"/>
            </a:endParaRPr>
          </a:p>
        </p:txBody>
      </p:sp>
      <p:sp>
        <p:nvSpPr>
          <p:cNvPr id="33800" name="Rectangle 9">
            <a:extLst>
              <a:ext uri="{FF2B5EF4-FFF2-40B4-BE49-F238E27FC236}">
                <a16:creationId xmlns:a16="http://schemas.microsoft.com/office/drawing/2014/main" id="{1A330EB7-A187-4742-84CE-D526A4537343}"/>
              </a:ext>
            </a:extLst>
          </p:cNvPr>
          <p:cNvSpPr>
            <a:spLocks noChangeArrowheads="1"/>
          </p:cNvSpPr>
          <p:nvPr/>
        </p:nvSpPr>
        <p:spPr bwMode="auto">
          <a:xfrm>
            <a:off x="1379538" y="1481138"/>
            <a:ext cx="73072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Write the following statement using the connective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3801" name="Rectangle 11">
            <a:extLst>
              <a:ext uri="{FF2B5EF4-FFF2-40B4-BE49-F238E27FC236}">
                <a16:creationId xmlns:a16="http://schemas.microsoft.com/office/drawing/2014/main" id="{2CE73AE2-AA57-4CE9-B02B-036E13224434}"/>
              </a:ext>
            </a:extLst>
          </p:cNvPr>
          <p:cNvSpPr>
            <a:spLocks noChangeArrowheads="1"/>
          </p:cNvSpPr>
          <p:nvPr/>
        </p:nvSpPr>
        <p:spPr bwMode="auto">
          <a:xfrm>
            <a:off x="527050" y="332898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3802" name="Rectangle 12">
            <a:extLst>
              <a:ext uri="{FF2B5EF4-FFF2-40B4-BE49-F238E27FC236}">
                <a16:creationId xmlns:a16="http://schemas.microsoft.com/office/drawing/2014/main" id="{00F28521-52B2-4D0D-B370-D3A91DA34B4B}"/>
              </a:ext>
            </a:extLst>
          </p:cNvPr>
          <p:cNvSpPr>
            <a:spLocks noChangeArrowheads="1"/>
          </p:cNvSpPr>
          <p:nvPr/>
        </p:nvSpPr>
        <p:spPr bwMode="auto">
          <a:xfrm>
            <a:off x="2206625" y="1936750"/>
            <a:ext cx="64801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 am catching the bus or train home.</a:t>
            </a:r>
            <a:endParaRPr lang="en-GB" altLang="en-US" sz="2400">
              <a:latin typeface="Times New Roman" panose="02020603050405020304" pitchFamily="18" charset="0"/>
              <a:cs typeface="Times New Roman" panose="02020603050405020304" pitchFamily="18" charset="0"/>
            </a:endParaRPr>
          </a:p>
        </p:txBody>
      </p:sp>
      <p:sp>
        <p:nvSpPr>
          <p:cNvPr id="33803" name="Rectangle 13">
            <a:extLst>
              <a:ext uri="{FF2B5EF4-FFF2-40B4-BE49-F238E27FC236}">
                <a16:creationId xmlns:a16="http://schemas.microsoft.com/office/drawing/2014/main" id="{82AF54F4-EE29-4E8F-B7C0-8E9ADB9BA324}"/>
              </a:ext>
            </a:extLst>
          </p:cNvPr>
          <p:cNvSpPr>
            <a:spLocks noChangeArrowheads="1"/>
          </p:cNvSpPr>
          <p:nvPr/>
        </p:nvSpPr>
        <p:spPr bwMode="auto">
          <a:xfrm>
            <a:off x="527050" y="193675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33804" name="Rectangle 14">
            <a:extLst>
              <a:ext uri="{FF2B5EF4-FFF2-40B4-BE49-F238E27FC236}">
                <a16:creationId xmlns:a16="http://schemas.microsoft.com/office/drawing/2014/main" id="{5A7DDA7C-E41B-464B-A007-59139C575466}"/>
              </a:ext>
            </a:extLst>
          </p:cNvPr>
          <p:cNvSpPr>
            <a:spLocks noChangeArrowheads="1"/>
          </p:cNvSpPr>
          <p:nvPr/>
        </p:nvSpPr>
        <p:spPr bwMode="auto">
          <a:xfrm>
            <a:off x="527050" y="1481138"/>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1.</a:t>
            </a:r>
            <a:endParaRPr lang="en-GB" altLang="en-US" sz="2400">
              <a:latin typeface="Times New Roman" panose="02020603050405020304" pitchFamily="18" charset="0"/>
              <a:cs typeface="Times New Roman" panose="02020603050405020304" pitchFamily="18" charset="0"/>
            </a:endParaRPr>
          </a:p>
        </p:txBody>
      </p:sp>
      <p:sp>
        <p:nvSpPr>
          <p:cNvPr id="33805" name="Line 15">
            <a:extLst>
              <a:ext uri="{FF2B5EF4-FFF2-40B4-BE49-F238E27FC236}">
                <a16:creationId xmlns:a16="http://schemas.microsoft.com/office/drawing/2014/main" id="{81E00815-17D6-4234-AEEA-155C359489C0}"/>
              </a:ext>
            </a:extLst>
          </p:cNvPr>
          <p:cNvSpPr>
            <a:spLocks noChangeShapeType="1"/>
          </p:cNvSpPr>
          <p:nvPr/>
        </p:nvSpPr>
        <p:spPr bwMode="auto">
          <a:xfrm>
            <a:off x="527050" y="1481138"/>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06" name="Line 16">
            <a:extLst>
              <a:ext uri="{FF2B5EF4-FFF2-40B4-BE49-F238E27FC236}">
                <a16:creationId xmlns:a16="http://schemas.microsoft.com/office/drawing/2014/main" id="{2B57D77A-6FB2-4970-B94D-1D0F888E1EF4}"/>
              </a:ext>
            </a:extLst>
          </p:cNvPr>
          <p:cNvSpPr>
            <a:spLocks noChangeShapeType="1"/>
          </p:cNvSpPr>
          <p:nvPr/>
        </p:nvSpPr>
        <p:spPr bwMode="auto">
          <a:xfrm>
            <a:off x="527050" y="3797300"/>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07" name="Line 17">
            <a:extLst>
              <a:ext uri="{FF2B5EF4-FFF2-40B4-BE49-F238E27FC236}">
                <a16:creationId xmlns:a16="http://schemas.microsoft.com/office/drawing/2014/main" id="{69057793-D04A-43AC-9454-E6F78AD48948}"/>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08" name="Line 18">
            <a:extLst>
              <a:ext uri="{FF2B5EF4-FFF2-40B4-BE49-F238E27FC236}">
                <a16:creationId xmlns:a16="http://schemas.microsoft.com/office/drawing/2014/main" id="{7764E542-B3E3-4FD7-AD32-7C0D29395B87}"/>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09" name="Line 19">
            <a:extLst>
              <a:ext uri="{FF2B5EF4-FFF2-40B4-BE49-F238E27FC236}">
                <a16:creationId xmlns:a16="http://schemas.microsoft.com/office/drawing/2014/main" id="{FF16432B-1D9E-4F23-AEEF-D1B5C91FFF4D}"/>
              </a:ext>
            </a:extLst>
          </p:cNvPr>
          <p:cNvSpPr>
            <a:spLocks noChangeShapeType="1"/>
          </p:cNvSpPr>
          <p:nvPr/>
        </p:nvSpPr>
        <p:spPr bwMode="auto">
          <a:xfrm>
            <a:off x="1379538" y="1481138"/>
            <a:ext cx="73072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10" name="Line 20">
            <a:extLst>
              <a:ext uri="{FF2B5EF4-FFF2-40B4-BE49-F238E27FC236}">
                <a16:creationId xmlns:a16="http://schemas.microsoft.com/office/drawing/2014/main" id="{60DA661F-C36D-46B1-8F91-BA21B87F7844}"/>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11" name="Line 21">
            <a:extLst>
              <a:ext uri="{FF2B5EF4-FFF2-40B4-BE49-F238E27FC236}">
                <a16:creationId xmlns:a16="http://schemas.microsoft.com/office/drawing/2014/main" id="{8CC272B8-2C6B-4EB5-822C-A781F01FA09A}"/>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12" name="Line 22">
            <a:extLst>
              <a:ext uri="{FF2B5EF4-FFF2-40B4-BE49-F238E27FC236}">
                <a16:creationId xmlns:a16="http://schemas.microsoft.com/office/drawing/2014/main" id="{22AF9BF1-9A7D-439D-BB02-9082BFF8E692}"/>
              </a:ext>
            </a:extLst>
          </p:cNvPr>
          <p:cNvSpPr>
            <a:spLocks noChangeShapeType="1"/>
          </p:cNvSpPr>
          <p:nvPr/>
        </p:nvSpPr>
        <p:spPr bwMode="auto">
          <a:xfrm>
            <a:off x="52705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13" name="Line 23">
            <a:extLst>
              <a:ext uri="{FF2B5EF4-FFF2-40B4-BE49-F238E27FC236}">
                <a16:creationId xmlns:a16="http://schemas.microsoft.com/office/drawing/2014/main" id="{C9101408-6B76-483C-BC96-2DE691FD2B63}"/>
              </a:ext>
            </a:extLst>
          </p:cNvPr>
          <p:cNvSpPr>
            <a:spLocks noChangeShapeType="1"/>
          </p:cNvSpPr>
          <p:nvPr/>
        </p:nvSpPr>
        <p:spPr bwMode="auto">
          <a:xfrm>
            <a:off x="868680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14" name="Line 24">
            <a:extLst>
              <a:ext uri="{FF2B5EF4-FFF2-40B4-BE49-F238E27FC236}">
                <a16:creationId xmlns:a16="http://schemas.microsoft.com/office/drawing/2014/main" id="{327AF16E-21FA-4B0D-9577-D13050A011C7}"/>
              </a:ext>
            </a:extLst>
          </p:cNvPr>
          <p:cNvSpPr>
            <a:spLocks noChangeShapeType="1"/>
          </p:cNvSpPr>
          <p:nvPr/>
        </p:nvSpPr>
        <p:spPr bwMode="auto">
          <a:xfrm>
            <a:off x="52705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15" name="Line 25">
            <a:extLst>
              <a:ext uri="{FF2B5EF4-FFF2-40B4-BE49-F238E27FC236}">
                <a16:creationId xmlns:a16="http://schemas.microsoft.com/office/drawing/2014/main" id="{0B875B2A-73FE-42D0-A3EA-C760D1E798B3}"/>
              </a:ext>
            </a:extLst>
          </p:cNvPr>
          <p:cNvSpPr>
            <a:spLocks noChangeShapeType="1"/>
          </p:cNvSpPr>
          <p:nvPr/>
        </p:nvSpPr>
        <p:spPr bwMode="auto">
          <a:xfrm>
            <a:off x="868680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16" name="Line 26">
            <a:extLst>
              <a:ext uri="{FF2B5EF4-FFF2-40B4-BE49-F238E27FC236}">
                <a16:creationId xmlns:a16="http://schemas.microsoft.com/office/drawing/2014/main" id="{87849055-FD31-49C5-87E9-1F27E95D6FEE}"/>
              </a:ext>
            </a:extLst>
          </p:cNvPr>
          <p:cNvSpPr>
            <a:spLocks noChangeShapeType="1"/>
          </p:cNvSpPr>
          <p:nvPr/>
        </p:nvSpPr>
        <p:spPr bwMode="auto">
          <a:xfrm>
            <a:off x="52705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17" name="Line 27">
            <a:extLst>
              <a:ext uri="{FF2B5EF4-FFF2-40B4-BE49-F238E27FC236}">
                <a16:creationId xmlns:a16="http://schemas.microsoft.com/office/drawing/2014/main" id="{686DCADE-21D3-4666-AB6D-A310E4CB8AA4}"/>
              </a:ext>
            </a:extLst>
          </p:cNvPr>
          <p:cNvSpPr>
            <a:spLocks noChangeShapeType="1"/>
          </p:cNvSpPr>
          <p:nvPr/>
        </p:nvSpPr>
        <p:spPr bwMode="auto">
          <a:xfrm>
            <a:off x="868680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818" name="Line 28">
            <a:extLst>
              <a:ext uri="{FF2B5EF4-FFF2-40B4-BE49-F238E27FC236}">
                <a16:creationId xmlns:a16="http://schemas.microsoft.com/office/drawing/2014/main" id="{8C66F5F1-5F29-4483-8295-6E34E5E0392D}"/>
              </a:ext>
            </a:extLst>
          </p:cNvPr>
          <p:cNvSpPr>
            <a:spLocks noChangeShapeType="1"/>
          </p:cNvSpPr>
          <p:nvPr/>
        </p:nvSpPr>
        <p:spPr bwMode="auto">
          <a:xfrm>
            <a:off x="1379538" y="3797300"/>
            <a:ext cx="73072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37949" name="Text Box 29">
            <a:extLst>
              <a:ext uri="{FF2B5EF4-FFF2-40B4-BE49-F238E27FC236}">
                <a16:creationId xmlns:a16="http://schemas.microsoft.com/office/drawing/2014/main" id="{ABE027C0-B35F-487C-9B13-6ACA851A7CD3}"/>
              </a:ext>
            </a:extLst>
          </p:cNvPr>
          <p:cNvSpPr txBox="1">
            <a:spLocks noChangeArrowheads="1"/>
          </p:cNvSpPr>
          <p:nvPr/>
        </p:nvSpPr>
        <p:spPr bwMode="auto">
          <a:xfrm>
            <a:off x="1435100" y="4167188"/>
            <a:ext cx="6650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Note that connectives are allowed only between complete statements, and not between sentence fragments.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24"/>
                                        </p:tgtEl>
                                        <p:attrNameLst>
                                          <p:attrName>style.visibility</p:attrName>
                                        </p:attrNameLst>
                                      </p:cBhvr>
                                      <p:to>
                                        <p:strVal val="visible"/>
                                      </p:to>
                                    </p:set>
                                    <p:animEffect transition="in" filter="box(in)">
                                      <p:cBhvr>
                                        <p:cTn id="7" dur="1000"/>
                                        <p:tgtEl>
                                          <p:spTgt spid="337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7949"/>
                                        </p:tgtEl>
                                        <p:attrNameLst>
                                          <p:attrName>style.visibility</p:attrName>
                                        </p:attrNameLst>
                                      </p:cBhvr>
                                      <p:to>
                                        <p:strVal val="visible"/>
                                      </p:to>
                                    </p:set>
                                    <p:animEffect transition="in" filter="box(in)">
                                      <p:cBhvr>
                                        <p:cTn id="12" dur="500"/>
                                        <p:tgtEl>
                                          <p:spTgt spid="337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4" grpId="0"/>
      <p:bldP spid="3379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075C0FED-9A0C-40AA-802E-6DB577019122}"/>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4818" name="Slide Number Placeholder 6">
            <a:extLst>
              <a:ext uri="{FF2B5EF4-FFF2-40B4-BE49-F238E27FC236}">
                <a16:creationId xmlns:a16="http://schemas.microsoft.com/office/drawing/2014/main" id="{37C46BE4-2768-46D7-90A6-AC4A9A19B7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A95CC72-1E98-431F-A7C0-25EBEDD6843C}" type="slidenum">
              <a:rPr lang="en-GB" altLang="en-US" sz="1400" smtClean="0"/>
              <a:pPr>
                <a:spcBef>
                  <a:spcPct val="0"/>
                </a:spcBef>
                <a:buFontTx/>
                <a:buNone/>
              </a:pPr>
              <a:t>19</a:t>
            </a:fld>
            <a:endParaRPr lang="en-GB" altLang="en-US" sz="1400"/>
          </a:p>
        </p:txBody>
      </p:sp>
      <p:sp>
        <p:nvSpPr>
          <p:cNvPr id="34820" name="Rectangle 48">
            <a:extLst>
              <a:ext uri="{FF2B5EF4-FFF2-40B4-BE49-F238E27FC236}">
                <a16:creationId xmlns:a16="http://schemas.microsoft.com/office/drawing/2014/main" id="{B5592BD9-360B-4D5C-92DF-A36013526FB9}"/>
              </a:ext>
            </a:extLst>
          </p:cNvPr>
          <p:cNvSpPr>
            <a:spLocks noChangeArrowheads="1"/>
          </p:cNvSpPr>
          <p:nvPr/>
        </p:nvSpPr>
        <p:spPr bwMode="auto">
          <a:xfrm>
            <a:off x="2206625" y="3328988"/>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4821" name="Rectangle 46">
            <a:extLst>
              <a:ext uri="{FF2B5EF4-FFF2-40B4-BE49-F238E27FC236}">
                <a16:creationId xmlns:a16="http://schemas.microsoft.com/office/drawing/2014/main" id="{17AF344D-7BB3-4E35-93AB-4B41BE2F9F36}"/>
              </a:ext>
            </a:extLst>
          </p:cNvPr>
          <p:cNvSpPr>
            <a:spLocks noChangeArrowheads="1"/>
          </p:cNvSpPr>
          <p:nvPr/>
        </p:nvSpPr>
        <p:spPr bwMode="auto">
          <a:xfrm>
            <a:off x="1379538" y="3328988"/>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4822" name="Rectangle 44">
            <a:extLst>
              <a:ext uri="{FF2B5EF4-FFF2-40B4-BE49-F238E27FC236}">
                <a16:creationId xmlns:a16="http://schemas.microsoft.com/office/drawing/2014/main" id="{712EDA58-9D97-4FA1-820D-AB9025D22230}"/>
              </a:ext>
            </a:extLst>
          </p:cNvPr>
          <p:cNvSpPr>
            <a:spLocks noChangeArrowheads="1"/>
          </p:cNvSpPr>
          <p:nvPr/>
        </p:nvSpPr>
        <p:spPr bwMode="auto">
          <a:xfrm>
            <a:off x="527050" y="332898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49897" name="Rectangle 41">
            <a:extLst>
              <a:ext uri="{FF2B5EF4-FFF2-40B4-BE49-F238E27FC236}">
                <a16:creationId xmlns:a16="http://schemas.microsoft.com/office/drawing/2014/main" id="{410E472F-5492-4932-833A-0C776724377A}"/>
              </a:ext>
            </a:extLst>
          </p:cNvPr>
          <p:cNvSpPr>
            <a:spLocks noChangeArrowheads="1"/>
          </p:cNvSpPr>
          <p:nvPr/>
        </p:nvSpPr>
        <p:spPr bwMode="auto">
          <a:xfrm>
            <a:off x="2206625" y="4097338"/>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 x </a:t>
            </a:r>
            <a:r>
              <a:rPr lang="en-US" altLang="en-US" sz="2400">
                <a:latin typeface="Times New Roman" panose="02020603050405020304" pitchFamily="18" charset="0"/>
                <a:cs typeface="Times New Roman" panose="02020603050405020304" pitchFamily="18" charset="0"/>
              </a:rPr>
              <a:t>is the square of an integer.</a:t>
            </a:r>
            <a:endParaRPr lang="en-US" altLang="en-US" sz="2400" i="1">
              <a:latin typeface="Times New Roman" panose="02020603050405020304" pitchFamily="18" charset="0"/>
              <a:cs typeface="Times New Roman" panose="02020603050405020304" pitchFamily="18" charset="0"/>
            </a:endParaRPr>
          </a:p>
        </p:txBody>
      </p:sp>
      <p:sp>
        <p:nvSpPr>
          <p:cNvPr id="249895" name="Rectangle 39">
            <a:extLst>
              <a:ext uri="{FF2B5EF4-FFF2-40B4-BE49-F238E27FC236}">
                <a16:creationId xmlns:a16="http://schemas.microsoft.com/office/drawing/2014/main" id="{1802F413-A3D9-4325-89FB-70939AE37E67}"/>
              </a:ext>
            </a:extLst>
          </p:cNvPr>
          <p:cNvSpPr>
            <a:spLocks noChangeArrowheads="1"/>
          </p:cNvSpPr>
          <p:nvPr/>
        </p:nvSpPr>
        <p:spPr bwMode="auto">
          <a:xfrm>
            <a:off x="1379538" y="4097338"/>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a:t>
            </a:r>
            <a:endParaRPr lang="en-GB" altLang="en-US" sz="2400">
              <a:latin typeface="Times New Roman" panose="02020603050405020304" pitchFamily="18" charset="0"/>
              <a:cs typeface="Times New Roman" panose="02020603050405020304" pitchFamily="18" charset="0"/>
            </a:endParaRPr>
          </a:p>
        </p:txBody>
      </p:sp>
      <p:sp>
        <p:nvSpPr>
          <p:cNvPr id="34825" name="Rectangle 37">
            <a:extLst>
              <a:ext uri="{FF2B5EF4-FFF2-40B4-BE49-F238E27FC236}">
                <a16:creationId xmlns:a16="http://schemas.microsoft.com/office/drawing/2014/main" id="{6676B3EB-A7B4-4905-9161-96A118AA53CD}"/>
              </a:ext>
            </a:extLst>
          </p:cNvPr>
          <p:cNvSpPr>
            <a:spLocks noChangeArrowheads="1"/>
          </p:cNvSpPr>
          <p:nvPr/>
        </p:nvSpPr>
        <p:spPr bwMode="auto">
          <a:xfrm>
            <a:off x="527050" y="3797300"/>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49890" name="Rectangle 34">
            <a:extLst>
              <a:ext uri="{FF2B5EF4-FFF2-40B4-BE49-F238E27FC236}">
                <a16:creationId xmlns:a16="http://schemas.microsoft.com/office/drawing/2014/main" id="{CC36C7F9-A9B2-4504-88FD-4644A97142B7}"/>
              </a:ext>
            </a:extLst>
          </p:cNvPr>
          <p:cNvSpPr>
            <a:spLocks noChangeArrowheads="1"/>
          </p:cNvSpPr>
          <p:nvPr/>
        </p:nvSpPr>
        <p:spPr bwMode="auto">
          <a:xfrm>
            <a:off x="2206625" y="4565650"/>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Q</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x </a:t>
            </a:r>
            <a:r>
              <a:rPr lang="en-US" altLang="en-US" sz="2400">
                <a:latin typeface="Times New Roman" panose="02020603050405020304" pitchFamily="18" charset="0"/>
                <a:cs typeface="Times New Roman" panose="02020603050405020304" pitchFamily="18" charset="0"/>
              </a:rPr>
              <a:t>is prime.</a:t>
            </a:r>
            <a:endParaRPr lang="en-US" altLang="en-US" sz="2400" i="1">
              <a:latin typeface="Times New Roman" panose="02020603050405020304" pitchFamily="18" charset="0"/>
              <a:cs typeface="Times New Roman" panose="02020603050405020304" pitchFamily="18" charset="0"/>
            </a:endParaRPr>
          </a:p>
        </p:txBody>
      </p:sp>
      <p:sp>
        <p:nvSpPr>
          <p:cNvPr id="34827" name="Rectangle 32">
            <a:extLst>
              <a:ext uri="{FF2B5EF4-FFF2-40B4-BE49-F238E27FC236}">
                <a16:creationId xmlns:a16="http://schemas.microsoft.com/office/drawing/2014/main" id="{31329D90-C519-430F-BCAD-4B14F2A6A233}"/>
              </a:ext>
            </a:extLst>
          </p:cNvPr>
          <p:cNvSpPr>
            <a:spLocks noChangeArrowheads="1"/>
          </p:cNvSpPr>
          <p:nvPr/>
        </p:nvSpPr>
        <p:spPr bwMode="auto">
          <a:xfrm>
            <a:off x="1379538" y="4565650"/>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4828" name="Rectangle 30">
            <a:extLst>
              <a:ext uri="{FF2B5EF4-FFF2-40B4-BE49-F238E27FC236}">
                <a16:creationId xmlns:a16="http://schemas.microsoft.com/office/drawing/2014/main" id="{301D8FD7-64FA-4CFD-9A5E-31454B451192}"/>
              </a:ext>
            </a:extLst>
          </p:cNvPr>
          <p:cNvSpPr>
            <a:spLocks noChangeArrowheads="1"/>
          </p:cNvSpPr>
          <p:nvPr/>
        </p:nvSpPr>
        <p:spPr bwMode="auto">
          <a:xfrm>
            <a:off x="527050" y="426561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4829" name="Rectangle 4">
            <a:extLst>
              <a:ext uri="{FF2B5EF4-FFF2-40B4-BE49-F238E27FC236}">
                <a16:creationId xmlns:a16="http://schemas.microsoft.com/office/drawing/2014/main" id="{A993955B-4CC7-4309-9D80-B0A3B9508801}"/>
              </a:ext>
            </a:extLst>
          </p:cNvPr>
          <p:cNvSpPr>
            <a:spLocks noChangeArrowheads="1"/>
          </p:cNvSpPr>
          <p:nvPr/>
        </p:nvSpPr>
        <p:spPr bwMode="auto">
          <a:xfrm>
            <a:off x="2206625" y="2392363"/>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Q</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1</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4830" name="Rectangle 5">
            <a:extLst>
              <a:ext uri="{FF2B5EF4-FFF2-40B4-BE49-F238E27FC236}">
                <a16:creationId xmlns:a16="http://schemas.microsoft.com/office/drawing/2014/main" id="{6638071E-8C93-4611-9439-DFD356346DA0}"/>
              </a:ext>
            </a:extLst>
          </p:cNvPr>
          <p:cNvSpPr>
            <a:spLocks noChangeArrowheads="1"/>
          </p:cNvSpPr>
          <p:nvPr/>
        </p:nvSpPr>
        <p:spPr bwMode="auto">
          <a:xfrm>
            <a:off x="1379538" y="2392363"/>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4831" name="Rectangle 6">
            <a:extLst>
              <a:ext uri="{FF2B5EF4-FFF2-40B4-BE49-F238E27FC236}">
                <a16:creationId xmlns:a16="http://schemas.microsoft.com/office/drawing/2014/main" id="{596CF657-7254-42AC-B8E4-E27FAFA2EEA2}"/>
              </a:ext>
            </a:extLst>
          </p:cNvPr>
          <p:cNvSpPr>
            <a:spLocks noChangeArrowheads="1"/>
          </p:cNvSpPr>
          <p:nvPr/>
        </p:nvSpPr>
        <p:spPr bwMode="auto">
          <a:xfrm>
            <a:off x="527050" y="239236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49863" name="Rectangle 7">
            <a:extLst>
              <a:ext uri="{FF2B5EF4-FFF2-40B4-BE49-F238E27FC236}">
                <a16:creationId xmlns:a16="http://schemas.microsoft.com/office/drawing/2014/main" id="{8C73DB1A-4FB4-439F-BA23-582B0B11C5C3}"/>
              </a:ext>
            </a:extLst>
          </p:cNvPr>
          <p:cNvSpPr>
            <a:spLocks noChangeArrowheads="1"/>
          </p:cNvSpPr>
          <p:nvPr/>
        </p:nvSpPr>
        <p:spPr bwMode="auto">
          <a:xfrm>
            <a:off x="2206625" y="2860675"/>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0 or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1</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4833" name="Rectangle 8">
            <a:extLst>
              <a:ext uri="{FF2B5EF4-FFF2-40B4-BE49-F238E27FC236}">
                <a16:creationId xmlns:a16="http://schemas.microsoft.com/office/drawing/2014/main" id="{F682E331-ABFF-4B54-92AB-27E88BC7C81A}"/>
              </a:ext>
            </a:extLst>
          </p:cNvPr>
          <p:cNvSpPr>
            <a:spLocks noChangeArrowheads="1"/>
          </p:cNvSpPr>
          <p:nvPr/>
        </p:nvSpPr>
        <p:spPr bwMode="auto">
          <a:xfrm>
            <a:off x="1379538" y="2860675"/>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4834" name="Rectangle 9">
            <a:extLst>
              <a:ext uri="{FF2B5EF4-FFF2-40B4-BE49-F238E27FC236}">
                <a16:creationId xmlns:a16="http://schemas.microsoft.com/office/drawing/2014/main" id="{1A0B5631-F9B6-4BDC-A8B3-932B04032BC5}"/>
              </a:ext>
            </a:extLst>
          </p:cNvPr>
          <p:cNvSpPr>
            <a:spLocks noChangeArrowheads="1"/>
          </p:cNvSpPr>
          <p:nvPr/>
        </p:nvSpPr>
        <p:spPr bwMode="auto">
          <a:xfrm>
            <a:off x="527050" y="286067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4835" name="Rectangle 10">
            <a:extLst>
              <a:ext uri="{FF2B5EF4-FFF2-40B4-BE49-F238E27FC236}">
                <a16:creationId xmlns:a16="http://schemas.microsoft.com/office/drawing/2014/main" id="{FB440FF1-01CA-4DD3-B1E5-F5D193EC5108}"/>
              </a:ext>
            </a:extLst>
          </p:cNvPr>
          <p:cNvSpPr>
            <a:spLocks noChangeArrowheads="1"/>
          </p:cNvSpPr>
          <p:nvPr/>
        </p:nvSpPr>
        <p:spPr bwMode="auto">
          <a:xfrm>
            <a:off x="1379538" y="5033963"/>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4836" name="Rectangle 11">
            <a:extLst>
              <a:ext uri="{FF2B5EF4-FFF2-40B4-BE49-F238E27FC236}">
                <a16:creationId xmlns:a16="http://schemas.microsoft.com/office/drawing/2014/main" id="{BADEE4CF-ABD7-4098-9637-CF1C47BAD737}"/>
              </a:ext>
            </a:extLst>
          </p:cNvPr>
          <p:cNvSpPr>
            <a:spLocks noChangeArrowheads="1"/>
          </p:cNvSpPr>
          <p:nvPr/>
        </p:nvSpPr>
        <p:spPr bwMode="auto">
          <a:xfrm>
            <a:off x="1379538" y="1936750"/>
            <a:ext cx="8270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 </a:t>
            </a:r>
            <a:endParaRPr lang="en-GB" altLang="en-US" sz="2400">
              <a:latin typeface="Times New Roman" panose="02020603050405020304" pitchFamily="18" charset="0"/>
              <a:cs typeface="Times New Roman" panose="02020603050405020304" pitchFamily="18" charset="0"/>
            </a:endParaRPr>
          </a:p>
        </p:txBody>
      </p:sp>
      <p:sp>
        <p:nvSpPr>
          <p:cNvPr id="34837" name="Rectangle 12">
            <a:extLst>
              <a:ext uri="{FF2B5EF4-FFF2-40B4-BE49-F238E27FC236}">
                <a16:creationId xmlns:a16="http://schemas.microsoft.com/office/drawing/2014/main" id="{8CCA765C-5799-421E-B9EC-A7AFFAA71E9C}"/>
              </a:ext>
            </a:extLst>
          </p:cNvPr>
          <p:cNvSpPr>
            <a:spLocks noChangeArrowheads="1"/>
          </p:cNvSpPr>
          <p:nvPr/>
        </p:nvSpPr>
        <p:spPr bwMode="auto">
          <a:xfrm>
            <a:off x="1379538" y="1481138"/>
            <a:ext cx="73072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For the statements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and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below, write down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249869" name="Rectangle 13">
            <a:extLst>
              <a:ext uri="{FF2B5EF4-FFF2-40B4-BE49-F238E27FC236}">
                <a16:creationId xmlns:a16="http://schemas.microsoft.com/office/drawing/2014/main" id="{F626FDCA-B120-4594-A7F7-8109E0A5178E}"/>
              </a:ext>
            </a:extLst>
          </p:cNvPr>
          <p:cNvSpPr>
            <a:spLocks noChangeArrowheads="1"/>
          </p:cNvSpPr>
          <p:nvPr/>
        </p:nvSpPr>
        <p:spPr bwMode="auto">
          <a:xfrm>
            <a:off x="2206625" y="5033963"/>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is the square of an integer </a:t>
            </a:r>
            <a:r>
              <a:rPr lang="en-US" altLang="en-US" sz="2400">
                <a:latin typeface="Times New Roman" panose="02020603050405020304" pitchFamily="18" charset="0"/>
                <a:cs typeface="Times New Roman" panose="02020603050405020304" pitchFamily="18" charset="0"/>
                <a:sym typeface="Symbol" panose="05050102010706020507" pitchFamily="18" charset="2"/>
              </a:rPr>
              <a:t>or</a:t>
            </a:r>
            <a:r>
              <a:rPr lang="en-US" altLang="en-US" sz="2400">
                <a:latin typeface="Times New Roman" panose="02020603050405020304" pitchFamily="18" charset="0"/>
                <a:cs typeface="Times New Roman" panose="02020603050405020304" pitchFamily="18" charset="0"/>
              </a:rPr>
              <a:t> prime.</a:t>
            </a:r>
          </a:p>
        </p:txBody>
      </p:sp>
      <p:sp>
        <p:nvSpPr>
          <p:cNvPr id="34839" name="Rectangle 14">
            <a:extLst>
              <a:ext uri="{FF2B5EF4-FFF2-40B4-BE49-F238E27FC236}">
                <a16:creationId xmlns:a16="http://schemas.microsoft.com/office/drawing/2014/main" id="{B6B5531D-1DDD-4992-BE56-4EBF1C5D41B3}"/>
              </a:ext>
            </a:extLst>
          </p:cNvPr>
          <p:cNvSpPr>
            <a:spLocks noChangeArrowheads="1"/>
          </p:cNvSpPr>
          <p:nvPr/>
        </p:nvSpPr>
        <p:spPr bwMode="auto">
          <a:xfrm>
            <a:off x="527050" y="473392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4840" name="Rectangle 15">
            <a:extLst>
              <a:ext uri="{FF2B5EF4-FFF2-40B4-BE49-F238E27FC236}">
                <a16:creationId xmlns:a16="http://schemas.microsoft.com/office/drawing/2014/main" id="{A86378A7-D02E-4328-9620-D461418FF822}"/>
              </a:ext>
            </a:extLst>
          </p:cNvPr>
          <p:cNvSpPr>
            <a:spLocks noChangeArrowheads="1"/>
          </p:cNvSpPr>
          <p:nvPr/>
        </p:nvSpPr>
        <p:spPr bwMode="auto">
          <a:xfrm>
            <a:off x="2206625" y="1936750"/>
            <a:ext cx="64801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 x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0</a:t>
            </a:r>
          </a:p>
        </p:txBody>
      </p:sp>
      <p:sp>
        <p:nvSpPr>
          <p:cNvPr id="34841" name="Rectangle 16">
            <a:extLst>
              <a:ext uri="{FF2B5EF4-FFF2-40B4-BE49-F238E27FC236}">
                <a16:creationId xmlns:a16="http://schemas.microsoft.com/office/drawing/2014/main" id="{4FEB00B3-63EA-4A71-998F-AEF8A2206F60}"/>
              </a:ext>
            </a:extLst>
          </p:cNvPr>
          <p:cNvSpPr>
            <a:spLocks noChangeArrowheads="1"/>
          </p:cNvSpPr>
          <p:nvPr/>
        </p:nvSpPr>
        <p:spPr bwMode="auto">
          <a:xfrm>
            <a:off x="527050" y="193675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34842" name="Rectangle 17">
            <a:extLst>
              <a:ext uri="{FF2B5EF4-FFF2-40B4-BE49-F238E27FC236}">
                <a16:creationId xmlns:a16="http://schemas.microsoft.com/office/drawing/2014/main" id="{AD7C0516-B6D6-4547-9B43-6EE7AD4D0E0E}"/>
              </a:ext>
            </a:extLst>
          </p:cNvPr>
          <p:cNvSpPr>
            <a:spLocks noChangeArrowheads="1"/>
          </p:cNvSpPr>
          <p:nvPr/>
        </p:nvSpPr>
        <p:spPr bwMode="auto">
          <a:xfrm>
            <a:off x="527050" y="1481138"/>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2.</a:t>
            </a:r>
            <a:endParaRPr lang="en-GB" altLang="en-US" sz="2400">
              <a:latin typeface="Times New Roman" panose="02020603050405020304" pitchFamily="18" charset="0"/>
              <a:cs typeface="Times New Roman" panose="02020603050405020304" pitchFamily="18" charset="0"/>
            </a:endParaRPr>
          </a:p>
        </p:txBody>
      </p:sp>
      <p:sp>
        <p:nvSpPr>
          <p:cNvPr id="34843" name="Line 18">
            <a:extLst>
              <a:ext uri="{FF2B5EF4-FFF2-40B4-BE49-F238E27FC236}">
                <a16:creationId xmlns:a16="http://schemas.microsoft.com/office/drawing/2014/main" id="{3E76AEAB-E769-42B8-B03E-2F3C10DCE8F6}"/>
              </a:ext>
            </a:extLst>
          </p:cNvPr>
          <p:cNvSpPr>
            <a:spLocks noChangeShapeType="1"/>
          </p:cNvSpPr>
          <p:nvPr/>
        </p:nvSpPr>
        <p:spPr bwMode="auto">
          <a:xfrm>
            <a:off x="527050" y="1481138"/>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44" name="Line 19">
            <a:extLst>
              <a:ext uri="{FF2B5EF4-FFF2-40B4-BE49-F238E27FC236}">
                <a16:creationId xmlns:a16="http://schemas.microsoft.com/office/drawing/2014/main" id="{C2571E88-D84A-44D1-ABD4-C80ACAB21F09}"/>
              </a:ext>
            </a:extLst>
          </p:cNvPr>
          <p:cNvSpPr>
            <a:spLocks noChangeShapeType="1"/>
          </p:cNvSpPr>
          <p:nvPr/>
        </p:nvSpPr>
        <p:spPr bwMode="auto">
          <a:xfrm>
            <a:off x="527050" y="5202238"/>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45" name="Line 20">
            <a:extLst>
              <a:ext uri="{FF2B5EF4-FFF2-40B4-BE49-F238E27FC236}">
                <a16:creationId xmlns:a16="http://schemas.microsoft.com/office/drawing/2014/main" id="{7930F9E9-C1FD-4419-96EA-2040737521D6}"/>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46" name="Line 21">
            <a:extLst>
              <a:ext uri="{FF2B5EF4-FFF2-40B4-BE49-F238E27FC236}">
                <a16:creationId xmlns:a16="http://schemas.microsoft.com/office/drawing/2014/main" id="{DA9482C7-C204-4049-A818-70E429709CD3}"/>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47" name="Line 51">
            <a:extLst>
              <a:ext uri="{FF2B5EF4-FFF2-40B4-BE49-F238E27FC236}">
                <a16:creationId xmlns:a16="http://schemas.microsoft.com/office/drawing/2014/main" id="{BCE4FA7A-097F-4D6A-83EC-7E8EDFE88131}"/>
              </a:ext>
            </a:extLst>
          </p:cNvPr>
          <p:cNvSpPr>
            <a:spLocks noChangeShapeType="1"/>
          </p:cNvSpPr>
          <p:nvPr/>
        </p:nvSpPr>
        <p:spPr bwMode="auto">
          <a:xfrm>
            <a:off x="1379538" y="1481138"/>
            <a:ext cx="73072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48" name="Line 52">
            <a:extLst>
              <a:ext uri="{FF2B5EF4-FFF2-40B4-BE49-F238E27FC236}">
                <a16:creationId xmlns:a16="http://schemas.microsoft.com/office/drawing/2014/main" id="{F84391AA-B70F-48F2-BDCC-CCF01CE04BFF}"/>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49" name="Line 54">
            <a:extLst>
              <a:ext uri="{FF2B5EF4-FFF2-40B4-BE49-F238E27FC236}">
                <a16:creationId xmlns:a16="http://schemas.microsoft.com/office/drawing/2014/main" id="{8256441E-3984-417D-A49C-390A2DAD4BEE}"/>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0" name="Line 56">
            <a:extLst>
              <a:ext uri="{FF2B5EF4-FFF2-40B4-BE49-F238E27FC236}">
                <a16:creationId xmlns:a16="http://schemas.microsoft.com/office/drawing/2014/main" id="{FA9AAC21-C196-4FBC-B5FE-E4A25C17DC0A}"/>
              </a:ext>
            </a:extLst>
          </p:cNvPr>
          <p:cNvSpPr>
            <a:spLocks noChangeShapeType="1"/>
          </p:cNvSpPr>
          <p:nvPr/>
        </p:nvSpPr>
        <p:spPr bwMode="auto">
          <a:xfrm>
            <a:off x="52705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1" name="Line 60">
            <a:extLst>
              <a:ext uri="{FF2B5EF4-FFF2-40B4-BE49-F238E27FC236}">
                <a16:creationId xmlns:a16="http://schemas.microsoft.com/office/drawing/2014/main" id="{5077A693-A262-44B2-95C4-44F702A3F042}"/>
              </a:ext>
            </a:extLst>
          </p:cNvPr>
          <p:cNvSpPr>
            <a:spLocks noChangeShapeType="1"/>
          </p:cNvSpPr>
          <p:nvPr/>
        </p:nvSpPr>
        <p:spPr bwMode="auto">
          <a:xfrm>
            <a:off x="868680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2" name="Line 62">
            <a:extLst>
              <a:ext uri="{FF2B5EF4-FFF2-40B4-BE49-F238E27FC236}">
                <a16:creationId xmlns:a16="http://schemas.microsoft.com/office/drawing/2014/main" id="{F257D2A5-7917-4B0F-9B94-F1DF92303439}"/>
              </a:ext>
            </a:extLst>
          </p:cNvPr>
          <p:cNvSpPr>
            <a:spLocks noChangeShapeType="1"/>
          </p:cNvSpPr>
          <p:nvPr/>
        </p:nvSpPr>
        <p:spPr bwMode="auto">
          <a:xfrm>
            <a:off x="52705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3" name="Line 66">
            <a:extLst>
              <a:ext uri="{FF2B5EF4-FFF2-40B4-BE49-F238E27FC236}">
                <a16:creationId xmlns:a16="http://schemas.microsoft.com/office/drawing/2014/main" id="{E17703B9-FADA-4F51-98B3-BEC62BC8CCD5}"/>
              </a:ext>
            </a:extLst>
          </p:cNvPr>
          <p:cNvSpPr>
            <a:spLocks noChangeShapeType="1"/>
          </p:cNvSpPr>
          <p:nvPr/>
        </p:nvSpPr>
        <p:spPr bwMode="auto">
          <a:xfrm>
            <a:off x="868680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4" name="Line 68">
            <a:extLst>
              <a:ext uri="{FF2B5EF4-FFF2-40B4-BE49-F238E27FC236}">
                <a16:creationId xmlns:a16="http://schemas.microsoft.com/office/drawing/2014/main" id="{DBB04606-7D35-4013-B1AB-9E6A5EEA071F}"/>
              </a:ext>
            </a:extLst>
          </p:cNvPr>
          <p:cNvSpPr>
            <a:spLocks noChangeShapeType="1"/>
          </p:cNvSpPr>
          <p:nvPr/>
        </p:nvSpPr>
        <p:spPr bwMode="auto">
          <a:xfrm>
            <a:off x="52705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5" name="Line 72">
            <a:extLst>
              <a:ext uri="{FF2B5EF4-FFF2-40B4-BE49-F238E27FC236}">
                <a16:creationId xmlns:a16="http://schemas.microsoft.com/office/drawing/2014/main" id="{2B762474-5A99-4F0B-A6BD-068EEBC89CC9}"/>
              </a:ext>
            </a:extLst>
          </p:cNvPr>
          <p:cNvSpPr>
            <a:spLocks noChangeShapeType="1"/>
          </p:cNvSpPr>
          <p:nvPr/>
        </p:nvSpPr>
        <p:spPr bwMode="auto">
          <a:xfrm>
            <a:off x="868680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6" name="Line 74">
            <a:extLst>
              <a:ext uri="{FF2B5EF4-FFF2-40B4-BE49-F238E27FC236}">
                <a16:creationId xmlns:a16="http://schemas.microsoft.com/office/drawing/2014/main" id="{5EAB5685-F3F7-4295-82D7-81454415BC18}"/>
              </a:ext>
            </a:extLst>
          </p:cNvPr>
          <p:cNvSpPr>
            <a:spLocks noChangeShapeType="1"/>
          </p:cNvSpPr>
          <p:nvPr/>
        </p:nvSpPr>
        <p:spPr bwMode="auto">
          <a:xfrm>
            <a:off x="527050" y="379730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7" name="Line 78">
            <a:extLst>
              <a:ext uri="{FF2B5EF4-FFF2-40B4-BE49-F238E27FC236}">
                <a16:creationId xmlns:a16="http://schemas.microsoft.com/office/drawing/2014/main" id="{7B416C72-D623-4986-BDEB-0305D6438A54}"/>
              </a:ext>
            </a:extLst>
          </p:cNvPr>
          <p:cNvSpPr>
            <a:spLocks noChangeShapeType="1"/>
          </p:cNvSpPr>
          <p:nvPr/>
        </p:nvSpPr>
        <p:spPr bwMode="auto">
          <a:xfrm>
            <a:off x="8686800" y="379730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8" name="Line 80">
            <a:extLst>
              <a:ext uri="{FF2B5EF4-FFF2-40B4-BE49-F238E27FC236}">
                <a16:creationId xmlns:a16="http://schemas.microsoft.com/office/drawing/2014/main" id="{FEFE2C2B-9C09-4C9E-B1B5-167D237443C3}"/>
              </a:ext>
            </a:extLst>
          </p:cNvPr>
          <p:cNvSpPr>
            <a:spLocks noChangeShapeType="1"/>
          </p:cNvSpPr>
          <p:nvPr/>
        </p:nvSpPr>
        <p:spPr bwMode="auto">
          <a:xfrm>
            <a:off x="527050" y="426561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59" name="Line 84">
            <a:extLst>
              <a:ext uri="{FF2B5EF4-FFF2-40B4-BE49-F238E27FC236}">
                <a16:creationId xmlns:a16="http://schemas.microsoft.com/office/drawing/2014/main" id="{6CAFE2EC-EC6A-4170-B424-692AF198CB27}"/>
              </a:ext>
            </a:extLst>
          </p:cNvPr>
          <p:cNvSpPr>
            <a:spLocks noChangeShapeType="1"/>
          </p:cNvSpPr>
          <p:nvPr/>
        </p:nvSpPr>
        <p:spPr bwMode="auto">
          <a:xfrm>
            <a:off x="8686800" y="426561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60" name="Line 86">
            <a:extLst>
              <a:ext uri="{FF2B5EF4-FFF2-40B4-BE49-F238E27FC236}">
                <a16:creationId xmlns:a16="http://schemas.microsoft.com/office/drawing/2014/main" id="{14989053-7296-4178-B447-3CC2A180E428}"/>
              </a:ext>
            </a:extLst>
          </p:cNvPr>
          <p:cNvSpPr>
            <a:spLocks noChangeShapeType="1"/>
          </p:cNvSpPr>
          <p:nvPr/>
        </p:nvSpPr>
        <p:spPr bwMode="auto">
          <a:xfrm>
            <a:off x="527050" y="473392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61" name="Line 90">
            <a:extLst>
              <a:ext uri="{FF2B5EF4-FFF2-40B4-BE49-F238E27FC236}">
                <a16:creationId xmlns:a16="http://schemas.microsoft.com/office/drawing/2014/main" id="{112CCB0A-B053-4809-901F-F80FEE9EAC36}"/>
              </a:ext>
            </a:extLst>
          </p:cNvPr>
          <p:cNvSpPr>
            <a:spLocks noChangeShapeType="1"/>
          </p:cNvSpPr>
          <p:nvPr/>
        </p:nvSpPr>
        <p:spPr bwMode="auto">
          <a:xfrm>
            <a:off x="8686800" y="473392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62" name="Line 92">
            <a:extLst>
              <a:ext uri="{FF2B5EF4-FFF2-40B4-BE49-F238E27FC236}">
                <a16:creationId xmlns:a16="http://schemas.microsoft.com/office/drawing/2014/main" id="{E43A90B8-50EC-45C5-9CD3-155E23DDA408}"/>
              </a:ext>
            </a:extLst>
          </p:cNvPr>
          <p:cNvSpPr>
            <a:spLocks noChangeShapeType="1"/>
          </p:cNvSpPr>
          <p:nvPr/>
        </p:nvSpPr>
        <p:spPr bwMode="auto">
          <a:xfrm>
            <a:off x="1379538" y="5502275"/>
            <a:ext cx="8270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4863" name="Line 94">
            <a:extLst>
              <a:ext uri="{FF2B5EF4-FFF2-40B4-BE49-F238E27FC236}">
                <a16:creationId xmlns:a16="http://schemas.microsoft.com/office/drawing/2014/main" id="{A1E59A41-DAEA-4BC3-B09F-53A7D80E5892}"/>
              </a:ext>
            </a:extLst>
          </p:cNvPr>
          <p:cNvSpPr>
            <a:spLocks noChangeShapeType="1"/>
          </p:cNvSpPr>
          <p:nvPr/>
        </p:nvSpPr>
        <p:spPr bwMode="auto">
          <a:xfrm>
            <a:off x="2206625" y="5202238"/>
            <a:ext cx="6480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249952" name="Rectangle 96">
            <a:extLst>
              <a:ext uri="{FF2B5EF4-FFF2-40B4-BE49-F238E27FC236}">
                <a16:creationId xmlns:a16="http://schemas.microsoft.com/office/drawing/2014/main" id="{0E8F96D7-650E-4DEE-88DC-7A3E6B007672}"/>
              </a:ext>
            </a:extLst>
          </p:cNvPr>
          <p:cNvSpPr>
            <a:spLocks noChangeArrowheads="1"/>
          </p:cNvSpPr>
          <p:nvPr/>
        </p:nvSpPr>
        <p:spPr bwMode="auto">
          <a:xfrm>
            <a:off x="2165350" y="5507038"/>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is the square of an integer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is prime.</a:t>
            </a:r>
          </a:p>
        </p:txBody>
      </p:sp>
      <p:sp>
        <p:nvSpPr>
          <p:cNvPr id="249953" name="Rectangle 97">
            <a:extLst>
              <a:ext uri="{FF2B5EF4-FFF2-40B4-BE49-F238E27FC236}">
                <a16:creationId xmlns:a16="http://schemas.microsoft.com/office/drawing/2014/main" id="{9D94B75E-2A12-4666-8D90-017C651612C8}"/>
              </a:ext>
            </a:extLst>
          </p:cNvPr>
          <p:cNvSpPr>
            <a:spLocks noChangeArrowheads="1"/>
          </p:cNvSpPr>
          <p:nvPr/>
        </p:nvSpPr>
        <p:spPr bwMode="auto">
          <a:xfrm>
            <a:off x="2208213" y="3333750"/>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0 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1</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9863"/>
                                        </p:tgtEl>
                                        <p:attrNameLst>
                                          <p:attrName>style.visibility</p:attrName>
                                        </p:attrNameLst>
                                      </p:cBhvr>
                                      <p:to>
                                        <p:strVal val="visible"/>
                                      </p:to>
                                    </p:set>
                                    <p:animEffect transition="in" filter="box(in)">
                                      <p:cBhvr>
                                        <p:cTn id="7" dur="1000"/>
                                        <p:tgtEl>
                                          <p:spTgt spid="2498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9953"/>
                                        </p:tgtEl>
                                        <p:attrNameLst>
                                          <p:attrName>style.visibility</p:attrName>
                                        </p:attrNameLst>
                                      </p:cBhvr>
                                      <p:to>
                                        <p:strVal val="visible"/>
                                      </p:to>
                                    </p:set>
                                    <p:animEffect transition="in" filter="box(in)">
                                      <p:cBhvr>
                                        <p:cTn id="12" dur="1000"/>
                                        <p:tgtEl>
                                          <p:spTgt spid="2499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9897"/>
                                        </p:tgtEl>
                                        <p:attrNameLst>
                                          <p:attrName>style.visibility</p:attrName>
                                        </p:attrNameLst>
                                      </p:cBhvr>
                                      <p:to>
                                        <p:strVal val="visible"/>
                                      </p:to>
                                    </p:set>
                                    <p:animEffect transition="in" filter="box(in)">
                                      <p:cBhvr>
                                        <p:cTn id="17" dur="1000"/>
                                        <p:tgtEl>
                                          <p:spTgt spid="249897"/>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9895"/>
                                        </p:tgtEl>
                                        <p:attrNameLst>
                                          <p:attrName>style.visibility</p:attrName>
                                        </p:attrNameLst>
                                      </p:cBhvr>
                                      <p:to>
                                        <p:strVal val="visible"/>
                                      </p:to>
                                    </p:set>
                                    <p:animEffect transition="in" filter="box(in)">
                                      <p:cBhvr>
                                        <p:cTn id="20" dur="1000"/>
                                        <p:tgtEl>
                                          <p:spTgt spid="249895"/>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49890"/>
                                        </p:tgtEl>
                                        <p:attrNameLst>
                                          <p:attrName>style.visibility</p:attrName>
                                        </p:attrNameLst>
                                      </p:cBhvr>
                                      <p:to>
                                        <p:strVal val="visible"/>
                                      </p:to>
                                    </p:set>
                                    <p:animEffect transition="in" filter="box(in)">
                                      <p:cBhvr>
                                        <p:cTn id="23" dur="1000"/>
                                        <p:tgtEl>
                                          <p:spTgt spid="2498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49869"/>
                                        </p:tgtEl>
                                        <p:attrNameLst>
                                          <p:attrName>style.visibility</p:attrName>
                                        </p:attrNameLst>
                                      </p:cBhvr>
                                      <p:to>
                                        <p:strVal val="visible"/>
                                      </p:to>
                                    </p:set>
                                    <p:animEffect transition="in" filter="box(in)">
                                      <p:cBhvr>
                                        <p:cTn id="28" dur="1000"/>
                                        <p:tgtEl>
                                          <p:spTgt spid="24986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49952"/>
                                        </p:tgtEl>
                                        <p:attrNameLst>
                                          <p:attrName>style.visibility</p:attrName>
                                        </p:attrNameLst>
                                      </p:cBhvr>
                                      <p:to>
                                        <p:strVal val="visible"/>
                                      </p:to>
                                    </p:set>
                                    <p:animEffect transition="in" filter="box(in)">
                                      <p:cBhvr>
                                        <p:cTn id="33" dur="1000"/>
                                        <p:tgtEl>
                                          <p:spTgt spid="249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97" grpId="0"/>
      <p:bldP spid="249895" grpId="0"/>
      <p:bldP spid="249890" grpId="0"/>
      <p:bldP spid="249863" grpId="0"/>
      <p:bldP spid="249869" grpId="0"/>
      <p:bldP spid="249952" grpId="0"/>
      <p:bldP spid="2499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01C25089-E811-4F29-B7E9-18561F857807}"/>
              </a:ext>
            </a:extLst>
          </p:cNvPr>
          <p:cNvSpPr>
            <a:spLocks noGrp="1" noChangeArrowheads="1"/>
          </p:cNvSpPr>
          <p:nvPr>
            <p:ph type="title"/>
          </p:nvPr>
        </p:nvSpPr>
        <p:spPr>
          <a:xfrm>
            <a:off x="628650" y="168272"/>
            <a:ext cx="7886700" cy="727074"/>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OBJECTIVES</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D46D22E2-2932-46A5-9ED7-F56262414E69}"/>
              </a:ext>
            </a:extLst>
          </p:cNvPr>
          <p:cNvSpPr>
            <a:spLocks noGrp="1" noChangeArrowheads="1"/>
          </p:cNvSpPr>
          <p:nvPr>
            <p:ph idx="1"/>
          </p:nvPr>
        </p:nvSpPr>
        <p:spPr>
          <a:xfrm>
            <a:off x="135467" y="1126068"/>
            <a:ext cx="8771465" cy="5230284"/>
          </a:xfrm>
        </p:spPr>
        <p:txBody>
          <a:bodyPr>
            <a:normAutofit fontScale="92500"/>
          </a:bodyPr>
          <a:lstStyle/>
          <a:p>
            <a:pPr eaLnBrk="1" hangingPunct="1"/>
            <a:r>
              <a:rPr lang="en-US" altLang="en-US" sz="2400" dirty="0">
                <a:latin typeface="Times New Roman" panose="02020603050405020304" pitchFamily="18" charset="0"/>
                <a:cs typeface="Times New Roman" panose="02020603050405020304" pitchFamily="18" charset="0"/>
              </a:rPr>
              <a:t>Understand statements (predicates) and compound statements</a:t>
            </a:r>
          </a:p>
          <a:p>
            <a:pPr eaLnBrk="1" hangingPunct="1"/>
            <a:r>
              <a:rPr lang="en-US" altLang="en-US" sz="2400" dirty="0">
                <a:latin typeface="Times New Roman" panose="02020603050405020304" pitchFamily="18" charset="0"/>
                <a:cs typeface="Times New Roman" panose="02020603050405020304" pitchFamily="18" charset="0"/>
              </a:rPr>
              <a:t>Using logical connectives (logical operators) to form compound statements</a:t>
            </a:r>
          </a:p>
          <a:p>
            <a:pPr eaLnBrk="1" hangingPunct="1"/>
            <a:r>
              <a:rPr lang="en-US" altLang="en-US" sz="2400" dirty="0">
                <a:latin typeface="Times New Roman" panose="02020603050405020304" pitchFamily="18" charset="0"/>
                <a:cs typeface="Times New Roman" panose="02020603050405020304" pitchFamily="18" charset="0"/>
              </a:rPr>
              <a:t>Using the truth table to evaluate the truth values of compound statements</a:t>
            </a:r>
          </a:p>
          <a:p>
            <a:pPr eaLnBrk="1" hangingPunct="1"/>
            <a:r>
              <a:rPr lang="en-US" altLang="en-US" sz="2400" dirty="0">
                <a:latin typeface="Times New Roman" panose="02020603050405020304" pitchFamily="18" charset="0"/>
                <a:cs typeface="Times New Roman" panose="02020603050405020304" pitchFamily="18" charset="0"/>
              </a:rPr>
              <a:t>Understand what is tautology, contradiction and contingent.</a:t>
            </a:r>
          </a:p>
          <a:p>
            <a:pPr eaLnBrk="1" hangingPunct="1"/>
            <a:r>
              <a:rPr lang="en-US" altLang="en-US" sz="2400" dirty="0">
                <a:latin typeface="Times New Roman" panose="02020603050405020304" pitchFamily="18" charset="0"/>
                <a:cs typeface="Times New Roman" panose="02020603050405020304" pitchFamily="18" charset="0"/>
              </a:rPr>
              <a:t>Using logical equivalences to simplify compound statements</a:t>
            </a:r>
          </a:p>
          <a:p>
            <a:pPr eaLnBrk="1" hangingPunct="1"/>
            <a:r>
              <a:rPr lang="en-US" altLang="en-US" sz="2400" dirty="0">
                <a:latin typeface="Times New Roman" panose="02020603050405020304" pitchFamily="18" charset="0"/>
                <a:cs typeface="Times New Roman" panose="02020603050405020304" pitchFamily="18" charset="0"/>
              </a:rPr>
              <a:t>Using truth table and logical equivalences to prove/disprove tautologies (logical formulas)</a:t>
            </a:r>
          </a:p>
          <a:p>
            <a:r>
              <a:rPr lang="en-US" altLang="en-US" sz="2400" dirty="0"/>
              <a:t>Understand what is a predicate.</a:t>
            </a:r>
          </a:p>
          <a:p>
            <a:r>
              <a:rPr lang="en-US" altLang="en-US" sz="2400" dirty="0"/>
              <a:t>Understand what are universal and existential quantifiers.</a:t>
            </a:r>
          </a:p>
          <a:p>
            <a:r>
              <a:rPr lang="en-US" altLang="en-US" sz="2400" dirty="0"/>
              <a:t>Understand the use of universal and existential quantifiers to write statements.</a:t>
            </a:r>
          </a:p>
          <a:p>
            <a:r>
              <a:rPr lang="en-US" altLang="en-US" sz="2400" dirty="0"/>
              <a:t>Apply the knowledge of universal and existential quantifiers to find the negation of statements that include quantifiers.</a:t>
            </a:r>
          </a:p>
          <a:p>
            <a:pPr eaLnBrk="1" hangingPunct="1"/>
            <a:endParaRPr lang="en-US" altLang="en-US" sz="2400" dirty="0">
              <a:latin typeface="Times New Roman" panose="02020603050405020304" pitchFamily="18" charset="0"/>
              <a:cs typeface="Times New Roman" panose="02020603050405020304" pitchFamily="18" charset="0"/>
            </a:endParaRPr>
          </a:p>
        </p:txBody>
      </p:sp>
      <p:sp>
        <p:nvSpPr>
          <p:cNvPr id="8194" name="Slide Number Placeholder 5">
            <a:extLst>
              <a:ext uri="{FF2B5EF4-FFF2-40B4-BE49-F238E27FC236}">
                <a16:creationId xmlns:a16="http://schemas.microsoft.com/office/drawing/2014/main" id="{C876AD27-99CE-4293-ACEE-6F67C33FA9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71D5794-F519-47FC-8647-21D93F745EAB}" type="slidenum">
              <a:rPr lang="en-GB" altLang="en-US" sz="1400" smtClean="0"/>
              <a:pPr>
                <a:spcBef>
                  <a:spcPct val="0"/>
                </a:spcBef>
                <a:buFontTx/>
                <a:buNone/>
              </a:pPr>
              <a:t>2</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i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ox(i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ox(i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ox(i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ox(i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ox(in)">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D2B83521-4E55-496A-8A11-17C220B133F6}"/>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Disjunction: Truth Table</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5844" name="Rectangle 3">
            <a:extLst>
              <a:ext uri="{FF2B5EF4-FFF2-40B4-BE49-F238E27FC236}">
                <a16:creationId xmlns:a16="http://schemas.microsoft.com/office/drawing/2014/main" id="{AE31C735-50C1-4755-B43B-A6E99D26311F}"/>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b="1" dirty="0">
                <a:latin typeface="Times New Roman" panose="02020603050405020304" pitchFamily="18" charset="0"/>
                <a:cs typeface="Times New Roman" panose="02020603050405020304" pitchFamily="18" charset="0"/>
              </a:rPr>
              <a:t>Truth table for Disjunction:</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Let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and </a:t>
            </a:r>
            <a:r>
              <a:rPr lang="en-US" altLang="en-US" sz="2400" i="1" dirty="0">
                <a:latin typeface="Times New Roman" panose="02020603050405020304" pitchFamily="18" charset="0"/>
                <a:cs typeface="Times New Roman" panose="02020603050405020304" pitchFamily="18" charset="0"/>
              </a:rPr>
              <a:t>Q </a:t>
            </a:r>
            <a:r>
              <a:rPr lang="en-US" altLang="en-US" sz="2400" dirty="0">
                <a:latin typeface="Times New Roman" panose="02020603050405020304" pitchFamily="18" charset="0"/>
                <a:cs typeface="Times New Roman" panose="02020603050405020304" pitchFamily="18" charset="0"/>
              </a:rPr>
              <a:t>be statements.</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72414" name="Group 30">
            <a:extLst>
              <a:ext uri="{FF2B5EF4-FFF2-40B4-BE49-F238E27FC236}">
                <a16:creationId xmlns:a16="http://schemas.microsoft.com/office/drawing/2014/main" id="{90953C76-C3BD-414B-ACAB-1182730A5763}"/>
              </a:ext>
            </a:extLst>
          </p:cNvPr>
          <p:cNvGraphicFramePr>
            <a:graphicFrameLocks noGrp="1"/>
          </p:cNvGraphicFramePr>
          <p:nvPr>
            <p:ph sz="half" idx="2"/>
          </p:nvPr>
        </p:nvGraphicFramePr>
        <p:xfrm>
          <a:off x="2695575" y="3035300"/>
          <a:ext cx="4076700" cy="2292352"/>
        </p:xfrm>
        <a:graphic>
          <a:graphicData uri="http://schemas.openxmlformats.org/drawingml/2006/table">
            <a:tbl>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tblGrid>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09" charset="0"/>
                          <a:cs typeface="Times New Roman" pitchFamily="-109" charset="0"/>
                        </a:rPr>
                        <a:t>P</a:t>
                      </a:r>
                      <a:endParaRPr kumimoji="0" lang="en-GB" sz="2400" b="0" i="1"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Q</a:t>
                      </a:r>
                      <a:endParaRPr kumimoji="0" lang="en-GB" sz="2400" b="0" i="1"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P </a:t>
                      </a:r>
                      <a:r>
                        <a:rPr kumimoji="0" lang="en-US" sz="2400" b="0" i="0" u="none" strike="noStrike" cap="none" normalizeH="0" baseline="0">
                          <a:ln>
                            <a:noFill/>
                          </a:ln>
                          <a:solidFill>
                            <a:schemeClr val="tx1"/>
                          </a:solidFill>
                          <a:effectLst/>
                          <a:latin typeface="Times New Roman" pitchFamily="-109" charset="0"/>
                          <a:cs typeface="Times New Roman" pitchFamily="-109" charset="0"/>
                          <a:sym typeface="Symbol" pitchFamily="-109" charset="2"/>
                        </a:rPr>
                        <a:t> </a:t>
                      </a:r>
                      <a:r>
                        <a:rPr kumimoji="0" lang="en-US" sz="2400" b="0" i="1" u="none" strike="noStrike" cap="none" normalizeH="0" baseline="0">
                          <a:ln>
                            <a:noFill/>
                          </a:ln>
                          <a:solidFill>
                            <a:schemeClr val="tx1"/>
                          </a:solidFill>
                          <a:effectLst/>
                          <a:latin typeface="Times New Roman" pitchFamily="-109" charset="0"/>
                          <a:cs typeface="Times New Roman" pitchFamily="-109" charset="0"/>
                          <a:sym typeface="Symbol" pitchFamily="-109"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5842" name="Slide Number Placeholder 6">
            <a:extLst>
              <a:ext uri="{FF2B5EF4-FFF2-40B4-BE49-F238E27FC236}">
                <a16:creationId xmlns:a16="http://schemas.microsoft.com/office/drawing/2014/main" id="{8A4BA39D-1D31-40BA-848D-A746A5CDE0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CC2F9FB-7753-429C-9162-AB5C10968339}" type="slidenum">
              <a:rPr lang="en-GB" altLang="en-US" sz="1400" smtClean="0"/>
              <a:pPr>
                <a:spcBef>
                  <a:spcPct val="0"/>
                </a:spcBef>
                <a:buFontTx/>
                <a:buNone/>
              </a:pPr>
              <a:t>20</a:t>
            </a:fld>
            <a:endParaRPr lang="en-GB" altLang="en-US" sz="1400"/>
          </a:p>
        </p:txBody>
      </p:sp>
      <p:sp>
        <p:nvSpPr>
          <p:cNvPr id="272415" name="Rectangle 31">
            <a:extLst>
              <a:ext uri="{FF2B5EF4-FFF2-40B4-BE49-F238E27FC236}">
                <a16:creationId xmlns:a16="http://schemas.microsoft.com/office/drawing/2014/main" id="{B4D61D99-ABC0-4BC1-ABF3-6C9FA11ED980}"/>
              </a:ext>
            </a:extLst>
          </p:cNvPr>
          <p:cNvSpPr>
            <a:spLocks noChangeArrowheads="1"/>
          </p:cNvSpPr>
          <p:nvPr/>
        </p:nvSpPr>
        <p:spPr bwMode="auto">
          <a:xfrm>
            <a:off x="2684463" y="4848225"/>
            <a:ext cx="4079875" cy="46355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2415"/>
                                        </p:tgtEl>
                                        <p:attrNameLst>
                                          <p:attrName>style.visibility</p:attrName>
                                        </p:attrNameLst>
                                      </p:cBhvr>
                                      <p:to>
                                        <p:strVal val="visible"/>
                                      </p:to>
                                    </p:set>
                                    <p:animEffect transition="in" filter="box(in)">
                                      <p:cBhvr>
                                        <p:cTn id="7" dur="1000"/>
                                        <p:tgtEl>
                                          <p:spTgt spid="272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C1D24E68-C575-46F4-A24D-7B11B5BF605C}"/>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8914" name="Slide Number Placeholder 6">
            <a:extLst>
              <a:ext uri="{FF2B5EF4-FFF2-40B4-BE49-F238E27FC236}">
                <a16:creationId xmlns:a16="http://schemas.microsoft.com/office/drawing/2014/main" id="{D1C89ED3-6369-42F3-B403-9F2BE583FA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5FAA9D5-725E-494E-AD37-41E899C73429}" type="slidenum">
              <a:rPr lang="en-GB" altLang="en-US" sz="1400" smtClean="0"/>
              <a:pPr>
                <a:spcBef>
                  <a:spcPct val="0"/>
                </a:spcBef>
                <a:buFontTx/>
                <a:buNone/>
              </a:pPr>
              <a:t>21</a:t>
            </a:fld>
            <a:endParaRPr lang="en-GB" altLang="en-US" sz="1400"/>
          </a:p>
        </p:txBody>
      </p:sp>
      <p:sp>
        <p:nvSpPr>
          <p:cNvPr id="38916" name="Rectangle 4">
            <a:extLst>
              <a:ext uri="{FF2B5EF4-FFF2-40B4-BE49-F238E27FC236}">
                <a16:creationId xmlns:a16="http://schemas.microsoft.com/office/drawing/2014/main" id="{8BF632AD-4D85-4320-BBC1-33AD0CBCD0E5}"/>
              </a:ext>
            </a:extLst>
          </p:cNvPr>
          <p:cNvSpPr>
            <a:spLocks noChangeArrowheads="1"/>
          </p:cNvSpPr>
          <p:nvPr/>
        </p:nvSpPr>
        <p:spPr bwMode="auto">
          <a:xfrm>
            <a:off x="6386513" y="3328988"/>
            <a:ext cx="23002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8917" name="Rectangle 5">
            <a:extLst>
              <a:ext uri="{FF2B5EF4-FFF2-40B4-BE49-F238E27FC236}">
                <a16:creationId xmlns:a16="http://schemas.microsoft.com/office/drawing/2014/main" id="{8A29E2DA-A5BA-43D2-9C3C-951AC70A6F0F}"/>
              </a:ext>
            </a:extLst>
          </p:cNvPr>
          <p:cNvSpPr>
            <a:spLocks noChangeArrowheads="1"/>
          </p:cNvSpPr>
          <p:nvPr/>
        </p:nvSpPr>
        <p:spPr bwMode="auto">
          <a:xfrm>
            <a:off x="1379538" y="3328988"/>
            <a:ext cx="50069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8918" name="Rectangle 6">
            <a:extLst>
              <a:ext uri="{FF2B5EF4-FFF2-40B4-BE49-F238E27FC236}">
                <a16:creationId xmlns:a16="http://schemas.microsoft.com/office/drawing/2014/main" id="{5E6BC2BD-A27E-444A-9EBC-E214FDA7E1F7}"/>
              </a:ext>
            </a:extLst>
          </p:cNvPr>
          <p:cNvSpPr>
            <a:spLocks noChangeArrowheads="1"/>
          </p:cNvSpPr>
          <p:nvPr/>
        </p:nvSpPr>
        <p:spPr bwMode="auto">
          <a:xfrm>
            <a:off x="527050" y="332898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50887" name="Rectangle 7">
            <a:extLst>
              <a:ext uri="{FF2B5EF4-FFF2-40B4-BE49-F238E27FC236}">
                <a16:creationId xmlns:a16="http://schemas.microsoft.com/office/drawing/2014/main" id="{D305CBAA-EB2E-4685-ADB0-8229FFBD6932}"/>
              </a:ext>
            </a:extLst>
          </p:cNvPr>
          <p:cNvSpPr>
            <a:spLocks noChangeArrowheads="1"/>
          </p:cNvSpPr>
          <p:nvPr/>
        </p:nvSpPr>
        <p:spPr bwMode="auto">
          <a:xfrm>
            <a:off x="6386513" y="3797300"/>
            <a:ext cx="23002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False</a:t>
            </a:r>
            <a:endParaRPr lang="en-GB"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50888" name="Rectangle 8">
            <a:extLst>
              <a:ext uri="{FF2B5EF4-FFF2-40B4-BE49-F238E27FC236}">
                <a16:creationId xmlns:a16="http://schemas.microsoft.com/office/drawing/2014/main" id="{4F389C69-C727-498B-B1E9-79D4C071380C}"/>
              </a:ext>
            </a:extLst>
          </p:cNvPr>
          <p:cNvSpPr>
            <a:spLocks noChangeArrowheads="1"/>
          </p:cNvSpPr>
          <p:nvPr/>
        </p:nvSpPr>
        <p:spPr bwMode="auto">
          <a:xfrm>
            <a:off x="1379538" y="3797300"/>
            <a:ext cx="5006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2 &lt; 1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22 &lt; 11</a:t>
            </a:r>
            <a:endParaRPr lang="en-GB"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50889" name="Rectangle 9">
            <a:extLst>
              <a:ext uri="{FF2B5EF4-FFF2-40B4-BE49-F238E27FC236}">
                <a16:creationId xmlns:a16="http://schemas.microsoft.com/office/drawing/2014/main" id="{85933BC4-270F-4C44-9962-9A240783720D}"/>
              </a:ext>
            </a:extLst>
          </p:cNvPr>
          <p:cNvSpPr>
            <a:spLocks noChangeArrowheads="1"/>
          </p:cNvSpPr>
          <p:nvPr/>
        </p:nvSpPr>
        <p:spPr bwMode="auto">
          <a:xfrm>
            <a:off x="527050" y="379730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(iii)</a:t>
            </a:r>
            <a:endParaRPr lang="en-GB" altLang="en-US" sz="2400">
              <a:latin typeface="Times New Roman" panose="02020603050405020304" pitchFamily="18" charset="0"/>
              <a:cs typeface="Times New Roman" panose="02020603050405020304" pitchFamily="18" charset="0"/>
            </a:endParaRPr>
          </a:p>
        </p:txBody>
      </p:sp>
      <p:sp>
        <p:nvSpPr>
          <p:cNvPr id="38922" name="Rectangle 13">
            <a:extLst>
              <a:ext uri="{FF2B5EF4-FFF2-40B4-BE49-F238E27FC236}">
                <a16:creationId xmlns:a16="http://schemas.microsoft.com/office/drawing/2014/main" id="{27A4A6F5-B8DF-45E3-B83B-7FA88978B344}"/>
              </a:ext>
            </a:extLst>
          </p:cNvPr>
          <p:cNvSpPr>
            <a:spLocks noChangeArrowheads="1"/>
          </p:cNvSpPr>
          <p:nvPr/>
        </p:nvSpPr>
        <p:spPr bwMode="auto">
          <a:xfrm>
            <a:off x="6386513" y="2392363"/>
            <a:ext cx="23002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8923" name="Rectangle 14">
            <a:extLst>
              <a:ext uri="{FF2B5EF4-FFF2-40B4-BE49-F238E27FC236}">
                <a16:creationId xmlns:a16="http://schemas.microsoft.com/office/drawing/2014/main" id="{FE8F854D-6BCE-44C8-98F8-F9EAB7A015D0}"/>
              </a:ext>
            </a:extLst>
          </p:cNvPr>
          <p:cNvSpPr>
            <a:spLocks noChangeArrowheads="1"/>
          </p:cNvSpPr>
          <p:nvPr/>
        </p:nvSpPr>
        <p:spPr bwMode="auto">
          <a:xfrm>
            <a:off x="1379538" y="2392363"/>
            <a:ext cx="50069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38924" name="Rectangle 15">
            <a:extLst>
              <a:ext uri="{FF2B5EF4-FFF2-40B4-BE49-F238E27FC236}">
                <a16:creationId xmlns:a16="http://schemas.microsoft.com/office/drawing/2014/main" id="{DD002A94-F4F3-4389-9802-22610638E89B}"/>
              </a:ext>
            </a:extLst>
          </p:cNvPr>
          <p:cNvSpPr>
            <a:spLocks noChangeArrowheads="1"/>
          </p:cNvSpPr>
          <p:nvPr/>
        </p:nvSpPr>
        <p:spPr bwMode="auto">
          <a:xfrm>
            <a:off x="527050" y="239236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50896" name="Rectangle 16">
            <a:extLst>
              <a:ext uri="{FF2B5EF4-FFF2-40B4-BE49-F238E27FC236}">
                <a16:creationId xmlns:a16="http://schemas.microsoft.com/office/drawing/2014/main" id="{2F41E317-5717-491F-BAE3-070D00484BA4}"/>
              </a:ext>
            </a:extLst>
          </p:cNvPr>
          <p:cNvSpPr>
            <a:spLocks noChangeArrowheads="1"/>
          </p:cNvSpPr>
          <p:nvPr/>
        </p:nvSpPr>
        <p:spPr bwMode="auto">
          <a:xfrm>
            <a:off x="6386513" y="2860675"/>
            <a:ext cx="23002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True</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50897" name="Rectangle 17">
            <a:extLst>
              <a:ext uri="{FF2B5EF4-FFF2-40B4-BE49-F238E27FC236}">
                <a16:creationId xmlns:a16="http://schemas.microsoft.com/office/drawing/2014/main" id="{2D34200B-0973-41E1-B74B-D676149DD431}"/>
              </a:ext>
            </a:extLst>
          </p:cNvPr>
          <p:cNvSpPr>
            <a:spLocks noChangeArrowheads="1"/>
          </p:cNvSpPr>
          <p:nvPr/>
        </p:nvSpPr>
        <p:spPr bwMode="auto">
          <a:xfrm>
            <a:off x="1379538" y="2860675"/>
            <a:ext cx="50069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2 is odd</a:t>
            </a:r>
            <a:r>
              <a:rPr lang="en-US" altLang="en-US" sz="2400" i="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5 is odd</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50898" name="Rectangle 18">
            <a:extLst>
              <a:ext uri="{FF2B5EF4-FFF2-40B4-BE49-F238E27FC236}">
                <a16:creationId xmlns:a16="http://schemas.microsoft.com/office/drawing/2014/main" id="{A2997A4C-A88B-4FDD-85F9-24202D0394F2}"/>
              </a:ext>
            </a:extLst>
          </p:cNvPr>
          <p:cNvSpPr>
            <a:spLocks noChangeArrowheads="1"/>
          </p:cNvSpPr>
          <p:nvPr/>
        </p:nvSpPr>
        <p:spPr bwMode="auto">
          <a:xfrm>
            <a:off x="527050" y="286067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a:t>
            </a:r>
            <a:endParaRPr lang="en-GB" altLang="en-US" sz="2400">
              <a:latin typeface="Times New Roman" panose="02020603050405020304" pitchFamily="18" charset="0"/>
              <a:cs typeface="Times New Roman" panose="02020603050405020304" pitchFamily="18" charset="0"/>
            </a:endParaRPr>
          </a:p>
        </p:txBody>
      </p:sp>
      <p:sp>
        <p:nvSpPr>
          <p:cNvPr id="38928" name="Rectangle 20">
            <a:extLst>
              <a:ext uri="{FF2B5EF4-FFF2-40B4-BE49-F238E27FC236}">
                <a16:creationId xmlns:a16="http://schemas.microsoft.com/office/drawing/2014/main" id="{A077BCDC-13BF-4799-9695-B738E1EC3135}"/>
              </a:ext>
            </a:extLst>
          </p:cNvPr>
          <p:cNvSpPr>
            <a:spLocks noChangeArrowheads="1"/>
          </p:cNvSpPr>
          <p:nvPr/>
        </p:nvSpPr>
        <p:spPr bwMode="auto">
          <a:xfrm>
            <a:off x="1379538" y="1936750"/>
            <a:ext cx="5006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2 &gt; 1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x</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+ 1)</a:t>
            </a:r>
            <a:r>
              <a:rPr lang="en-US" altLang="en-US" sz="2400" baseline="30000">
                <a:latin typeface="Times New Roman" panose="02020603050405020304" pitchFamily="18" charset="0"/>
                <a:cs typeface="Times New Roman" panose="02020603050405020304" pitchFamily="18" charset="0"/>
                <a:sym typeface="Symbol" panose="05050102010706020507" pitchFamily="18" charset="2"/>
              </a:rPr>
              <a:t>2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x</a:t>
            </a:r>
            <a:r>
              <a:rPr lang="en-US" altLang="en-US" sz="2400" baseline="30000">
                <a:latin typeface="Times New Roman" panose="02020603050405020304" pitchFamily="18" charset="0"/>
                <a:cs typeface="Times New Roman" panose="02020603050405020304" pitchFamily="18" charset="0"/>
                <a:sym typeface="Symbol" panose="05050102010706020507" pitchFamily="18" charset="2"/>
              </a:rPr>
              <a:t>2</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+ 2</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x</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+ 1</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50904" name="Rectangle 24">
            <a:extLst>
              <a:ext uri="{FF2B5EF4-FFF2-40B4-BE49-F238E27FC236}">
                <a16:creationId xmlns:a16="http://schemas.microsoft.com/office/drawing/2014/main" id="{38EA4A72-F5CC-477A-AB5E-C14B66421C7F}"/>
              </a:ext>
            </a:extLst>
          </p:cNvPr>
          <p:cNvSpPr>
            <a:spLocks noChangeArrowheads="1"/>
          </p:cNvSpPr>
          <p:nvPr/>
        </p:nvSpPr>
        <p:spPr bwMode="auto">
          <a:xfrm>
            <a:off x="6386513" y="1936750"/>
            <a:ext cx="23002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True</a:t>
            </a:r>
          </a:p>
        </p:txBody>
      </p:sp>
      <p:sp>
        <p:nvSpPr>
          <p:cNvPr id="38930" name="Rectangle 25">
            <a:extLst>
              <a:ext uri="{FF2B5EF4-FFF2-40B4-BE49-F238E27FC236}">
                <a16:creationId xmlns:a16="http://schemas.microsoft.com/office/drawing/2014/main" id="{12A5793D-6248-4EB7-8F34-4BD2646EE96A}"/>
              </a:ext>
            </a:extLst>
          </p:cNvPr>
          <p:cNvSpPr>
            <a:spLocks noChangeArrowheads="1"/>
          </p:cNvSpPr>
          <p:nvPr/>
        </p:nvSpPr>
        <p:spPr bwMode="auto">
          <a:xfrm>
            <a:off x="527050" y="193675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a:t>
            </a:r>
            <a:endParaRPr lang="en-GB" altLang="en-US" sz="2400">
              <a:latin typeface="Times New Roman" panose="02020603050405020304" pitchFamily="18" charset="0"/>
              <a:cs typeface="Times New Roman" panose="02020603050405020304" pitchFamily="18" charset="0"/>
            </a:endParaRPr>
          </a:p>
        </p:txBody>
      </p:sp>
      <p:sp>
        <p:nvSpPr>
          <p:cNvPr id="38931" name="Rectangle 26">
            <a:extLst>
              <a:ext uri="{FF2B5EF4-FFF2-40B4-BE49-F238E27FC236}">
                <a16:creationId xmlns:a16="http://schemas.microsoft.com/office/drawing/2014/main" id="{6440EF24-E535-430B-8AEF-F9B1D5FA96F8}"/>
              </a:ext>
            </a:extLst>
          </p:cNvPr>
          <p:cNvSpPr>
            <a:spLocks noChangeArrowheads="1"/>
          </p:cNvSpPr>
          <p:nvPr/>
        </p:nvSpPr>
        <p:spPr bwMode="auto">
          <a:xfrm>
            <a:off x="527050" y="1481138"/>
            <a:ext cx="81597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Write down the truth value of the following statements.</a:t>
            </a:r>
          </a:p>
        </p:txBody>
      </p:sp>
      <p:sp>
        <p:nvSpPr>
          <p:cNvPr id="38932" name="Line 27">
            <a:extLst>
              <a:ext uri="{FF2B5EF4-FFF2-40B4-BE49-F238E27FC236}">
                <a16:creationId xmlns:a16="http://schemas.microsoft.com/office/drawing/2014/main" id="{9379FDAA-2E67-4814-AA9A-EAA54FA70EE2}"/>
              </a:ext>
            </a:extLst>
          </p:cNvPr>
          <p:cNvSpPr>
            <a:spLocks noChangeShapeType="1"/>
          </p:cNvSpPr>
          <p:nvPr/>
        </p:nvSpPr>
        <p:spPr bwMode="auto">
          <a:xfrm>
            <a:off x="527050" y="1481138"/>
            <a:ext cx="81597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33" name="Line 28">
            <a:extLst>
              <a:ext uri="{FF2B5EF4-FFF2-40B4-BE49-F238E27FC236}">
                <a16:creationId xmlns:a16="http://schemas.microsoft.com/office/drawing/2014/main" id="{7F0D5415-FA40-4587-A016-CAD500B6DA10}"/>
              </a:ext>
            </a:extLst>
          </p:cNvPr>
          <p:cNvSpPr>
            <a:spLocks noChangeShapeType="1"/>
          </p:cNvSpPr>
          <p:nvPr/>
        </p:nvSpPr>
        <p:spPr bwMode="auto">
          <a:xfrm>
            <a:off x="527050" y="4252913"/>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34" name="Line 29">
            <a:extLst>
              <a:ext uri="{FF2B5EF4-FFF2-40B4-BE49-F238E27FC236}">
                <a16:creationId xmlns:a16="http://schemas.microsoft.com/office/drawing/2014/main" id="{ADC63860-DA81-42D3-AC69-C5631214EBDE}"/>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35" name="Line 30">
            <a:extLst>
              <a:ext uri="{FF2B5EF4-FFF2-40B4-BE49-F238E27FC236}">
                <a16:creationId xmlns:a16="http://schemas.microsoft.com/office/drawing/2014/main" id="{88525BE6-75AD-4A85-BD00-86E4FBE1BCAF}"/>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36" name="Line 55">
            <a:extLst>
              <a:ext uri="{FF2B5EF4-FFF2-40B4-BE49-F238E27FC236}">
                <a16:creationId xmlns:a16="http://schemas.microsoft.com/office/drawing/2014/main" id="{95FC0CF1-971A-4544-99DF-E9EB5AD8F165}"/>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37" name="Line 56">
            <a:extLst>
              <a:ext uri="{FF2B5EF4-FFF2-40B4-BE49-F238E27FC236}">
                <a16:creationId xmlns:a16="http://schemas.microsoft.com/office/drawing/2014/main" id="{2A41FBD5-3A9C-4A7A-A2A1-5FC7192744A5}"/>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38" name="Line 58">
            <a:extLst>
              <a:ext uri="{FF2B5EF4-FFF2-40B4-BE49-F238E27FC236}">
                <a16:creationId xmlns:a16="http://schemas.microsoft.com/office/drawing/2014/main" id="{4E1FC16C-9EB1-4130-B008-754CC33BCFD9}"/>
              </a:ext>
            </a:extLst>
          </p:cNvPr>
          <p:cNvSpPr>
            <a:spLocks noChangeShapeType="1"/>
          </p:cNvSpPr>
          <p:nvPr/>
        </p:nvSpPr>
        <p:spPr bwMode="auto">
          <a:xfrm>
            <a:off x="52705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39" name="Line 62">
            <a:extLst>
              <a:ext uri="{FF2B5EF4-FFF2-40B4-BE49-F238E27FC236}">
                <a16:creationId xmlns:a16="http://schemas.microsoft.com/office/drawing/2014/main" id="{F14384C9-D068-448C-857D-A65B93A26670}"/>
              </a:ext>
            </a:extLst>
          </p:cNvPr>
          <p:cNvSpPr>
            <a:spLocks noChangeShapeType="1"/>
          </p:cNvSpPr>
          <p:nvPr/>
        </p:nvSpPr>
        <p:spPr bwMode="auto">
          <a:xfrm>
            <a:off x="868680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40" name="Line 64">
            <a:extLst>
              <a:ext uri="{FF2B5EF4-FFF2-40B4-BE49-F238E27FC236}">
                <a16:creationId xmlns:a16="http://schemas.microsoft.com/office/drawing/2014/main" id="{7F76693B-71EA-4307-B893-2C7E0B38D3D3}"/>
              </a:ext>
            </a:extLst>
          </p:cNvPr>
          <p:cNvSpPr>
            <a:spLocks noChangeShapeType="1"/>
          </p:cNvSpPr>
          <p:nvPr/>
        </p:nvSpPr>
        <p:spPr bwMode="auto">
          <a:xfrm>
            <a:off x="52705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41" name="Line 68">
            <a:extLst>
              <a:ext uri="{FF2B5EF4-FFF2-40B4-BE49-F238E27FC236}">
                <a16:creationId xmlns:a16="http://schemas.microsoft.com/office/drawing/2014/main" id="{C43CB766-07F8-4A96-915A-7F2FF0C75209}"/>
              </a:ext>
            </a:extLst>
          </p:cNvPr>
          <p:cNvSpPr>
            <a:spLocks noChangeShapeType="1"/>
          </p:cNvSpPr>
          <p:nvPr/>
        </p:nvSpPr>
        <p:spPr bwMode="auto">
          <a:xfrm>
            <a:off x="868680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42" name="Line 70">
            <a:extLst>
              <a:ext uri="{FF2B5EF4-FFF2-40B4-BE49-F238E27FC236}">
                <a16:creationId xmlns:a16="http://schemas.microsoft.com/office/drawing/2014/main" id="{08A51EFA-05A4-4002-A978-43F5583500DC}"/>
              </a:ext>
            </a:extLst>
          </p:cNvPr>
          <p:cNvSpPr>
            <a:spLocks noChangeShapeType="1"/>
          </p:cNvSpPr>
          <p:nvPr/>
        </p:nvSpPr>
        <p:spPr bwMode="auto">
          <a:xfrm>
            <a:off x="52705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43" name="Line 74">
            <a:extLst>
              <a:ext uri="{FF2B5EF4-FFF2-40B4-BE49-F238E27FC236}">
                <a16:creationId xmlns:a16="http://schemas.microsoft.com/office/drawing/2014/main" id="{DB07CD5E-A3F2-4C03-B7B3-E5DF094E39C8}"/>
              </a:ext>
            </a:extLst>
          </p:cNvPr>
          <p:cNvSpPr>
            <a:spLocks noChangeShapeType="1"/>
          </p:cNvSpPr>
          <p:nvPr/>
        </p:nvSpPr>
        <p:spPr bwMode="auto">
          <a:xfrm>
            <a:off x="868680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44" name="Line 76">
            <a:extLst>
              <a:ext uri="{FF2B5EF4-FFF2-40B4-BE49-F238E27FC236}">
                <a16:creationId xmlns:a16="http://schemas.microsoft.com/office/drawing/2014/main" id="{95401F17-55FB-43BA-B84D-5523DF317D12}"/>
              </a:ext>
            </a:extLst>
          </p:cNvPr>
          <p:cNvSpPr>
            <a:spLocks noChangeShapeType="1"/>
          </p:cNvSpPr>
          <p:nvPr/>
        </p:nvSpPr>
        <p:spPr bwMode="auto">
          <a:xfrm>
            <a:off x="527050" y="37973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45" name="Line 80">
            <a:extLst>
              <a:ext uri="{FF2B5EF4-FFF2-40B4-BE49-F238E27FC236}">
                <a16:creationId xmlns:a16="http://schemas.microsoft.com/office/drawing/2014/main" id="{1297D75A-0D77-4583-AC06-48857B2992F0}"/>
              </a:ext>
            </a:extLst>
          </p:cNvPr>
          <p:cNvSpPr>
            <a:spLocks noChangeShapeType="1"/>
          </p:cNvSpPr>
          <p:nvPr/>
        </p:nvSpPr>
        <p:spPr bwMode="auto">
          <a:xfrm>
            <a:off x="8686800" y="37973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46" name="Line 82">
            <a:extLst>
              <a:ext uri="{FF2B5EF4-FFF2-40B4-BE49-F238E27FC236}">
                <a16:creationId xmlns:a16="http://schemas.microsoft.com/office/drawing/2014/main" id="{6E1A09FA-F674-4158-BADB-975CF201A181}"/>
              </a:ext>
            </a:extLst>
          </p:cNvPr>
          <p:cNvSpPr>
            <a:spLocks noChangeShapeType="1"/>
          </p:cNvSpPr>
          <p:nvPr/>
        </p:nvSpPr>
        <p:spPr bwMode="auto">
          <a:xfrm>
            <a:off x="1379538" y="4252913"/>
            <a:ext cx="50069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38947" name="Line 84">
            <a:extLst>
              <a:ext uri="{FF2B5EF4-FFF2-40B4-BE49-F238E27FC236}">
                <a16:creationId xmlns:a16="http://schemas.microsoft.com/office/drawing/2014/main" id="{233BC42E-CA1C-42C2-87DF-E7A98585766F}"/>
              </a:ext>
            </a:extLst>
          </p:cNvPr>
          <p:cNvSpPr>
            <a:spLocks noChangeShapeType="1"/>
          </p:cNvSpPr>
          <p:nvPr/>
        </p:nvSpPr>
        <p:spPr bwMode="auto">
          <a:xfrm>
            <a:off x="6386513" y="4252913"/>
            <a:ext cx="2300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0904"/>
                                        </p:tgtEl>
                                        <p:attrNameLst>
                                          <p:attrName>style.visibility</p:attrName>
                                        </p:attrNameLst>
                                      </p:cBhvr>
                                      <p:to>
                                        <p:strVal val="visible"/>
                                      </p:to>
                                    </p:set>
                                    <p:animEffect transition="in" filter="box(in)">
                                      <p:cBhvr>
                                        <p:cTn id="7" dur="1000"/>
                                        <p:tgtEl>
                                          <p:spTgt spid="250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0898"/>
                                        </p:tgtEl>
                                        <p:attrNameLst>
                                          <p:attrName>style.visibility</p:attrName>
                                        </p:attrNameLst>
                                      </p:cBhvr>
                                      <p:to>
                                        <p:strVal val="visible"/>
                                      </p:to>
                                    </p:set>
                                    <p:animEffect transition="in" filter="box(in)">
                                      <p:cBhvr>
                                        <p:cTn id="12" dur="1000"/>
                                        <p:tgtEl>
                                          <p:spTgt spid="25089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50897"/>
                                        </p:tgtEl>
                                        <p:attrNameLst>
                                          <p:attrName>style.visibility</p:attrName>
                                        </p:attrNameLst>
                                      </p:cBhvr>
                                      <p:to>
                                        <p:strVal val="visible"/>
                                      </p:to>
                                    </p:set>
                                    <p:animEffect transition="in" filter="box(in)">
                                      <p:cBhvr>
                                        <p:cTn id="15" dur="1000"/>
                                        <p:tgtEl>
                                          <p:spTgt spid="2508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50896"/>
                                        </p:tgtEl>
                                        <p:attrNameLst>
                                          <p:attrName>style.visibility</p:attrName>
                                        </p:attrNameLst>
                                      </p:cBhvr>
                                      <p:to>
                                        <p:strVal val="visible"/>
                                      </p:to>
                                    </p:set>
                                    <p:animEffect transition="in" filter="box(in)">
                                      <p:cBhvr>
                                        <p:cTn id="20" dur="1000"/>
                                        <p:tgtEl>
                                          <p:spTgt spid="25089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50889"/>
                                        </p:tgtEl>
                                        <p:attrNameLst>
                                          <p:attrName>style.visibility</p:attrName>
                                        </p:attrNameLst>
                                      </p:cBhvr>
                                      <p:to>
                                        <p:strVal val="visible"/>
                                      </p:to>
                                    </p:set>
                                    <p:animEffect transition="in" filter="box(in)">
                                      <p:cBhvr>
                                        <p:cTn id="25" dur="1000"/>
                                        <p:tgtEl>
                                          <p:spTgt spid="25088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50888"/>
                                        </p:tgtEl>
                                        <p:attrNameLst>
                                          <p:attrName>style.visibility</p:attrName>
                                        </p:attrNameLst>
                                      </p:cBhvr>
                                      <p:to>
                                        <p:strVal val="visible"/>
                                      </p:to>
                                    </p:set>
                                    <p:animEffect transition="in" filter="box(in)">
                                      <p:cBhvr>
                                        <p:cTn id="28" dur="1000"/>
                                        <p:tgtEl>
                                          <p:spTgt spid="25088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50887"/>
                                        </p:tgtEl>
                                        <p:attrNameLst>
                                          <p:attrName>style.visibility</p:attrName>
                                        </p:attrNameLst>
                                      </p:cBhvr>
                                      <p:to>
                                        <p:strVal val="visible"/>
                                      </p:to>
                                    </p:set>
                                    <p:animEffect transition="in" filter="box(in)">
                                      <p:cBhvr>
                                        <p:cTn id="33" dur="1000"/>
                                        <p:tgtEl>
                                          <p:spTgt spid="250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p:bldP spid="250888" grpId="0"/>
      <p:bldP spid="250889" grpId="0"/>
      <p:bldP spid="250896" grpId="0"/>
      <p:bldP spid="250897" grpId="0"/>
      <p:bldP spid="250898" grpId="0"/>
      <p:bldP spid="2509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6E481790-D1A9-418B-8564-AD7F3E087BEC}"/>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Conjunction: </a:t>
            </a:r>
            <a:r>
              <a:rPr lang="en-US" altLang="en-US" sz="3600" b="1" i="1">
                <a:solidFill>
                  <a:schemeClr val="folHlink"/>
                </a:solidFill>
                <a:latin typeface="Times New Roman" panose="02020603050405020304" pitchFamily="18" charset="0"/>
                <a:cs typeface="Times New Roman" panose="02020603050405020304" pitchFamily="18" charset="0"/>
              </a:rPr>
              <a:t>P </a:t>
            </a:r>
            <a:r>
              <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36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39940" name="Rectangle 3">
            <a:extLst>
              <a:ext uri="{FF2B5EF4-FFF2-40B4-BE49-F238E27FC236}">
                <a16:creationId xmlns:a16="http://schemas.microsoft.com/office/drawing/2014/main" id="{8BDBA1A6-62B0-490A-824B-E7A0B4470F70}"/>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a:latin typeface="Times New Roman" panose="02020603050405020304" pitchFamily="18" charset="0"/>
                <a:cs typeface="Times New Roman" panose="02020603050405020304" pitchFamily="18" charset="0"/>
              </a:rPr>
              <a:t>Conjunction is when the two statements are connected with the word ‘and’, that is, both statements are considered. </a:t>
            </a:r>
            <a:endParaRPr lang="en-US" altLang="en-US" sz="2000">
              <a:latin typeface="Times New Roman" panose="02020603050405020304" pitchFamily="18" charset="0"/>
              <a:cs typeface="Times New Roman" panose="02020603050405020304" pitchFamily="18" charset="0"/>
            </a:endParaRPr>
          </a:p>
        </p:txBody>
      </p:sp>
      <p:sp>
        <p:nvSpPr>
          <p:cNvPr id="39938" name="Slide Number Placeholder 6">
            <a:extLst>
              <a:ext uri="{FF2B5EF4-FFF2-40B4-BE49-F238E27FC236}">
                <a16:creationId xmlns:a16="http://schemas.microsoft.com/office/drawing/2014/main" id="{3C4E3A04-4D31-43F4-BEF3-F3C909B4BD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F2F8D87-E678-446E-8B58-586E724ABD53}" type="slidenum">
              <a:rPr lang="en-GB" altLang="en-US" sz="1400" smtClean="0"/>
              <a:pPr>
                <a:spcBef>
                  <a:spcPct val="0"/>
                </a:spcBef>
                <a:buFontTx/>
                <a:buNone/>
              </a:pPr>
              <a:t>22</a:t>
            </a:fld>
            <a:endParaRPr lang="en-GB"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05B1D0EE-6B44-4BC8-85DC-884AF79E6C95}"/>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Conjunction: Examples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0962" name="Slide Number Placeholder 6">
            <a:extLst>
              <a:ext uri="{FF2B5EF4-FFF2-40B4-BE49-F238E27FC236}">
                <a16:creationId xmlns:a16="http://schemas.microsoft.com/office/drawing/2014/main" id="{7502136A-5F74-4212-BB56-F5F92F38D8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CC92F81-B8DB-4C81-8AA5-DBA1EEE1BC51}" type="slidenum">
              <a:rPr lang="en-GB" altLang="en-US" sz="1400" smtClean="0"/>
              <a:pPr>
                <a:spcBef>
                  <a:spcPct val="0"/>
                </a:spcBef>
                <a:buFontTx/>
                <a:buNone/>
              </a:pPr>
              <a:t>23</a:t>
            </a:fld>
            <a:endParaRPr lang="en-GB" altLang="en-US" sz="1400"/>
          </a:p>
        </p:txBody>
      </p:sp>
      <p:sp>
        <p:nvSpPr>
          <p:cNvPr id="253956" name="Rectangle 4">
            <a:extLst>
              <a:ext uri="{FF2B5EF4-FFF2-40B4-BE49-F238E27FC236}">
                <a16:creationId xmlns:a16="http://schemas.microsoft.com/office/drawing/2014/main" id="{445B2071-1E16-4AF2-A3B4-8CCE82FC66B4}"/>
              </a:ext>
            </a:extLst>
          </p:cNvPr>
          <p:cNvSpPr>
            <a:spLocks noChangeArrowheads="1"/>
          </p:cNvSpPr>
          <p:nvPr/>
        </p:nvSpPr>
        <p:spPr bwMode="auto">
          <a:xfrm>
            <a:off x="2887663" y="3783013"/>
            <a:ext cx="579913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	-1 &lt;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&lt; 2 ?</a:t>
            </a:r>
            <a:endParaRPr lang="en-GB"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0965" name="Rectangle 5">
            <a:extLst>
              <a:ext uri="{FF2B5EF4-FFF2-40B4-BE49-F238E27FC236}">
                <a16:creationId xmlns:a16="http://schemas.microsoft.com/office/drawing/2014/main" id="{8BCBE270-DDE3-4EFE-8333-2434EED08C86}"/>
              </a:ext>
            </a:extLst>
          </p:cNvPr>
          <p:cNvSpPr>
            <a:spLocks noChangeArrowheads="1"/>
          </p:cNvSpPr>
          <p:nvPr/>
        </p:nvSpPr>
        <p:spPr bwMode="auto">
          <a:xfrm>
            <a:off x="527050" y="3783013"/>
            <a:ext cx="23606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53958" name="Rectangle 6">
            <a:extLst>
              <a:ext uri="{FF2B5EF4-FFF2-40B4-BE49-F238E27FC236}">
                <a16:creationId xmlns:a16="http://schemas.microsoft.com/office/drawing/2014/main" id="{15955910-3063-4540-9BD3-EA3C894F0D1F}"/>
              </a:ext>
            </a:extLst>
          </p:cNvPr>
          <p:cNvSpPr>
            <a:spLocks noChangeArrowheads="1"/>
          </p:cNvSpPr>
          <p:nvPr/>
        </p:nvSpPr>
        <p:spPr bwMode="auto">
          <a:xfrm>
            <a:off x="2887663" y="2847975"/>
            <a:ext cx="57991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&lt; 2)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&gt; -1)</a:t>
            </a:r>
            <a:endParaRPr lang="en-GB" altLang="en-US" sz="2400">
              <a:latin typeface="Times New Roman" panose="02020603050405020304" pitchFamily="18" charset="0"/>
              <a:cs typeface="Times New Roman" panose="02020603050405020304" pitchFamily="18" charset="0"/>
            </a:endParaRPr>
          </a:p>
        </p:txBody>
      </p:sp>
      <p:sp>
        <p:nvSpPr>
          <p:cNvPr id="253959" name="Rectangle 7">
            <a:extLst>
              <a:ext uri="{FF2B5EF4-FFF2-40B4-BE49-F238E27FC236}">
                <a16:creationId xmlns:a16="http://schemas.microsoft.com/office/drawing/2014/main" id="{F2948F5C-D853-4A1B-9A5F-D4680D60985D}"/>
              </a:ext>
            </a:extLst>
          </p:cNvPr>
          <p:cNvSpPr>
            <a:spLocks noChangeArrowheads="1"/>
          </p:cNvSpPr>
          <p:nvPr/>
        </p:nvSpPr>
        <p:spPr bwMode="auto">
          <a:xfrm>
            <a:off x="739993" y="2835274"/>
            <a:ext cx="23606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dirty="0">
                <a:latin typeface="Times New Roman" panose="02020603050405020304" pitchFamily="18" charset="0"/>
                <a:cs typeface="Times New Roman" panose="02020603050405020304" pitchFamily="18" charset="0"/>
              </a:rPr>
              <a:t>or</a:t>
            </a:r>
            <a:endParaRPr lang="en-GB" altLang="en-US" sz="2400" dirty="0">
              <a:latin typeface="Times New Roman" panose="02020603050405020304" pitchFamily="18" charset="0"/>
              <a:cs typeface="Times New Roman" panose="02020603050405020304" pitchFamily="18" charset="0"/>
            </a:endParaRPr>
          </a:p>
        </p:txBody>
      </p:sp>
      <p:sp>
        <p:nvSpPr>
          <p:cNvPr id="253960" name="Rectangle 8">
            <a:extLst>
              <a:ext uri="{FF2B5EF4-FFF2-40B4-BE49-F238E27FC236}">
                <a16:creationId xmlns:a16="http://schemas.microsoft.com/office/drawing/2014/main" id="{CF191771-3FE8-474F-ACC7-2FD2A43CBB71}"/>
              </a:ext>
            </a:extLst>
          </p:cNvPr>
          <p:cNvSpPr>
            <a:spLocks noChangeArrowheads="1"/>
          </p:cNvSpPr>
          <p:nvPr/>
        </p:nvSpPr>
        <p:spPr bwMode="auto">
          <a:xfrm>
            <a:off x="2887663" y="3316288"/>
            <a:ext cx="57991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Can this be simplified?</a:t>
            </a:r>
            <a:endParaRPr lang="en-GB" altLang="en-US" sz="2400">
              <a:latin typeface="Times New Roman" panose="02020603050405020304" pitchFamily="18" charset="0"/>
              <a:cs typeface="Times New Roman" panose="02020603050405020304" pitchFamily="18" charset="0"/>
            </a:endParaRPr>
          </a:p>
        </p:txBody>
      </p:sp>
      <p:sp>
        <p:nvSpPr>
          <p:cNvPr id="40969" name="Rectangle 9">
            <a:extLst>
              <a:ext uri="{FF2B5EF4-FFF2-40B4-BE49-F238E27FC236}">
                <a16:creationId xmlns:a16="http://schemas.microsoft.com/office/drawing/2014/main" id="{847DF149-46EF-4A1D-A62C-275FA3ADD744}"/>
              </a:ext>
            </a:extLst>
          </p:cNvPr>
          <p:cNvSpPr>
            <a:spLocks noChangeArrowheads="1"/>
          </p:cNvSpPr>
          <p:nvPr/>
        </p:nvSpPr>
        <p:spPr bwMode="auto">
          <a:xfrm>
            <a:off x="527050" y="3316288"/>
            <a:ext cx="23606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53964" name="Rectangle 12">
            <a:extLst>
              <a:ext uri="{FF2B5EF4-FFF2-40B4-BE49-F238E27FC236}">
                <a16:creationId xmlns:a16="http://schemas.microsoft.com/office/drawing/2014/main" id="{4A64BD07-9624-46BF-B2A6-E0004F6CC6E0}"/>
              </a:ext>
            </a:extLst>
          </p:cNvPr>
          <p:cNvSpPr>
            <a:spLocks noChangeArrowheads="1"/>
          </p:cNvSpPr>
          <p:nvPr/>
        </p:nvSpPr>
        <p:spPr bwMode="auto">
          <a:xfrm>
            <a:off x="2887663" y="2392363"/>
            <a:ext cx="57991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&lt; 2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and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&gt; -1</a:t>
            </a:r>
            <a:endParaRPr lang="en-GB" altLang="en-US" sz="2400">
              <a:latin typeface="Times New Roman" panose="02020603050405020304" pitchFamily="18" charset="0"/>
              <a:cs typeface="Times New Roman" panose="02020603050405020304" pitchFamily="18" charset="0"/>
            </a:endParaRPr>
          </a:p>
        </p:txBody>
      </p:sp>
      <p:sp>
        <p:nvSpPr>
          <p:cNvPr id="253965" name="Rectangle 13">
            <a:extLst>
              <a:ext uri="{FF2B5EF4-FFF2-40B4-BE49-F238E27FC236}">
                <a16:creationId xmlns:a16="http://schemas.microsoft.com/office/drawing/2014/main" id="{49F15E45-20DD-449D-9DCB-47C7F9D76318}"/>
              </a:ext>
            </a:extLst>
          </p:cNvPr>
          <p:cNvSpPr>
            <a:spLocks noChangeArrowheads="1"/>
          </p:cNvSpPr>
          <p:nvPr/>
        </p:nvSpPr>
        <p:spPr bwMode="auto">
          <a:xfrm>
            <a:off x="527050" y="2392363"/>
            <a:ext cx="23606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i="1"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endParaRPr lang="en-GB" altLang="en-US" sz="2400" dirty="0">
              <a:latin typeface="Times New Roman" panose="02020603050405020304" pitchFamily="18" charset="0"/>
              <a:cs typeface="Times New Roman" panose="02020603050405020304" pitchFamily="18" charset="0"/>
            </a:endParaRPr>
          </a:p>
        </p:txBody>
      </p:sp>
      <p:sp>
        <p:nvSpPr>
          <p:cNvPr id="40972" name="Rectangle 14">
            <a:extLst>
              <a:ext uri="{FF2B5EF4-FFF2-40B4-BE49-F238E27FC236}">
                <a16:creationId xmlns:a16="http://schemas.microsoft.com/office/drawing/2014/main" id="{5BC4013F-4B66-43FD-8B86-9FD809120FDD}"/>
              </a:ext>
            </a:extLst>
          </p:cNvPr>
          <p:cNvSpPr>
            <a:spLocks noChangeArrowheads="1"/>
          </p:cNvSpPr>
          <p:nvPr/>
        </p:nvSpPr>
        <p:spPr bwMode="auto">
          <a:xfrm>
            <a:off x="2887663" y="1936750"/>
            <a:ext cx="57991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&gt; -1</a:t>
            </a:r>
            <a:endParaRPr lang="en-GB" altLang="en-US" sz="2400">
              <a:latin typeface="Times New Roman" panose="02020603050405020304" pitchFamily="18" charset="0"/>
              <a:cs typeface="Times New Roman" panose="02020603050405020304" pitchFamily="18" charset="0"/>
            </a:endParaRPr>
          </a:p>
        </p:txBody>
      </p:sp>
      <p:sp>
        <p:nvSpPr>
          <p:cNvPr id="40973" name="Rectangle 15">
            <a:extLst>
              <a:ext uri="{FF2B5EF4-FFF2-40B4-BE49-F238E27FC236}">
                <a16:creationId xmlns:a16="http://schemas.microsoft.com/office/drawing/2014/main" id="{D3EB0BC9-9EF7-4BC1-B39C-F0DF3F22B0EE}"/>
              </a:ext>
            </a:extLst>
          </p:cNvPr>
          <p:cNvSpPr>
            <a:spLocks noChangeArrowheads="1"/>
          </p:cNvSpPr>
          <p:nvPr/>
        </p:nvSpPr>
        <p:spPr bwMode="auto">
          <a:xfrm>
            <a:off x="527050" y="1936750"/>
            <a:ext cx="23606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a:t>
            </a:r>
            <a:endParaRPr lang="en-GB" altLang="en-US" sz="2400" dirty="0">
              <a:latin typeface="Times New Roman" panose="02020603050405020304" pitchFamily="18" charset="0"/>
              <a:cs typeface="Times New Roman" panose="02020603050405020304" pitchFamily="18" charset="0"/>
            </a:endParaRPr>
          </a:p>
        </p:txBody>
      </p:sp>
      <p:sp>
        <p:nvSpPr>
          <p:cNvPr id="40974" name="Rectangle 16">
            <a:extLst>
              <a:ext uri="{FF2B5EF4-FFF2-40B4-BE49-F238E27FC236}">
                <a16:creationId xmlns:a16="http://schemas.microsoft.com/office/drawing/2014/main" id="{E08BFF79-101A-4A3F-B3BF-75A243F3959F}"/>
              </a:ext>
            </a:extLst>
          </p:cNvPr>
          <p:cNvSpPr>
            <a:spLocks noChangeArrowheads="1"/>
          </p:cNvSpPr>
          <p:nvPr/>
        </p:nvSpPr>
        <p:spPr bwMode="auto">
          <a:xfrm>
            <a:off x="2887663" y="1481138"/>
            <a:ext cx="57991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&lt; 2</a:t>
            </a:r>
            <a:endParaRPr lang="en-GB" altLang="en-US" sz="2400">
              <a:latin typeface="Times New Roman" panose="02020603050405020304" pitchFamily="18" charset="0"/>
              <a:cs typeface="Times New Roman" panose="02020603050405020304" pitchFamily="18" charset="0"/>
            </a:endParaRPr>
          </a:p>
        </p:txBody>
      </p:sp>
      <p:sp>
        <p:nvSpPr>
          <p:cNvPr id="40975" name="Rectangle 17">
            <a:extLst>
              <a:ext uri="{FF2B5EF4-FFF2-40B4-BE49-F238E27FC236}">
                <a16:creationId xmlns:a16="http://schemas.microsoft.com/office/drawing/2014/main" id="{C388890B-F953-4DAF-86E3-0792F366DE9B}"/>
              </a:ext>
            </a:extLst>
          </p:cNvPr>
          <p:cNvSpPr>
            <a:spLocks noChangeArrowheads="1"/>
          </p:cNvSpPr>
          <p:nvPr/>
        </p:nvSpPr>
        <p:spPr bwMode="auto">
          <a:xfrm>
            <a:off x="527050" y="1481138"/>
            <a:ext cx="23606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a:t>
            </a:r>
            <a:endParaRPr lang="en-GB" altLang="en-US" sz="2400" dirty="0">
              <a:latin typeface="Times New Roman" panose="02020603050405020304" pitchFamily="18" charset="0"/>
              <a:cs typeface="Times New Roman" panose="02020603050405020304" pitchFamily="18" charset="0"/>
            </a:endParaRPr>
          </a:p>
        </p:txBody>
      </p:sp>
      <p:sp>
        <p:nvSpPr>
          <p:cNvPr id="40976" name="Line 18">
            <a:extLst>
              <a:ext uri="{FF2B5EF4-FFF2-40B4-BE49-F238E27FC236}">
                <a16:creationId xmlns:a16="http://schemas.microsoft.com/office/drawing/2014/main" id="{236E9696-9641-410B-BD98-809B1E58AB35}"/>
              </a:ext>
            </a:extLst>
          </p:cNvPr>
          <p:cNvSpPr>
            <a:spLocks noChangeShapeType="1"/>
          </p:cNvSpPr>
          <p:nvPr/>
        </p:nvSpPr>
        <p:spPr bwMode="auto">
          <a:xfrm>
            <a:off x="527050" y="1481138"/>
            <a:ext cx="23606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77" name="Line 19">
            <a:extLst>
              <a:ext uri="{FF2B5EF4-FFF2-40B4-BE49-F238E27FC236}">
                <a16:creationId xmlns:a16="http://schemas.microsoft.com/office/drawing/2014/main" id="{5445BB8F-4DFA-4A64-8E7B-290488A0E34B}"/>
              </a:ext>
            </a:extLst>
          </p:cNvPr>
          <p:cNvSpPr>
            <a:spLocks noChangeShapeType="1"/>
          </p:cNvSpPr>
          <p:nvPr/>
        </p:nvSpPr>
        <p:spPr bwMode="auto">
          <a:xfrm>
            <a:off x="527050" y="4251325"/>
            <a:ext cx="23606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78" name="Line 20">
            <a:extLst>
              <a:ext uri="{FF2B5EF4-FFF2-40B4-BE49-F238E27FC236}">
                <a16:creationId xmlns:a16="http://schemas.microsoft.com/office/drawing/2014/main" id="{D36CE78A-85D7-4F7A-97D6-7F498EDEE963}"/>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79" name="Line 21">
            <a:extLst>
              <a:ext uri="{FF2B5EF4-FFF2-40B4-BE49-F238E27FC236}">
                <a16:creationId xmlns:a16="http://schemas.microsoft.com/office/drawing/2014/main" id="{0664A87F-8C5A-4D7A-9916-55AD7FA3111F}"/>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0" name="Line 22">
            <a:extLst>
              <a:ext uri="{FF2B5EF4-FFF2-40B4-BE49-F238E27FC236}">
                <a16:creationId xmlns:a16="http://schemas.microsoft.com/office/drawing/2014/main" id="{C2884FCD-2271-422C-ACE9-0933A20BA724}"/>
              </a:ext>
            </a:extLst>
          </p:cNvPr>
          <p:cNvSpPr>
            <a:spLocks noChangeShapeType="1"/>
          </p:cNvSpPr>
          <p:nvPr/>
        </p:nvSpPr>
        <p:spPr bwMode="auto">
          <a:xfrm>
            <a:off x="2887663" y="1481138"/>
            <a:ext cx="57991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1" name="Line 23">
            <a:extLst>
              <a:ext uri="{FF2B5EF4-FFF2-40B4-BE49-F238E27FC236}">
                <a16:creationId xmlns:a16="http://schemas.microsoft.com/office/drawing/2014/main" id="{CBB7BD0F-9389-4380-B4B3-0153F9855F43}"/>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2" name="Line 24">
            <a:extLst>
              <a:ext uri="{FF2B5EF4-FFF2-40B4-BE49-F238E27FC236}">
                <a16:creationId xmlns:a16="http://schemas.microsoft.com/office/drawing/2014/main" id="{FD66A3B4-FE30-4024-96CF-20357E0CB5ED}"/>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3" name="Line 25">
            <a:extLst>
              <a:ext uri="{FF2B5EF4-FFF2-40B4-BE49-F238E27FC236}">
                <a16:creationId xmlns:a16="http://schemas.microsoft.com/office/drawing/2014/main" id="{BC2B531C-B11B-4E78-A661-F6956DCAD071}"/>
              </a:ext>
            </a:extLst>
          </p:cNvPr>
          <p:cNvSpPr>
            <a:spLocks noChangeShapeType="1"/>
          </p:cNvSpPr>
          <p:nvPr/>
        </p:nvSpPr>
        <p:spPr bwMode="auto">
          <a:xfrm>
            <a:off x="52705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4" name="Line 26">
            <a:extLst>
              <a:ext uri="{FF2B5EF4-FFF2-40B4-BE49-F238E27FC236}">
                <a16:creationId xmlns:a16="http://schemas.microsoft.com/office/drawing/2014/main" id="{33D8ED52-8A98-4067-A24F-4021B4740C39}"/>
              </a:ext>
            </a:extLst>
          </p:cNvPr>
          <p:cNvSpPr>
            <a:spLocks noChangeShapeType="1"/>
          </p:cNvSpPr>
          <p:nvPr/>
        </p:nvSpPr>
        <p:spPr bwMode="auto">
          <a:xfrm>
            <a:off x="868680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5" name="Line 27">
            <a:extLst>
              <a:ext uri="{FF2B5EF4-FFF2-40B4-BE49-F238E27FC236}">
                <a16:creationId xmlns:a16="http://schemas.microsoft.com/office/drawing/2014/main" id="{671A8D14-679E-453D-8D56-65C770F91227}"/>
              </a:ext>
            </a:extLst>
          </p:cNvPr>
          <p:cNvSpPr>
            <a:spLocks noChangeShapeType="1"/>
          </p:cNvSpPr>
          <p:nvPr/>
        </p:nvSpPr>
        <p:spPr bwMode="auto">
          <a:xfrm>
            <a:off x="527050" y="28479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6" name="Line 28">
            <a:extLst>
              <a:ext uri="{FF2B5EF4-FFF2-40B4-BE49-F238E27FC236}">
                <a16:creationId xmlns:a16="http://schemas.microsoft.com/office/drawing/2014/main" id="{08C9086A-F2FA-4F90-B129-6A08778447F6}"/>
              </a:ext>
            </a:extLst>
          </p:cNvPr>
          <p:cNvSpPr>
            <a:spLocks noChangeShapeType="1"/>
          </p:cNvSpPr>
          <p:nvPr/>
        </p:nvSpPr>
        <p:spPr bwMode="auto">
          <a:xfrm>
            <a:off x="8686800" y="28479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7" name="Line 29">
            <a:extLst>
              <a:ext uri="{FF2B5EF4-FFF2-40B4-BE49-F238E27FC236}">
                <a16:creationId xmlns:a16="http://schemas.microsoft.com/office/drawing/2014/main" id="{AA6E2F83-1578-462E-8BD1-F54FFEBABB70}"/>
              </a:ext>
            </a:extLst>
          </p:cNvPr>
          <p:cNvSpPr>
            <a:spLocks noChangeShapeType="1"/>
          </p:cNvSpPr>
          <p:nvPr/>
        </p:nvSpPr>
        <p:spPr bwMode="auto">
          <a:xfrm>
            <a:off x="527050" y="3316288"/>
            <a:ext cx="0" cy="466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8" name="Line 30">
            <a:extLst>
              <a:ext uri="{FF2B5EF4-FFF2-40B4-BE49-F238E27FC236}">
                <a16:creationId xmlns:a16="http://schemas.microsoft.com/office/drawing/2014/main" id="{98CCB75A-8A84-49BA-9C3B-3A56823514F6}"/>
              </a:ext>
            </a:extLst>
          </p:cNvPr>
          <p:cNvSpPr>
            <a:spLocks noChangeShapeType="1"/>
          </p:cNvSpPr>
          <p:nvPr/>
        </p:nvSpPr>
        <p:spPr bwMode="auto">
          <a:xfrm>
            <a:off x="8686800" y="3316288"/>
            <a:ext cx="0" cy="466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89" name="Line 31">
            <a:extLst>
              <a:ext uri="{FF2B5EF4-FFF2-40B4-BE49-F238E27FC236}">
                <a16:creationId xmlns:a16="http://schemas.microsoft.com/office/drawing/2014/main" id="{F8AE0986-F8F7-4B5C-9BE8-C58E5415946C}"/>
              </a:ext>
            </a:extLst>
          </p:cNvPr>
          <p:cNvSpPr>
            <a:spLocks noChangeShapeType="1"/>
          </p:cNvSpPr>
          <p:nvPr/>
        </p:nvSpPr>
        <p:spPr bwMode="auto">
          <a:xfrm>
            <a:off x="527050" y="378301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90" name="Line 32">
            <a:extLst>
              <a:ext uri="{FF2B5EF4-FFF2-40B4-BE49-F238E27FC236}">
                <a16:creationId xmlns:a16="http://schemas.microsoft.com/office/drawing/2014/main" id="{FD64016A-0D8E-4FBF-926B-F8AB0911F6BA}"/>
              </a:ext>
            </a:extLst>
          </p:cNvPr>
          <p:cNvSpPr>
            <a:spLocks noChangeShapeType="1"/>
          </p:cNvSpPr>
          <p:nvPr/>
        </p:nvSpPr>
        <p:spPr bwMode="auto">
          <a:xfrm>
            <a:off x="8686800" y="378301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40991" name="Line 33">
            <a:extLst>
              <a:ext uri="{FF2B5EF4-FFF2-40B4-BE49-F238E27FC236}">
                <a16:creationId xmlns:a16="http://schemas.microsoft.com/office/drawing/2014/main" id="{7D197048-7A40-4FEC-B611-12BA799849F9}"/>
              </a:ext>
            </a:extLst>
          </p:cNvPr>
          <p:cNvSpPr>
            <a:spLocks noChangeShapeType="1"/>
          </p:cNvSpPr>
          <p:nvPr/>
        </p:nvSpPr>
        <p:spPr bwMode="auto">
          <a:xfrm>
            <a:off x="2887663" y="4251325"/>
            <a:ext cx="57991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SG"/>
          </a:p>
        </p:txBody>
      </p:sp>
      <p:sp>
        <p:nvSpPr>
          <p:cNvPr id="32" name="Rectangle 7">
            <a:extLst>
              <a:ext uri="{FF2B5EF4-FFF2-40B4-BE49-F238E27FC236}">
                <a16:creationId xmlns:a16="http://schemas.microsoft.com/office/drawing/2014/main" id="{89D4DF57-3BFE-4988-A544-E54B5814825F}"/>
              </a:ext>
            </a:extLst>
          </p:cNvPr>
          <p:cNvSpPr>
            <a:spLocks noChangeArrowheads="1"/>
          </p:cNvSpPr>
          <p:nvPr/>
        </p:nvSpPr>
        <p:spPr bwMode="auto">
          <a:xfrm>
            <a:off x="865253" y="3781425"/>
            <a:ext cx="23606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buFontTx/>
              <a:buNone/>
            </a:pPr>
            <a:r>
              <a:rPr lang="en-US" altLang="en-US" sz="2400" dirty="0">
                <a:latin typeface="Times New Roman" panose="02020603050405020304" pitchFamily="18" charset="0"/>
                <a:cs typeface="Times New Roman" panose="02020603050405020304" pitchFamily="18" charset="0"/>
              </a:rPr>
              <a:t>yes</a:t>
            </a: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3965"/>
                                        </p:tgtEl>
                                        <p:attrNameLst>
                                          <p:attrName>style.visibility</p:attrName>
                                        </p:attrNameLst>
                                      </p:cBhvr>
                                      <p:to>
                                        <p:strVal val="visible"/>
                                      </p:to>
                                    </p:set>
                                    <p:animEffect transition="in" filter="box(in)">
                                      <p:cBhvr>
                                        <p:cTn id="7" dur="1000"/>
                                        <p:tgtEl>
                                          <p:spTgt spid="25396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3964"/>
                                        </p:tgtEl>
                                        <p:attrNameLst>
                                          <p:attrName>style.visibility</p:attrName>
                                        </p:attrNameLst>
                                      </p:cBhvr>
                                      <p:to>
                                        <p:strVal val="visible"/>
                                      </p:to>
                                    </p:set>
                                    <p:animEffect transition="in" filter="box(in)">
                                      <p:cBhvr>
                                        <p:cTn id="10" dur="1000"/>
                                        <p:tgtEl>
                                          <p:spTgt spid="2539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53959"/>
                                        </p:tgtEl>
                                        <p:attrNameLst>
                                          <p:attrName>style.visibility</p:attrName>
                                        </p:attrNameLst>
                                      </p:cBhvr>
                                      <p:to>
                                        <p:strVal val="visible"/>
                                      </p:to>
                                    </p:set>
                                    <p:animEffect transition="in" filter="box(in)">
                                      <p:cBhvr>
                                        <p:cTn id="15" dur="1000"/>
                                        <p:tgtEl>
                                          <p:spTgt spid="25395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53958"/>
                                        </p:tgtEl>
                                        <p:attrNameLst>
                                          <p:attrName>style.visibility</p:attrName>
                                        </p:attrNameLst>
                                      </p:cBhvr>
                                      <p:to>
                                        <p:strVal val="visible"/>
                                      </p:to>
                                    </p:set>
                                    <p:animEffect transition="in" filter="box(in)">
                                      <p:cBhvr>
                                        <p:cTn id="18" dur="1000"/>
                                        <p:tgtEl>
                                          <p:spTgt spid="25395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53960"/>
                                        </p:tgtEl>
                                        <p:attrNameLst>
                                          <p:attrName>style.visibility</p:attrName>
                                        </p:attrNameLst>
                                      </p:cBhvr>
                                      <p:to>
                                        <p:strVal val="visible"/>
                                      </p:to>
                                    </p:set>
                                    <p:animEffect transition="in" filter="box(in)">
                                      <p:cBhvr>
                                        <p:cTn id="21" dur="1000"/>
                                        <p:tgtEl>
                                          <p:spTgt spid="2539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53956"/>
                                        </p:tgtEl>
                                        <p:attrNameLst>
                                          <p:attrName>style.visibility</p:attrName>
                                        </p:attrNameLst>
                                      </p:cBhvr>
                                      <p:to>
                                        <p:strVal val="visible"/>
                                      </p:to>
                                    </p:set>
                                    <p:animEffect transition="in" filter="box(in)">
                                      <p:cBhvr>
                                        <p:cTn id="26" dur="1000"/>
                                        <p:tgtEl>
                                          <p:spTgt spid="25395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ox(in)">
                                      <p:cBhvr>
                                        <p:cTn id="31"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p:bldP spid="253958" grpId="0"/>
      <p:bldP spid="253959" grpId="0"/>
      <p:bldP spid="253960" grpId="0"/>
      <p:bldP spid="253964" grpId="0"/>
      <p:bldP spid="253965"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C933F2FB-360A-4614-ABED-BA71D4F14F49}"/>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1986" name="Slide Number Placeholder 6">
            <a:extLst>
              <a:ext uri="{FF2B5EF4-FFF2-40B4-BE49-F238E27FC236}">
                <a16:creationId xmlns:a16="http://schemas.microsoft.com/office/drawing/2014/main" id="{E26BC6FC-77D0-4074-9E5C-5609622B2B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8C01AD0-6C01-4B25-8936-1A69FE81A292}" type="slidenum">
              <a:rPr lang="en-GB" altLang="en-US" sz="1400" smtClean="0"/>
              <a:pPr>
                <a:spcBef>
                  <a:spcPct val="0"/>
                </a:spcBef>
                <a:buFontTx/>
                <a:buNone/>
              </a:pPr>
              <a:t>24</a:t>
            </a:fld>
            <a:endParaRPr lang="en-GB" altLang="en-US" sz="1400"/>
          </a:p>
        </p:txBody>
      </p:sp>
      <p:sp>
        <p:nvSpPr>
          <p:cNvPr id="256004" name="Rectangle 4">
            <a:extLst>
              <a:ext uri="{FF2B5EF4-FFF2-40B4-BE49-F238E27FC236}">
                <a16:creationId xmlns:a16="http://schemas.microsoft.com/office/drawing/2014/main" id="{0E8313F5-27AF-4F5C-9F70-4169510DC0C3}"/>
              </a:ext>
            </a:extLst>
          </p:cNvPr>
          <p:cNvSpPr>
            <a:spLocks noChangeArrowheads="1"/>
          </p:cNvSpPr>
          <p:nvPr/>
        </p:nvSpPr>
        <p:spPr bwMode="auto">
          <a:xfrm>
            <a:off x="2206625" y="3328988"/>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I like rock and roll.</a:t>
            </a:r>
          </a:p>
        </p:txBody>
      </p:sp>
      <p:sp>
        <p:nvSpPr>
          <p:cNvPr id="256005" name="Rectangle 5">
            <a:extLst>
              <a:ext uri="{FF2B5EF4-FFF2-40B4-BE49-F238E27FC236}">
                <a16:creationId xmlns:a16="http://schemas.microsoft.com/office/drawing/2014/main" id="{CAF133F6-C48C-41FF-80A3-091ECA68FF92}"/>
              </a:ext>
            </a:extLst>
          </p:cNvPr>
          <p:cNvSpPr>
            <a:spLocks noChangeArrowheads="1"/>
          </p:cNvSpPr>
          <p:nvPr/>
        </p:nvSpPr>
        <p:spPr bwMode="auto">
          <a:xfrm>
            <a:off x="1379538" y="3328988"/>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a:t>
            </a:r>
            <a:endParaRPr lang="en-GB" altLang="en-US" sz="2400">
              <a:latin typeface="Times New Roman" panose="02020603050405020304" pitchFamily="18" charset="0"/>
              <a:cs typeface="Times New Roman" panose="02020603050405020304" pitchFamily="18" charset="0"/>
            </a:endParaRPr>
          </a:p>
        </p:txBody>
      </p:sp>
      <p:sp>
        <p:nvSpPr>
          <p:cNvPr id="41990" name="Rectangle 6">
            <a:extLst>
              <a:ext uri="{FF2B5EF4-FFF2-40B4-BE49-F238E27FC236}">
                <a16:creationId xmlns:a16="http://schemas.microsoft.com/office/drawing/2014/main" id="{45A51881-313E-4884-85F1-A083C412B552}"/>
              </a:ext>
            </a:extLst>
          </p:cNvPr>
          <p:cNvSpPr>
            <a:spLocks noChangeArrowheads="1"/>
          </p:cNvSpPr>
          <p:nvPr/>
        </p:nvSpPr>
        <p:spPr bwMode="auto">
          <a:xfrm>
            <a:off x="527050" y="332898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56007" name="Rectangle 7">
            <a:extLst>
              <a:ext uri="{FF2B5EF4-FFF2-40B4-BE49-F238E27FC236}">
                <a16:creationId xmlns:a16="http://schemas.microsoft.com/office/drawing/2014/main" id="{1F725FDC-1572-479E-A38D-C45B90DFFF86}"/>
              </a:ext>
            </a:extLst>
          </p:cNvPr>
          <p:cNvSpPr>
            <a:spLocks noChangeArrowheads="1"/>
          </p:cNvSpPr>
          <p:nvPr/>
        </p:nvSpPr>
        <p:spPr bwMode="auto">
          <a:xfrm>
            <a:off x="2206625" y="3797300"/>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 like rock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I like roll</a:t>
            </a:r>
            <a:r>
              <a:rPr lang="en-US" altLang="en-US" sz="2400">
                <a:latin typeface="Times New Roman" panose="02020603050405020304" pitchFamily="18" charset="0"/>
                <a:cs typeface="Times New Roman" panose="02020603050405020304" pitchFamily="18" charset="0"/>
              </a:rPr>
              <a:t>.</a:t>
            </a:r>
          </a:p>
        </p:txBody>
      </p:sp>
      <p:sp>
        <p:nvSpPr>
          <p:cNvPr id="41992" name="Rectangle 8">
            <a:extLst>
              <a:ext uri="{FF2B5EF4-FFF2-40B4-BE49-F238E27FC236}">
                <a16:creationId xmlns:a16="http://schemas.microsoft.com/office/drawing/2014/main" id="{ADC0724B-4FA0-414E-88F5-92E678996BAD}"/>
              </a:ext>
            </a:extLst>
          </p:cNvPr>
          <p:cNvSpPr>
            <a:spLocks noChangeArrowheads="1"/>
          </p:cNvSpPr>
          <p:nvPr/>
        </p:nvSpPr>
        <p:spPr bwMode="auto">
          <a:xfrm>
            <a:off x="1379538" y="3797300"/>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41993" name="Rectangle 9">
            <a:extLst>
              <a:ext uri="{FF2B5EF4-FFF2-40B4-BE49-F238E27FC236}">
                <a16:creationId xmlns:a16="http://schemas.microsoft.com/office/drawing/2014/main" id="{25A3A9DA-DB2B-4E6C-9FBA-FB71DB238F3E}"/>
              </a:ext>
            </a:extLst>
          </p:cNvPr>
          <p:cNvSpPr>
            <a:spLocks noChangeArrowheads="1"/>
          </p:cNvSpPr>
          <p:nvPr/>
        </p:nvSpPr>
        <p:spPr bwMode="auto">
          <a:xfrm>
            <a:off x="527050" y="3797300"/>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56013" name="Rectangle 13">
            <a:extLst>
              <a:ext uri="{FF2B5EF4-FFF2-40B4-BE49-F238E27FC236}">
                <a16:creationId xmlns:a16="http://schemas.microsoft.com/office/drawing/2014/main" id="{8560ECFE-D02D-45F7-B504-BE23848EC7FE}"/>
              </a:ext>
            </a:extLst>
          </p:cNvPr>
          <p:cNvSpPr>
            <a:spLocks noChangeArrowheads="1"/>
          </p:cNvSpPr>
          <p:nvPr/>
        </p:nvSpPr>
        <p:spPr bwMode="auto">
          <a:xfrm>
            <a:off x="2206625" y="2392363"/>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It is hot here  it is sticky here.</a:t>
            </a:r>
          </a:p>
        </p:txBody>
      </p:sp>
      <p:sp>
        <p:nvSpPr>
          <p:cNvPr id="41995" name="Rectangle 14">
            <a:extLst>
              <a:ext uri="{FF2B5EF4-FFF2-40B4-BE49-F238E27FC236}">
                <a16:creationId xmlns:a16="http://schemas.microsoft.com/office/drawing/2014/main" id="{EA69E64E-B9F9-4D8C-87CE-B3157742D0D9}"/>
              </a:ext>
            </a:extLst>
          </p:cNvPr>
          <p:cNvSpPr>
            <a:spLocks noChangeArrowheads="1"/>
          </p:cNvSpPr>
          <p:nvPr/>
        </p:nvSpPr>
        <p:spPr bwMode="auto">
          <a:xfrm>
            <a:off x="1379538" y="2392363"/>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1996" name="Rectangle 15">
            <a:extLst>
              <a:ext uri="{FF2B5EF4-FFF2-40B4-BE49-F238E27FC236}">
                <a16:creationId xmlns:a16="http://schemas.microsoft.com/office/drawing/2014/main" id="{8161EFA0-1BDD-4A1A-9A7D-79178F107932}"/>
              </a:ext>
            </a:extLst>
          </p:cNvPr>
          <p:cNvSpPr>
            <a:spLocks noChangeArrowheads="1"/>
          </p:cNvSpPr>
          <p:nvPr/>
        </p:nvSpPr>
        <p:spPr bwMode="auto">
          <a:xfrm>
            <a:off x="527050" y="239236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1997" name="Rectangle 16">
            <a:extLst>
              <a:ext uri="{FF2B5EF4-FFF2-40B4-BE49-F238E27FC236}">
                <a16:creationId xmlns:a16="http://schemas.microsoft.com/office/drawing/2014/main" id="{4F22CB55-54A8-43CD-8D92-4827A5E7694B}"/>
              </a:ext>
            </a:extLst>
          </p:cNvPr>
          <p:cNvSpPr>
            <a:spLocks noChangeArrowheads="1"/>
          </p:cNvSpPr>
          <p:nvPr/>
        </p:nvSpPr>
        <p:spPr bwMode="auto">
          <a:xfrm>
            <a:off x="2206625" y="2860675"/>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1998" name="Rectangle 17">
            <a:extLst>
              <a:ext uri="{FF2B5EF4-FFF2-40B4-BE49-F238E27FC236}">
                <a16:creationId xmlns:a16="http://schemas.microsoft.com/office/drawing/2014/main" id="{F02F47A6-9B95-491B-8298-7E14CAFCFCDA}"/>
              </a:ext>
            </a:extLst>
          </p:cNvPr>
          <p:cNvSpPr>
            <a:spLocks noChangeArrowheads="1"/>
          </p:cNvSpPr>
          <p:nvPr/>
        </p:nvSpPr>
        <p:spPr bwMode="auto">
          <a:xfrm>
            <a:off x="1379538" y="2860675"/>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1999" name="Rectangle 18">
            <a:extLst>
              <a:ext uri="{FF2B5EF4-FFF2-40B4-BE49-F238E27FC236}">
                <a16:creationId xmlns:a16="http://schemas.microsoft.com/office/drawing/2014/main" id="{BC5D2C88-CC33-4648-81A3-9D8B3732374E}"/>
              </a:ext>
            </a:extLst>
          </p:cNvPr>
          <p:cNvSpPr>
            <a:spLocks noChangeArrowheads="1"/>
          </p:cNvSpPr>
          <p:nvPr/>
        </p:nvSpPr>
        <p:spPr bwMode="auto">
          <a:xfrm>
            <a:off x="527050" y="286067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2000" name="Rectangle 20">
            <a:extLst>
              <a:ext uri="{FF2B5EF4-FFF2-40B4-BE49-F238E27FC236}">
                <a16:creationId xmlns:a16="http://schemas.microsoft.com/office/drawing/2014/main" id="{BB0AB2FA-283A-4800-8085-2354D6AD064A}"/>
              </a:ext>
            </a:extLst>
          </p:cNvPr>
          <p:cNvSpPr>
            <a:spLocks noChangeArrowheads="1"/>
          </p:cNvSpPr>
          <p:nvPr/>
        </p:nvSpPr>
        <p:spPr bwMode="auto">
          <a:xfrm>
            <a:off x="1379538" y="1936750"/>
            <a:ext cx="8270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 </a:t>
            </a:r>
            <a:endParaRPr lang="en-GB" altLang="en-US" sz="2400">
              <a:latin typeface="Times New Roman" panose="02020603050405020304" pitchFamily="18" charset="0"/>
              <a:cs typeface="Times New Roman" panose="02020603050405020304" pitchFamily="18" charset="0"/>
            </a:endParaRPr>
          </a:p>
        </p:txBody>
      </p:sp>
      <p:sp>
        <p:nvSpPr>
          <p:cNvPr id="42001" name="Rectangle 21">
            <a:extLst>
              <a:ext uri="{FF2B5EF4-FFF2-40B4-BE49-F238E27FC236}">
                <a16:creationId xmlns:a16="http://schemas.microsoft.com/office/drawing/2014/main" id="{0D9EAD4F-EAA3-4F64-8AA4-05420C1632CB}"/>
              </a:ext>
            </a:extLst>
          </p:cNvPr>
          <p:cNvSpPr>
            <a:spLocks noChangeArrowheads="1"/>
          </p:cNvSpPr>
          <p:nvPr/>
        </p:nvSpPr>
        <p:spPr bwMode="auto">
          <a:xfrm>
            <a:off x="1379538" y="1481138"/>
            <a:ext cx="73072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Write the following statements using connective .</a:t>
            </a:r>
            <a:endParaRPr lang="en-US" altLang="en-US" sz="2400" i="1">
              <a:latin typeface="Times New Roman" panose="02020603050405020304" pitchFamily="18" charset="0"/>
              <a:cs typeface="Times New Roman" panose="02020603050405020304" pitchFamily="18" charset="0"/>
              <a:sym typeface="Symbol" panose="05050102010706020507" pitchFamily="18" charset="2"/>
            </a:endParaRPr>
          </a:p>
        </p:txBody>
      </p:sp>
      <p:sp>
        <p:nvSpPr>
          <p:cNvPr id="42002" name="Rectangle 24">
            <a:extLst>
              <a:ext uri="{FF2B5EF4-FFF2-40B4-BE49-F238E27FC236}">
                <a16:creationId xmlns:a16="http://schemas.microsoft.com/office/drawing/2014/main" id="{526AE114-CDDE-4981-A60E-D7E65859627D}"/>
              </a:ext>
            </a:extLst>
          </p:cNvPr>
          <p:cNvSpPr>
            <a:spLocks noChangeArrowheads="1"/>
          </p:cNvSpPr>
          <p:nvPr/>
        </p:nvSpPr>
        <p:spPr bwMode="auto">
          <a:xfrm>
            <a:off x="2206625" y="1936750"/>
            <a:ext cx="64801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It is hot and sticky here.</a:t>
            </a: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2003" name="Rectangle 25">
            <a:extLst>
              <a:ext uri="{FF2B5EF4-FFF2-40B4-BE49-F238E27FC236}">
                <a16:creationId xmlns:a16="http://schemas.microsoft.com/office/drawing/2014/main" id="{AD745920-3E01-41E4-9C4B-545D4BDD7983}"/>
              </a:ext>
            </a:extLst>
          </p:cNvPr>
          <p:cNvSpPr>
            <a:spLocks noChangeArrowheads="1"/>
          </p:cNvSpPr>
          <p:nvPr/>
        </p:nvSpPr>
        <p:spPr bwMode="auto">
          <a:xfrm>
            <a:off x="527050" y="193675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42004" name="Rectangle 26">
            <a:extLst>
              <a:ext uri="{FF2B5EF4-FFF2-40B4-BE49-F238E27FC236}">
                <a16:creationId xmlns:a16="http://schemas.microsoft.com/office/drawing/2014/main" id="{4E042FC3-839B-42E6-B14B-1B14D299CE1B}"/>
              </a:ext>
            </a:extLst>
          </p:cNvPr>
          <p:cNvSpPr>
            <a:spLocks noChangeArrowheads="1"/>
          </p:cNvSpPr>
          <p:nvPr/>
        </p:nvSpPr>
        <p:spPr bwMode="auto">
          <a:xfrm>
            <a:off x="527050" y="1481138"/>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1.</a:t>
            </a:r>
            <a:endParaRPr lang="en-GB" altLang="en-US" sz="2400">
              <a:latin typeface="Times New Roman" panose="02020603050405020304" pitchFamily="18" charset="0"/>
              <a:cs typeface="Times New Roman" panose="02020603050405020304" pitchFamily="18" charset="0"/>
            </a:endParaRPr>
          </a:p>
        </p:txBody>
      </p:sp>
      <p:sp>
        <p:nvSpPr>
          <p:cNvPr id="42005" name="Line 27">
            <a:extLst>
              <a:ext uri="{FF2B5EF4-FFF2-40B4-BE49-F238E27FC236}">
                <a16:creationId xmlns:a16="http://schemas.microsoft.com/office/drawing/2014/main" id="{D55F2DE1-BA0F-403C-9DD0-823D0A6F9D92}"/>
              </a:ext>
            </a:extLst>
          </p:cNvPr>
          <p:cNvSpPr>
            <a:spLocks noChangeShapeType="1"/>
          </p:cNvSpPr>
          <p:nvPr/>
        </p:nvSpPr>
        <p:spPr bwMode="auto">
          <a:xfrm>
            <a:off x="527050" y="1481138"/>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06" name="Line 28">
            <a:extLst>
              <a:ext uri="{FF2B5EF4-FFF2-40B4-BE49-F238E27FC236}">
                <a16:creationId xmlns:a16="http://schemas.microsoft.com/office/drawing/2014/main" id="{925D57BC-3AC4-4D2D-B2EF-EBE3149A9B79}"/>
              </a:ext>
            </a:extLst>
          </p:cNvPr>
          <p:cNvSpPr>
            <a:spLocks noChangeShapeType="1"/>
          </p:cNvSpPr>
          <p:nvPr/>
        </p:nvSpPr>
        <p:spPr bwMode="auto">
          <a:xfrm>
            <a:off x="527050" y="4265613"/>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07" name="Line 29">
            <a:extLst>
              <a:ext uri="{FF2B5EF4-FFF2-40B4-BE49-F238E27FC236}">
                <a16:creationId xmlns:a16="http://schemas.microsoft.com/office/drawing/2014/main" id="{EF9707B2-F6F3-4AE8-BF9E-0290EE596309}"/>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08" name="Line 30">
            <a:extLst>
              <a:ext uri="{FF2B5EF4-FFF2-40B4-BE49-F238E27FC236}">
                <a16:creationId xmlns:a16="http://schemas.microsoft.com/office/drawing/2014/main" id="{612A66D2-9C6D-4FE8-BD33-85DA00B3261C}"/>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09" name="Line 31">
            <a:extLst>
              <a:ext uri="{FF2B5EF4-FFF2-40B4-BE49-F238E27FC236}">
                <a16:creationId xmlns:a16="http://schemas.microsoft.com/office/drawing/2014/main" id="{B6079644-16C6-4604-9231-DA44BD9E2A8D}"/>
              </a:ext>
            </a:extLst>
          </p:cNvPr>
          <p:cNvSpPr>
            <a:spLocks noChangeShapeType="1"/>
          </p:cNvSpPr>
          <p:nvPr/>
        </p:nvSpPr>
        <p:spPr bwMode="auto">
          <a:xfrm>
            <a:off x="1379538" y="1481138"/>
            <a:ext cx="73072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0" name="Line 32">
            <a:extLst>
              <a:ext uri="{FF2B5EF4-FFF2-40B4-BE49-F238E27FC236}">
                <a16:creationId xmlns:a16="http://schemas.microsoft.com/office/drawing/2014/main" id="{FB08F0CF-D28E-4D2B-9D75-A50CE380F464}"/>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1" name="Line 33">
            <a:extLst>
              <a:ext uri="{FF2B5EF4-FFF2-40B4-BE49-F238E27FC236}">
                <a16:creationId xmlns:a16="http://schemas.microsoft.com/office/drawing/2014/main" id="{91B565B0-9DC9-4376-BF0A-F7BC1AF67060}"/>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2" name="Line 34">
            <a:extLst>
              <a:ext uri="{FF2B5EF4-FFF2-40B4-BE49-F238E27FC236}">
                <a16:creationId xmlns:a16="http://schemas.microsoft.com/office/drawing/2014/main" id="{9F88D803-924C-468A-ACE3-36ADDBED9D2A}"/>
              </a:ext>
            </a:extLst>
          </p:cNvPr>
          <p:cNvSpPr>
            <a:spLocks noChangeShapeType="1"/>
          </p:cNvSpPr>
          <p:nvPr/>
        </p:nvSpPr>
        <p:spPr bwMode="auto">
          <a:xfrm>
            <a:off x="52705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3" name="Line 35">
            <a:extLst>
              <a:ext uri="{FF2B5EF4-FFF2-40B4-BE49-F238E27FC236}">
                <a16:creationId xmlns:a16="http://schemas.microsoft.com/office/drawing/2014/main" id="{A903C50C-4FC8-4A21-B0B0-9BA3812E887F}"/>
              </a:ext>
            </a:extLst>
          </p:cNvPr>
          <p:cNvSpPr>
            <a:spLocks noChangeShapeType="1"/>
          </p:cNvSpPr>
          <p:nvPr/>
        </p:nvSpPr>
        <p:spPr bwMode="auto">
          <a:xfrm>
            <a:off x="868680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4" name="Line 36">
            <a:extLst>
              <a:ext uri="{FF2B5EF4-FFF2-40B4-BE49-F238E27FC236}">
                <a16:creationId xmlns:a16="http://schemas.microsoft.com/office/drawing/2014/main" id="{1D3FD313-F149-47B2-90DB-A830A9810ED3}"/>
              </a:ext>
            </a:extLst>
          </p:cNvPr>
          <p:cNvSpPr>
            <a:spLocks noChangeShapeType="1"/>
          </p:cNvSpPr>
          <p:nvPr/>
        </p:nvSpPr>
        <p:spPr bwMode="auto">
          <a:xfrm>
            <a:off x="52705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5" name="Line 37">
            <a:extLst>
              <a:ext uri="{FF2B5EF4-FFF2-40B4-BE49-F238E27FC236}">
                <a16:creationId xmlns:a16="http://schemas.microsoft.com/office/drawing/2014/main" id="{FD7A8FE6-A11F-4198-8A48-C9A9803B9650}"/>
              </a:ext>
            </a:extLst>
          </p:cNvPr>
          <p:cNvSpPr>
            <a:spLocks noChangeShapeType="1"/>
          </p:cNvSpPr>
          <p:nvPr/>
        </p:nvSpPr>
        <p:spPr bwMode="auto">
          <a:xfrm>
            <a:off x="868680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6" name="Line 38">
            <a:extLst>
              <a:ext uri="{FF2B5EF4-FFF2-40B4-BE49-F238E27FC236}">
                <a16:creationId xmlns:a16="http://schemas.microsoft.com/office/drawing/2014/main" id="{0C755C1A-5746-42FE-86AA-1704951D9D42}"/>
              </a:ext>
            </a:extLst>
          </p:cNvPr>
          <p:cNvSpPr>
            <a:spLocks noChangeShapeType="1"/>
          </p:cNvSpPr>
          <p:nvPr/>
        </p:nvSpPr>
        <p:spPr bwMode="auto">
          <a:xfrm>
            <a:off x="52705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7" name="Line 39">
            <a:extLst>
              <a:ext uri="{FF2B5EF4-FFF2-40B4-BE49-F238E27FC236}">
                <a16:creationId xmlns:a16="http://schemas.microsoft.com/office/drawing/2014/main" id="{1CA8909B-D59F-4815-BA11-F0934B1DFD93}"/>
              </a:ext>
            </a:extLst>
          </p:cNvPr>
          <p:cNvSpPr>
            <a:spLocks noChangeShapeType="1"/>
          </p:cNvSpPr>
          <p:nvPr/>
        </p:nvSpPr>
        <p:spPr bwMode="auto">
          <a:xfrm>
            <a:off x="868680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8" name="Line 40">
            <a:extLst>
              <a:ext uri="{FF2B5EF4-FFF2-40B4-BE49-F238E27FC236}">
                <a16:creationId xmlns:a16="http://schemas.microsoft.com/office/drawing/2014/main" id="{CE599DA1-D8F5-49BD-9A40-7D8C432C8EAE}"/>
              </a:ext>
            </a:extLst>
          </p:cNvPr>
          <p:cNvSpPr>
            <a:spLocks noChangeShapeType="1"/>
          </p:cNvSpPr>
          <p:nvPr/>
        </p:nvSpPr>
        <p:spPr bwMode="auto">
          <a:xfrm>
            <a:off x="527050" y="379730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19" name="Line 41">
            <a:extLst>
              <a:ext uri="{FF2B5EF4-FFF2-40B4-BE49-F238E27FC236}">
                <a16:creationId xmlns:a16="http://schemas.microsoft.com/office/drawing/2014/main" id="{9696FB42-9E49-4671-A161-4666FBA14F8B}"/>
              </a:ext>
            </a:extLst>
          </p:cNvPr>
          <p:cNvSpPr>
            <a:spLocks noChangeShapeType="1"/>
          </p:cNvSpPr>
          <p:nvPr/>
        </p:nvSpPr>
        <p:spPr bwMode="auto">
          <a:xfrm>
            <a:off x="8686800" y="379730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20" name="Line 46">
            <a:extLst>
              <a:ext uri="{FF2B5EF4-FFF2-40B4-BE49-F238E27FC236}">
                <a16:creationId xmlns:a16="http://schemas.microsoft.com/office/drawing/2014/main" id="{6DB5AE65-B3B9-4AE7-A35A-10757DCEA407}"/>
              </a:ext>
            </a:extLst>
          </p:cNvPr>
          <p:cNvSpPr>
            <a:spLocks noChangeShapeType="1"/>
          </p:cNvSpPr>
          <p:nvPr/>
        </p:nvSpPr>
        <p:spPr bwMode="auto">
          <a:xfrm>
            <a:off x="1379538" y="4265613"/>
            <a:ext cx="8270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2021" name="Line 47">
            <a:extLst>
              <a:ext uri="{FF2B5EF4-FFF2-40B4-BE49-F238E27FC236}">
                <a16:creationId xmlns:a16="http://schemas.microsoft.com/office/drawing/2014/main" id="{8DC45A5F-0687-4244-9703-3EF2B8BFE6C0}"/>
              </a:ext>
            </a:extLst>
          </p:cNvPr>
          <p:cNvSpPr>
            <a:spLocks noChangeShapeType="1"/>
          </p:cNvSpPr>
          <p:nvPr/>
        </p:nvSpPr>
        <p:spPr bwMode="auto">
          <a:xfrm>
            <a:off x="2206625" y="4265613"/>
            <a:ext cx="6480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13"/>
                                        </p:tgtEl>
                                        <p:attrNameLst>
                                          <p:attrName>style.visibility</p:attrName>
                                        </p:attrNameLst>
                                      </p:cBhvr>
                                      <p:to>
                                        <p:strVal val="visible"/>
                                      </p:to>
                                    </p:set>
                                    <p:animEffect transition="in" filter="box(in)">
                                      <p:cBhvr>
                                        <p:cTn id="7" dur="1000"/>
                                        <p:tgtEl>
                                          <p:spTgt spid="256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05"/>
                                        </p:tgtEl>
                                        <p:attrNameLst>
                                          <p:attrName>style.visibility</p:attrName>
                                        </p:attrNameLst>
                                      </p:cBhvr>
                                      <p:to>
                                        <p:strVal val="visible"/>
                                      </p:to>
                                    </p:set>
                                    <p:animEffect transition="in" filter="box(in)">
                                      <p:cBhvr>
                                        <p:cTn id="12" dur="1000"/>
                                        <p:tgtEl>
                                          <p:spTgt spid="25600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56004"/>
                                        </p:tgtEl>
                                        <p:attrNameLst>
                                          <p:attrName>style.visibility</p:attrName>
                                        </p:attrNameLst>
                                      </p:cBhvr>
                                      <p:to>
                                        <p:strVal val="visible"/>
                                      </p:to>
                                    </p:set>
                                    <p:animEffect transition="in" filter="box(in)">
                                      <p:cBhvr>
                                        <p:cTn id="15" dur="1000"/>
                                        <p:tgtEl>
                                          <p:spTgt spid="2560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56007"/>
                                        </p:tgtEl>
                                        <p:attrNameLst>
                                          <p:attrName>style.visibility</p:attrName>
                                        </p:attrNameLst>
                                      </p:cBhvr>
                                      <p:to>
                                        <p:strVal val="visible"/>
                                      </p:to>
                                    </p:set>
                                    <p:animEffect transition="in" filter="box(in)">
                                      <p:cBhvr>
                                        <p:cTn id="20" dur="1000"/>
                                        <p:tgtEl>
                                          <p:spTgt spid="25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p:bldP spid="256005" grpId="0"/>
      <p:bldP spid="256007" grpId="0"/>
      <p:bldP spid="2560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D291677B-3CD8-4131-A6C7-0667E16B67AB}"/>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3010" name="Slide Number Placeholder 6">
            <a:extLst>
              <a:ext uri="{FF2B5EF4-FFF2-40B4-BE49-F238E27FC236}">
                <a16:creationId xmlns:a16="http://schemas.microsoft.com/office/drawing/2014/main" id="{D19A9F61-2847-4710-A908-181E79A82F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649A06F-7DBC-493E-BFAA-F8C19A75AA45}" type="slidenum">
              <a:rPr lang="en-GB" altLang="en-US" sz="1400" smtClean="0"/>
              <a:pPr>
                <a:spcBef>
                  <a:spcPct val="0"/>
                </a:spcBef>
                <a:buFontTx/>
                <a:buNone/>
              </a:pPr>
              <a:t>25</a:t>
            </a:fld>
            <a:endParaRPr lang="en-GB" altLang="en-US" sz="1400"/>
          </a:p>
        </p:txBody>
      </p:sp>
      <p:sp>
        <p:nvSpPr>
          <p:cNvPr id="258102" name="Rectangle 54">
            <a:extLst>
              <a:ext uri="{FF2B5EF4-FFF2-40B4-BE49-F238E27FC236}">
                <a16:creationId xmlns:a16="http://schemas.microsoft.com/office/drawing/2014/main" id="{35D94BBB-BF78-4968-B52B-74403596AD92}"/>
              </a:ext>
            </a:extLst>
          </p:cNvPr>
          <p:cNvSpPr>
            <a:spLocks noChangeArrowheads="1"/>
          </p:cNvSpPr>
          <p:nvPr/>
        </p:nvSpPr>
        <p:spPr bwMode="auto">
          <a:xfrm>
            <a:off x="2206625" y="5202238"/>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is the square of an integer and prime.</a:t>
            </a:r>
          </a:p>
        </p:txBody>
      </p:sp>
      <p:sp>
        <p:nvSpPr>
          <p:cNvPr id="43013" name="Rectangle 53">
            <a:extLst>
              <a:ext uri="{FF2B5EF4-FFF2-40B4-BE49-F238E27FC236}">
                <a16:creationId xmlns:a16="http://schemas.microsoft.com/office/drawing/2014/main" id="{2BEBEF45-8BA4-4A30-A3DA-C7CE831AC407}"/>
              </a:ext>
            </a:extLst>
          </p:cNvPr>
          <p:cNvSpPr>
            <a:spLocks noChangeArrowheads="1"/>
          </p:cNvSpPr>
          <p:nvPr/>
        </p:nvSpPr>
        <p:spPr bwMode="auto">
          <a:xfrm>
            <a:off x="1379538" y="5202238"/>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14" name="Rectangle 52">
            <a:extLst>
              <a:ext uri="{FF2B5EF4-FFF2-40B4-BE49-F238E27FC236}">
                <a16:creationId xmlns:a16="http://schemas.microsoft.com/office/drawing/2014/main" id="{E0438D02-EADD-40DE-8AED-013EDA37622A}"/>
              </a:ext>
            </a:extLst>
          </p:cNvPr>
          <p:cNvSpPr>
            <a:spLocks noChangeArrowheads="1"/>
          </p:cNvSpPr>
          <p:nvPr/>
        </p:nvSpPr>
        <p:spPr bwMode="auto">
          <a:xfrm>
            <a:off x="527050" y="520223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58098" name="Rectangle 50">
            <a:extLst>
              <a:ext uri="{FF2B5EF4-FFF2-40B4-BE49-F238E27FC236}">
                <a16:creationId xmlns:a16="http://schemas.microsoft.com/office/drawing/2014/main" id="{524E51A4-1D58-400D-90D1-0B90AE876D4B}"/>
              </a:ext>
            </a:extLst>
          </p:cNvPr>
          <p:cNvSpPr>
            <a:spLocks noChangeArrowheads="1"/>
          </p:cNvSpPr>
          <p:nvPr/>
        </p:nvSpPr>
        <p:spPr bwMode="auto">
          <a:xfrm>
            <a:off x="2206625" y="3328988"/>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0 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1</a:t>
            </a:r>
          </a:p>
        </p:txBody>
      </p:sp>
      <p:sp>
        <p:nvSpPr>
          <p:cNvPr id="43016" name="Rectangle 49">
            <a:extLst>
              <a:ext uri="{FF2B5EF4-FFF2-40B4-BE49-F238E27FC236}">
                <a16:creationId xmlns:a16="http://schemas.microsoft.com/office/drawing/2014/main" id="{53C8C581-EB38-4A06-945B-2545BB0EF8D6}"/>
              </a:ext>
            </a:extLst>
          </p:cNvPr>
          <p:cNvSpPr>
            <a:spLocks noChangeArrowheads="1"/>
          </p:cNvSpPr>
          <p:nvPr/>
        </p:nvSpPr>
        <p:spPr bwMode="auto">
          <a:xfrm>
            <a:off x="1379538" y="3328988"/>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17" name="Rectangle 48">
            <a:extLst>
              <a:ext uri="{FF2B5EF4-FFF2-40B4-BE49-F238E27FC236}">
                <a16:creationId xmlns:a16="http://schemas.microsoft.com/office/drawing/2014/main" id="{2C888BFF-0C65-4D4E-BF80-03DD99C58034}"/>
              </a:ext>
            </a:extLst>
          </p:cNvPr>
          <p:cNvSpPr>
            <a:spLocks noChangeArrowheads="1"/>
          </p:cNvSpPr>
          <p:nvPr/>
        </p:nvSpPr>
        <p:spPr bwMode="auto">
          <a:xfrm>
            <a:off x="527050" y="332898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18" name="Rectangle 4">
            <a:extLst>
              <a:ext uri="{FF2B5EF4-FFF2-40B4-BE49-F238E27FC236}">
                <a16:creationId xmlns:a16="http://schemas.microsoft.com/office/drawing/2014/main" id="{9A06A8C3-8C79-4E50-B83B-458C7EE314CE}"/>
              </a:ext>
            </a:extLst>
          </p:cNvPr>
          <p:cNvSpPr>
            <a:spLocks noChangeArrowheads="1"/>
          </p:cNvSpPr>
          <p:nvPr/>
        </p:nvSpPr>
        <p:spPr bwMode="auto">
          <a:xfrm>
            <a:off x="2206625" y="3797300"/>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3019" name="Rectangle 5">
            <a:extLst>
              <a:ext uri="{FF2B5EF4-FFF2-40B4-BE49-F238E27FC236}">
                <a16:creationId xmlns:a16="http://schemas.microsoft.com/office/drawing/2014/main" id="{6CDFAB71-E815-48AD-9A56-20CABE08507F}"/>
              </a:ext>
            </a:extLst>
          </p:cNvPr>
          <p:cNvSpPr>
            <a:spLocks noChangeArrowheads="1"/>
          </p:cNvSpPr>
          <p:nvPr/>
        </p:nvSpPr>
        <p:spPr bwMode="auto">
          <a:xfrm>
            <a:off x="1379538" y="3797300"/>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20" name="Rectangle 6">
            <a:extLst>
              <a:ext uri="{FF2B5EF4-FFF2-40B4-BE49-F238E27FC236}">
                <a16:creationId xmlns:a16="http://schemas.microsoft.com/office/drawing/2014/main" id="{51787412-E2B7-406B-8B3C-DA1356039757}"/>
              </a:ext>
            </a:extLst>
          </p:cNvPr>
          <p:cNvSpPr>
            <a:spLocks noChangeArrowheads="1"/>
          </p:cNvSpPr>
          <p:nvPr/>
        </p:nvSpPr>
        <p:spPr bwMode="auto">
          <a:xfrm>
            <a:off x="527050" y="3797300"/>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58055" name="Rectangle 7">
            <a:extLst>
              <a:ext uri="{FF2B5EF4-FFF2-40B4-BE49-F238E27FC236}">
                <a16:creationId xmlns:a16="http://schemas.microsoft.com/office/drawing/2014/main" id="{9DD9A944-1146-41CE-8E56-EB3025B1B53F}"/>
              </a:ext>
            </a:extLst>
          </p:cNvPr>
          <p:cNvSpPr>
            <a:spLocks noChangeArrowheads="1"/>
          </p:cNvSpPr>
          <p:nvPr/>
        </p:nvSpPr>
        <p:spPr bwMode="auto">
          <a:xfrm>
            <a:off x="2206625" y="4265613"/>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 x </a:t>
            </a:r>
            <a:r>
              <a:rPr lang="en-US" altLang="en-US" sz="2400">
                <a:latin typeface="Times New Roman" panose="02020603050405020304" pitchFamily="18" charset="0"/>
                <a:cs typeface="Times New Roman" panose="02020603050405020304" pitchFamily="18" charset="0"/>
              </a:rPr>
              <a:t>is the square of an integer.</a:t>
            </a:r>
            <a:endParaRPr lang="en-US" altLang="en-US" sz="2400" i="1">
              <a:latin typeface="Times New Roman" panose="02020603050405020304" pitchFamily="18" charset="0"/>
              <a:cs typeface="Times New Roman" panose="02020603050405020304" pitchFamily="18" charset="0"/>
            </a:endParaRPr>
          </a:p>
        </p:txBody>
      </p:sp>
      <p:sp>
        <p:nvSpPr>
          <p:cNvPr id="258056" name="Rectangle 8">
            <a:extLst>
              <a:ext uri="{FF2B5EF4-FFF2-40B4-BE49-F238E27FC236}">
                <a16:creationId xmlns:a16="http://schemas.microsoft.com/office/drawing/2014/main" id="{42A45611-BFA9-49D5-8FCA-1BF7C08577A1}"/>
              </a:ext>
            </a:extLst>
          </p:cNvPr>
          <p:cNvSpPr>
            <a:spLocks noChangeArrowheads="1"/>
          </p:cNvSpPr>
          <p:nvPr/>
        </p:nvSpPr>
        <p:spPr bwMode="auto">
          <a:xfrm>
            <a:off x="1379538" y="4265613"/>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a:t>
            </a:r>
            <a:endParaRPr lang="en-GB" altLang="en-US" sz="2400">
              <a:latin typeface="Times New Roman" panose="02020603050405020304" pitchFamily="18" charset="0"/>
              <a:cs typeface="Times New Roman" panose="02020603050405020304" pitchFamily="18" charset="0"/>
            </a:endParaRPr>
          </a:p>
        </p:txBody>
      </p:sp>
      <p:sp>
        <p:nvSpPr>
          <p:cNvPr id="43023" name="Rectangle 9">
            <a:extLst>
              <a:ext uri="{FF2B5EF4-FFF2-40B4-BE49-F238E27FC236}">
                <a16:creationId xmlns:a16="http://schemas.microsoft.com/office/drawing/2014/main" id="{817B7482-96B3-471A-A2D1-7DA607E9A7B6}"/>
              </a:ext>
            </a:extLst>
          </p:cNvPr>
          <p:cNvSpPr>
            <a:spLocks noChangeArrowheads="1"/>
          </p:cNvSpPr>
          <p:nvPr/>
        </p:nvSpPr>
        <p:spPr bwMode="auto">
          <a:xfrm>
            <a:off x="527050" y="426561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58058" name="Rectangle 10">
            <a:extLst>
              <a:ext uri="{FF2B5EF4-FFF2-40B4-BE49-F238E27FC236}">
                <a16:creationId xmlns:a16="http://schemas.microsoft.com/office/drawing/2014/main" id="{606DD801-0DF4-477A-B26A-A5B696219D82}"/>
              </a:ext>
            </a:extLst>
          </p:cNvPr>
          <p:cNvSpPr>
            <a:spLocks noChangeArrowheads="1"/>
          </p:cNvSpPr>
          <p:nvPr/>
        </p:nvSpPr>
        <p:spPr bwMode="auto">
          <a:xfrm>
            <a:off x="2206625" y="4733925"/>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Q</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x </a:t>
            </a:r>
            <a:r>
              <a:rPr lang="en-US" altLang="en-US" sz="2400">
                <a:latin typeface="Times New Roman" panose="02020603050405020304" pitchFamily="18" charset="0"/>
                <a:cs typeface="Times New Roman" panose="02020603050405020304" pitchFamily="18" charset="0"/>
              </a:rPr>
              <a:t>is prime.</a:t>
            </a:r>
            <a:endParaRPr lang="en-US" altLang="en-US" sz="2400" i="1">
              <a:latin typeface="Times New Roman" panose="02020603050405020304" pitchFamily="18" charset="0"/>
              <a:cs typeface="Times New Roman" panose="02020603050405020304" pitchFamily="18" charset="0"/>
            </a:endParaRPr>
          </a:p>
        </p:txBody>
      </p:sp>
      <p:sp>
        <p:nvSpPr>
          <p:cNvPr id="43025" name="Rectangle 11">
            <a:extLst>
              <a:ext uri="{FF2B5EF4-FFF2-40B4-BE49-F238E27FC236}">
                <a16:creationId xmlns:a16="http://schemas.microsoft.com/office/drawing/2014/main" id="{32A3440E-C94B-4053-90D7-E89EFE047851}"/>
              </a:ext>
            </a:extLst>
          </p:cNvPr>
          <p:cNvSpPr>
            <a:spLocks noChangeArrowheads="1"/>
          </p:cNvSpPr>
          <p:nvPr/>
        </p:nvSpPr>
        <p:spPr bwMode="auto">
          <a:xfrm>
            <a:off x="1379538" y="4733925"/>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26" name="Rectangle 12">
            <a:extLst>
              <a:ext uri="{FF2B5EF4-FFF2-40B4-BE49-F238E27FC236}">
                <a16:creationId xmlns:a16="http://schemas.microsoft.com/office/drawing/2014/main" id="{EA6BEE2C-A4AD-4CBB-BB54-238AE9509ABD}"/>
              </a:ext>
            </a:extLst>
          </p:cNvPr>
          <p:cNvSpPr>
            <a:spLocks noChangeArrowheads="1"/>
          </p:cNvSpPr>
          <p:nvPr/>
        </p:nvSpPr>
        <p:spPr bwMode="auto">
          <a:xfrm>
            <a:off x="527050" y="473392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27" name="Rectangle 13">
            <a:extLst>
              <a:ext uri="{FF2B5EF4-FFF2-40B4-BE49-F238E27FC236}">
                <a16:creationId xmlns:a16="http://schemas.microsoft.com/office/drawing/2014/main" id="{12699A94-1B87-4797-95CD-4E9C8D06428E}"/>
              </a:ext>
            </a:extLst>
          </p:cNvPr>
          <p:cNvSpPr>
            <a:spLocks noChangeArrowheads="1"/>
          </p:cNvSpPr>
          <p:nvPr/>
        </p:nvSpPr>
        <p:spPr bwMode="auto">
          <a:xfrm>
            <a:off x="2206625" y="2392363"/>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Q</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1</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3028" name="Rectangle 14">
            <a:extLst>
              <a:ext uri="{FF2B5EF4-FFF2-40B4-BE49-F238E27FC236}">
                <a16:creationId xmlns:a16="http://schemas.microsoft.com/office/drawing/2014/main" id="{932FD37D-FA2F-458B-92C3-13CC15746F43}"/>
              </a:ext>
            </a:extLst>
          </p:cNvPr>
          <p:cNvSpPr>
            <a:spLocks noChangeArrowheads="1"/>
          </p:cNvSpPr>
          <p:nvPr/>
        </p:nvSpPr>
        <p:spPr bwMode="auto">
          <a:xfrm>
            <a:off x="1379538" y="2392363"/>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29" name="Rectangle 15">
            <a:extLst>
              <a:ext uri="{FF2B5EF4-FFF2-40B4-BE49-F238E27FC236}">
                <a16:creationId xmlns:a16="http://schemas.microsoft.com/office/drawing/2014/main" id="{BD74CA97-986D-442B-A0C5-23BC1FE50F17}"/>
              </a:ext>
            </a:extLst>
          </p:cNvPr>
          <p:cNvSpPr>
            <a:spLocks noChangeArrowheads="1"/>
          </p:cNvSpPr>
          <p:nvPr/>
        </p:nvSpPr>
        <p:spPr bwMode="auto">
          <a:xfrm>
            <a:off x="527050" y="239236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58064" name="Rectangle 16">
            <a:extLst>
              <a:ext uri="{FF2B5EF4-FFF2-40B4-BE49-F238E27FC236}">
                <a16:creationId xmlns:a16="http://schemas.microsoft.com/office/drawing/2014/main" id="{59166FEC-AB97-4422-98F7-6B31C9D622C4}"/>
              </a:ext>
            </a:extLst>
          </p:cNvPr>
          <p:cNvSpPr>
            <a:spLocks noChangeArrowheads="1"/>
          </p:cNvSpPr>
          <p:nvPr/>
        </p:nvSpPr>
        <p:spPr bwMode="auto">
          <a:xfrm>
            <a:off x="2206625" y="2860675"/>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0 and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1</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3031" name="Rectangle 17">
            <a:extLst>
              <a:ext uri="{FF2B5EF4-FFF2-40B4-BE49-F238E27FC236}">
                <a16:creationId xmlns:a16="http://schemas.microsoft.com/office/drawing/2014/main" id="{7F32EAF3-4E73-4794-938E-F8A0D4E2EC34}"/>
              </a:ext>
            </a:extLst>
          </p:cNvPr>
          <p:cNvSpPr>
            <a:spLocks noChangeArrowheads="1"/>
          </p:cNvSpPr>
          <p:nvPr/>
        </p:nvSpPr>
        <p:spPr bwMode="auto">
          <a:xfrm>
            <a:off x="1379538" y="2860675"/>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32" name="Rectangle 18">
            <a:extLst>
              <a:ext uri="{FF2B5EF4-FFF2-40B4-BE49-F238E27FC236}">
                <a16:creationId xmlns:a16="http://schemas.microsoft.com/office/drawing/2014/main" id="{0009278C-C990-44D2-A378-29C2B2A5C33D}"/>
              </a:ext>
            </a:extLst>
          </p:cNvPr>
          <p:cNvSpPr>
            <a:spLocks noChangeArrowheads="1"/>
          </p:cNvSpPr>
          <p:nvPr/>
        </p:nvSpPr>
        <p:spPr bwMode="auto">
          <a:xfrm>
            <a:off x="527050" y="286067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33" name="Rectangle 19">
            <a:extLst>
              <a:ext uri="{FF2B5EF4-FFF2-40B4-BE49-F238E27FC236}">
                <a16:creationId xmlns:a16="http://schemas.microsoft.com/office/drawing/2014/main" id="{CE814229-E866-4851-8CD1-296069FE7B16}"/>
              </a:ext>
            </a:extLst>
          </p:cNvPr>
          <p:cNvSpPr>
            <a:spLocks noChangeArrowheads="1"/>
          </p:cNvSpPr>
          <p:nvPr/>
        </p:nvSpPr>
        <p:spPr bwMode="auto">
          <a:xfrm>
            <a:off x="1379538" y="5670550"/>
            <a:ext cx="827087"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34" name="Rectangle 20">
            <a:extLst>
              <a:ext uri="{FF2B5EF4-FFF2-40B4-BE49-F238E27FC236}">
                <a16:creationId xmlns:a16="http://schemas.microsoft.com/office/drawing/2014/main" id="{AA19B326-0690-45A8-BDF4-86F883942421}"/>
              </a:ext>
            </a:extLst>
          </p:cNvPr>
          <p:cNvSpPr>
            <a:spLocks noChangeArrowheads="1"/>
          </p:cNvSpPr>
          <p:nvPr/>
        </p:nvSpPr>
        <p:spPr bwMode="auto">
          <a:xfrm>
            <a:off x="1379538" y="1936750"/>
            <a:ext cx="8270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 </a:t>
            </a:r>
            <a:endParaRPr lang="en-GB" altLang="en-US" sz="2400">
              <a:latin typeface="Times New Roman" panose="02020603050405020304" pitchFamily="18" charset="0"/>
              <a:cs typeface="Times New Roman" panose="02020603050405020304" pitchFamily="18" charset="0"/>
            </a:endParaRPr>
          </a:p>
        </p:txBody>
      </p:sp>
      <p:sp>
        <p:nvSpPr>
          <p:cNvPr id="43035" name="Rectangle 21">
            <a:extLst>
              <a:ext uri="{FF2B5EF4-FFF2-40B4-BE49-F238E27FC236}">
                <a16:creationId xmlns:a16="http://schemas.microsoft.com/office/drawing/2014/main" id="{0DEDFD0B-A95A-4820-A554-FDFF89BADBE8}"/>
              </a:ext>
            </a:extLst>
          </p:cNvPr>
          <p:cNvSpPr>
            <a:spLocks noChangeArrowheads="1"/>
          </p:cNvSpPr>
          <p:nvPr/>
        </p:nvSpPr>
        <p:spPr bwMode="auto">
          <a:xfrm>
            <a:off x="1379538" y="1481138"/>
            <a:ext cx="73072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For the statements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and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write down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58070" name="Rectangle 22">
            <a:extLst>
              <a:ext uri="{FF2B5EF4-FFF2-40B4-BE49-F238E27FC236}">
                <a16:creationId xmlns:a16="http://schemas.microsoft.com/office/drawing/2014/main" id="{FCCB4FFC-6956-4C19-90F4-F1E1C4609E29}"/>
              </a:ext>
            </a:extLst>
          </p:cNvPr>
          <p:cNvSpPr>
            <a:spLocks noChangeArrowheads="1"/>
          </p:cNvSpPr>
          <p:nvPr/>
        </p:nvSpPr>
        <p:spPr bwMode="auto">
          <a:xfrm>
            <a:off x="2206625" y="5670550"/>
            <a:ext cx="648017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is the square of an integer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is prime.</a:t>
            </a:r>
          </a:p>
        </p:txBody>
      </p:sp>
      <p:sp>
        <p:nvSpPr>
          <p:cNvPr id="43037" name="Rectangle 23">
            <a:extLst>
              <a:ext uri="{FF2B5EF4-FFF2-40B4-BE49-F238E27FC236}">
                <a16:creationId xmlns:a16="http://schemas.microsoft.com/office/drawing/2014/main" id="{921C1F40-7989-4211-B072-63511AF32080}"/>
              </a:ext>
            </a:extLst>
          </p:cNvPr>
          <p:cNvSpPr>
            <a:spLocks noChangeArrowheads="1"/>
          </p:cNvSpPr>
          <p:nvPr/>
        </p:nvSpPr>
        <p:spPr bwMode="auto">
          <a:xfrm>
            <a:off x="527050" y="5670550"/>
            <a:ext cx="85248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43038" name="Rectangle 24">
            <a:extLst>
              <a:ext uri="{FF2B5EF4-FFF2-40B4-BE49-F238E27FC236}">
                <a16:creationId xmlns:a16="http://schemas.microsoft.com/office/drawing/2014/main" id="{97446422-C358-4F08-B403-648BB6CC7FFA}"/>
              </a:ext>
            </a:extLst>
          </p:cNvPr>
          <p:cNvSpPr>
            <a:spLocks noChangeArrowheads="1"/>
          </p:cNvSpPr>
          <p:nvPr/>
        </p:nvSpPr>
        <p:spPr bwMode="auto">
          <a:xfrm>
            <a:off x="2206625" y="1936750"/>
            <a:ext cx="64801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 x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0</a:t>
            </a:r>
          </a:p>
        </p:txBody>
      </p:sp>
      <p:sp>
        <p:nvSpPr>
          <p:cNvPr id="43039" name="Rectangle 25">
            <a:extLst>
              <a:ext uri="{FF2B5EF4-FFF2-40B4-BE49-F238E27FC236}">
                <a16:creationId xmlns:a16="http://schemas.microsoft.com/office/drawing/2014/main" id="{5547E7AD-AB02-4722-A290-E8BE017683C5}"/>
              </a:ext>
            </a:extLst>
          </p:cNvPr>
          <p:cNvSpPr>
            <a:spLocks noChangeArrowheads="1"/>
          </p:cNvSpPr>
          <p:nvPr/>
        </p:nvSpPr>
        <p:spPr bwMode="auto">
          <a:xfrm>
            <a:off x="527050" y="193675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43040" name="Rectangle 26">
            <a:extLst>
              <a:ext uri="{FF2B5EF4-FFF2-40B4-BE49-F238E27FC236}">
                <a16:creationId xmlns:a16="http://schemas.microsoft.com/office/drawing/2014/main" id="{E3511745-5AA2-4285-8901-054F25B8A0DC}"/>
              </a:ext>
            </a:extLst>
          </p:cNvPr>
          <p:cNvSpPr>
            <a:spLocks noChangeArrowheads="1"/>
          </p:cNvSpPr>
          <p:nvPr/>
        </p:nvSpPr>
        <p:spPr bwMode="auto">
          <a:xfrm>
            <a:off x="527050" y="1481138"/>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2.</a:t>
            </a:r>
            <a:endParaRPr lang="en-GB" altLang="en-US" sz="2400">
              <a:latin typeface="Times New Roman" panose="02020603050405020304" pitchFamily="18" charset="0"/>
              <a:cs typeface="Times New Roman" panose="02020603050405020304" pitchFamily="18" charset="0"/>
            </a:endParaRPr>
          </a:p>
        </p:txBody>
      </p:sp>
      <p:sp>
        <p:nvSpPr>
          <p:cNvPr id="43041" name="Line 27">
            <a:extLst>
              <a:ext uri="{FF2B5EF4-FFF2-40B4-BE49-F238E27FC236}">
                <a16:creationId xmlns:a16="http://schemas.microsoft.com/office/drawing/2014/main" id="{57A5C15C-FBE8-4671-9D78-74EB4E04D1EF}"/>
              </a:ext>
            </a:extLst>
          </p:cNvPr>
          <p:cNvSpPr>
            <a:spLocks noChangeShapeType="1"/>
          </p:cNvSpPr>
          <p:nvPr/>
        </p:nvSpPr>
        <p:spPr bwMode="auto">
          <a:xfrm>
            <a:off x="527050" y="1481138"/>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42" name="Line 28">
            <a:extLst>
              <a:ext uri="{FF2B5EF4-FFF2-40B4-BE49-F238E27FC236}">
                <a16:creationId xmlns:a16="http://schemas.microsoft.com/office/drawing/2014/main" id="{2611D12D-2AAC-4D24-9BF9-2CE4167A012B}"/>
              </a:ext>
            </a:extLst>
          </p:cNvPr>
          <p:cNvSpPr>
            <a:spLocks noChangeShapeType="1"/>
          </p:cNvSpPr>
          <p:nvPr/>
        </p:nvSpPr>
        <p:spPr bwMode="auto">
          <a:xfrm>
            <a:off x="527050" y="6564313"/>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43" name="Line 29">
            <a:extLst>
              <a:ext uri="{FF2B5EF4-FFF2-40B4-BE49-F238E27FC236}">
                <a16:creationId xmlns:a16="http://schemas.microsoft.com/office/drawing/2014/main" id="{C9ACDAB8-A556-4317-9294-409D084D3D32}"/>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44" name="Line 30">
            <a:extLst>
              <a:ext uri="{FF2B5EF4-FFF2-40B4-BE49-F238E27FC236}">
                <a16:creationId xmlns:a16="http://schemas.microsoft.com/office/drawing/2014/main" id="{80FEED2B-FAEB-4FA0-8B39-CC9B409DE6A3}"/>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45" name="Line 31">
            <a:extLst>
              <a:ext uri="{FF2B5EF4-FFF2-40B4-BE49-F238E27FC236}">
                <a16:creationId xmlns:a16="http://schemas.microsoft.com/office/drawing/2014/main" id="{B0C77C5F-4C01-48C0-9F79-79233BF6BB63}"/>
              </a:ext>
            </a:extLst>
          </p:cNvPr>
          <p:cNvSpPr>
            <a:spLocks noChangeShapeType="1"/>
          </p:cNvSpPr>
          <p:nvPr/>
        </p:nvSpPr>
        <p:spPr bwMode="auto">
          <a:xfrm>
            <a:off x="1379538" y="1481138"/>
            <a:ext cx="73072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46" name="Line 32">
            <a:extLst>
              <a:ext uri="{FF2B5EF4-FFF2-40B4-BE49-F238E27FC236}">
                <a16:creationId xmlns:a16="http://schemas.microsoft.com/office/drawing/2014/main" id="{D5193AFE-C33C-4ABE-B07E-337030A188D8}"/>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47" name="Line 33">
            <a:extLst>
              <a:ext uri="{FF2B5EF4-FFF2-40B4-BE49-F238E27FC236}">
                <a16:creationId xmlns:a16="http://schemas.microsoft.com/office/drawing/2014/main" id="{E2A7F8C6-D0E3-478B-9302-C259931EEEC2}"/>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48" name="Line 34">
            <a:extLst>
              <a:ext uri="{FF2B5EF4-FFF2-40B4-BE49-F238E27FC236}">
                <a16:creationId xmlns:a16="http://schemas.microsoft.com/office/drawing/2014/main" id="{421824D6-93F7-477B-BB2B-6F67DB23FC64}"/>
              </a:ext>
            </a:extLst>
          </p:cNvPr>
          <p:cNvSpPr>
            <a:spLocks noChangeShapeType="1"/>
          </p:cNvSpPr>
          <p:nvPr/>
        </p:nvSpPr>
        <p:spPr bwMode="auto">
          <a:xfrm>
            <a:off x="52705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49" name="Line 35">
            <a:extLst>
              <a:ext uri="{FF2B5EF4-FFF2-40B4-BE49-F238E27FC236}">
                <a16:creationId xmlns:a16="http://schemas.microsoft.com/office/drawing/2014/main" id="{3FC2BC58-0A28-40CD-91A4-A422A18488B4}"/>
              </a:ext>
            </a:extLst>
          </p:cNvPr>
          <p:cNvSpPr>
            <a:spLocks noChangeShapeType="1"/>
          </p:cNvSpPr>
          <p:nvPr/>
        </p:nvSpPr>
        <p:spPr bwMode="auto">
          <a:xfrm>
            <a:off x="868680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0" name="Line 36">
            <a:extLst>
              <a:ext uri="{FF2B5EF4-FFF2-40B4-BE49-F238E27FC236}">
                <a16:creationId xmlns:a16="http://schemas.microsoft.com/office/drawing/2014/main" id="{035B528B-9AE6-4925-833B-16629A1A31DF}"/>
              </a:ext>
            </a:extLst>
          </p:cNvPr>
          <p:cNvSpPr>
            <a:spLocks noChangeShapeType="1"/>
          </p:cNvSpPr>
          <p:nvPr/>
        </p:nvSpPr>
        <p:spPr bwMode="auto">
          <a:xfrm>
            <a:off x="52705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1" name="Line 37">
            <a:extLst>
              <a:ext uri="{FF2B5EF4-FFF2-40B4-BE49-F238E27FC236}">
                <a16:creationId xmlns:a16="http://schemas.microsoft.com/office/drawing/2014/main" id="{361E1774-1691-432A-9980-BE7D5BE87EC4}"/>
              </a:ext>
            </a:extLst>
          </p:cNvPr>
          <p:cNvSpPr>
            <a:spLocks noChangeShapeType="1"/>
          </p:cNvSpPr>
          <p:nvPr/>
        </p:nvSpPr>
        <p:spPr bwMode="auto">
          <a:xfrm>
            <a:off x="868680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2" name="Line 38">
            <a:extLst>
              <a:ext uri="{FF2B5EF4-FFF2-40B4-BE49-F238E27FC236}">
                <a16:creationId xmlns:a16="http://schemas.microsoft.com/office/drawing/2014/main" id="{53DB25F2-6631-4F81-A8CF-C29F5163F23F}"/>
              </a:ext>
            </a:extLst>
          </p:cNvPr>
          <p:cNvSpPr>
            <a:spLocks noChangeShapeType="1"/>
          </p:cNvSpPr>
          <p:nvPr/>
        </p:nvSpPr>
        <p:spPr bwMode="auto">
          <a:xfrm>
            <a:off x="527050" y="3328988"/>
            <a:ext cx="0" cy="936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3" name="Line 39">
            <a:extLst>
              <a:ext uri="{FF2B5EF4-FFF2-40B4-BE49-F238E27FC236}">
                <a16:creationId xmlns:a16="http://schemas.microsoft.com/office/drawing/2014/main" id="{F585EC50-9B51-4316-985C-73A8F9DBCF33}"/>
              </a:ext>
            </a:extLst>
          </p:cNvPr>
          <p:cNvSpPr>
            <a:spLocks noChangeShapeType="1"/>
          </p:cNvSpPr>
          <p:nvPr/>
        </p:nvSpPr>
        <p:spPr bwMode="auto">
          <a:xfrm>
            <a:off x="8686800" y="3328988"/>
            <a:ext cx="0" cy="936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4" name="Line 40">
            <a:extLst>
              <a:ext uri="{FF2B5EF4-FFF2-40B4-BE49-F238E27FC236}">
                <a16:creationId xmlns:a16="http://schemas.microsoft.com/office/drawing/2014/main" id="{332F1343-1FC2-48A9-8E1D-96B019CED4DF}"/>
              </a:ext>
            </a:extLst>
          </p:cNvPr>
          <p:cNvSpPr>
            <a:spLocks noChangeShapeType="1"/>
          </p:cNvSpPr>
          <p:nvPr/>
        </p:nvSpPr>
        <p:spPr bwMode="auto">
          <a:xfrm>
            <a:off x="527050" y="426561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5" name="Line 41">
            <a:extLst>
              <a:ext uri="{FF2B5EF4-FFF2-40B4-BE49-F238E27FC236}">
                <a16:creationId xmlns:a16="http://schemas.microsoft.com/office/drawing/2014/main" id="{D8D21BFD-EB94-4809-9CAD-EF650C708372}"/>
              </a:ext>
            </a:extLst>
          </p:cNvPr>
          <p:cNvSpPr>
            <a:spLocks noChangeShapeType="1"/>
          </p:cNvSpPr>
          <p:nvPr/>
        </p:nvSpPr>
        <p:spPr bwMode="auto">
          <a:xfrm>
            <a:off x="8686800" y="426561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6" name="Line 42">
            <a:extLst>
              <a:ext uri="{FF2B5EF4-FFF2-40B4-BE49-F238E27FC236}">
                <a16:creationId xmlns:a16="http://schemas.microsoft.com/office/drawing/2014/main" id="{24D1F4B2-DF7A-496E-A8C6-0A62E912D268}"/>
              </a:ext>
            </a:extLst>
          </p:cNvPr>
          <p:cNvSpPr>
            <a:spLocks noChangeShapeType="1"/>
          </p:cNvSpPr>
          <p:nvPr/>
        </p:nvSpPr>
        <p:spPr bwMode="auto">
          <a:xfrm>
            <a:off x="527050" y="473392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7" name="Line 43">
            <a:extLst>
              <a:ext uri="{FF2B5EF4-FFF2-40B4-BE49-F238E27FC236}">
                <a16:creationId xmlns:a16="http://schemas.microsoft.com/office/drawing/2014/main" id="{3177008A-3169-42D6-9091-E968F65CF289}"/>
              </a:ext>
            </a:extLst>
          </p:cNvPr>
          <p:cNvSpPr>
            <a:spLocks noChangeShapeType="1"/>
          </p:cNvSpPr>
          <p:nvPr/>
        </p:nvSpPr>
        <p:spPr bwMode="auto">
          <a:xfrm>
            <a:off x="8686800" y="473392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8" name="Line 44">
            <a:extLst>
              <a:ext uri="{FF2B5EF4-FFF2-40B4-BE49-F238E27FC236}">
                <a16:creationId xmlns:a16="http://schemas.microsoft.com/office/drawing/2014/main" id="{D924E3F2-6640-4030-A6C8-1370AFBC45BB}"/>
              </a:ext>
            </a:extLst>
          </p:cNvPr>
          <p:cNvSpPr>
            <a:spLocks noChangeShapeType="1"/>
          </p:cNvSpPr>
          <p:nvPr/>
        </p:nvSpPr>
        <p:spPr bwMode="auto">
          <a:xfrm>
            <a:off x="527050" y="5202238"/>
            <a:ext cx="0" cy="13620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59" name="Line 45">
            <a:extLst>
              <a:ext uri="{FF2B5EF4-FFF2-40B4-BE49-F238E27FC236}">
                <a16:creationId xmlns:a16="http://schemas.microsoft.com/office/drawing/2014/main" id="{6DBC54D8-0349-4981-90DD-539F7AC27E96}"/>
              </a:ext>
            </a:extLst>
          </p:cNvPr>
          <p:cNvSpPr>
            <a:spLocks noChangeShapeType="1"/>
          </p:cNvSpPr>
          <p:nvPr/>
        </p:nvSpPr>
        <p:spPr bwMode="auto">
          <a:xfrm>
            <a:off x="8686800" y="5202238"/>
            <a:ext cx="0" cy="13620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60" name="Line 46">
            <a:extLst>
              <a:ext uri="{FF2B5EF4-FFF2-40B4-BE49-F238E27FC236}">
                <a16:creationId xmlns:a16="http://schemas.microsoft.com/office/drawing/2014/main" id="{A231631C-3DF1-4AAA-A96C-4DAD15FE8EC6}"/>
              </a:ext>
            </a:extLst>
          </p:cNvPr>
          <p:cNvSpPr>
            <a:spLocks noChangeShapeType="1"/>
          </p:cNvSpPr>
          <p:nvPr/>
        </p:nvSpPr>
        <p:spPr bwMode="auto">
          <a:xfrm>
            <a:off x="1379538" y="6564313"/>
            <a:ext cx="8270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3061" name="Line 47">
            <a:extLst>
              <a:ext uri="{FF2B5EF4-FFF2-40B4-BE49-F238E27FC236}">
                <a16:creationId xmlns:a16="http://schemas.microsoft.com/office/drawing/2014/main" id="{E5648F3F-AC11-4A96-8DBA-803C5971BB94}"/>
              </a:ext>
            </a:extLst>
          </p:cNvPr>
          <p:cNvSpPr>
            <a:spLocks noChangeShapeType="1"/>
          </p:cNvSpPr>
          <p:nvPr/>
        </p:nvSpPr>
        <p:spPr bwMode="auto">
          <a:xfrm>
            <a:off x="2206625" y="6564313"/>
            <a:ext cx="6480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8064"/>
                                        </p:tgtEl>
                                        <p:attrNameLst>
                                          <p:attrName>style.visibility</p:attrName>
                                        </p:attrNameLst>
                                      </p:cBhvr>
                                      <p:to>
                                        <p:strVal val="visible"/>
                                      </p:to>
                                    </p:set>
                                    <p:animEffect transition="in" filter="box(in)">
                                      <p:cBhvr>
                                        <p:cTn id="7" dur="1000"/>
                                        <p:tgtEl>
                                          <p:spTgt spid="258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8098"/>
                                        </p:tgtEl>
                                        <p:attrNameLst>
                                          <p:attrName>style.visibility</p:attrName>
                                        </p:attrNameLst>
                                      </p:cBhvr>
                                      <p:to>
                                        <p:strVal val="visible"/>
                                      </p:to>
                                    </p:set>
                                    <p:animEffect transition="in" filter="box(in)">
                                      <p:cBhvr>
                                        <p:cTn id="12" dur="1000"/>
                                        <p:tgtEl>
                                          <p:spTgt spid="258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8055"/>
                                        </p:tgtEl>
                                        <p:attrNameLst>
                                          <p:attrName>style.visibility</p:attrName>
                                        </p:attrNameLst>
                                      </p:cBhvr>
                                      <p:to>
                                        <p:strVal val="visible"/>
                                      </p:to>
                                    </p:set>
                                    <p:animEffect transition="in" filter="box(in)">
                                      <p:cBhvr>
                                        <p:cTn id="17" dur="1000"/>
                                        <p:tgtEl>
                                          <p:spTgt spid="258055"/>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58056"/>
                                        </p:tgtEl>
                                        <p:attrNameLst>
                                          <p:attrName>style.visibility</p:attrName>
                                        </p:attrNameLst>
                                      </p:cBhvr>
                                      <p:to>
                                        <p:strVal val="visible"/>
                                      </p:to>
                                    </p:set>
                                    <p:animEffect transition="in" filter="box(in)">
                                      <p:cBhvr>
                                        <p:cTn id="20" dur="1000"/>
                                        <p:tgtEl>
                                          <p:spTgt spid="258056"/>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58058"/>
                                        </p:tgtEl>
                                        <p:attrNameLst>
                                          <p:attrName>style.visibility</p:attrName>
                                        </p:attrNameLst>
                                      </p:cBhvr>
                                      <p:to>
                                        <p:strVal val="visible"/>
                                      </p:to>
                                    </p:set>
                                    <p:animEffect transition="in" filter="box(in)">
                                      <p:cBhvr>
                                        <p:cTn id="23" dur="500"/>
                                        <p:tgtEl>
                                          <p:spTgt spid="2580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58102"/>
                                        </p:tgtEl>
                                        <p:attrNameLst>
                                          <p:attrName>style.visibility</p:attrName>
                                        </p:attrNameLst>
                                      </p:cBhvr>
                                      <p:to>
                                        <p:strVal val="visible"/>
                                      </p:to>
                                    </p:set>
                                    <p:animEffect transition="in" filter="box(in)">
                                      <p:cBhvr>
                                        <p:cTn id="28" dur="1000"/>
                                        <p:tgtEl>
                                          <p:spTgt spid="25810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58070"/>
                                        </p:tgtEl>
                                        <p:attrNameLst>
                                          <p:attrName>style.visibility</p:attrName>
                                        </p:attrNameLst>
                                      </p:cBhvr>
                                      <p:to>
                                        <p:strVal val="visible"/>
                                      </p:to>
                                    </p:set>
                                    <p:animEffect transition="in" filter="box(in)">
                                      <p:cBhvr>
                                        <p:cTn id="33" dur="1000"/>
                                        <p:tgtEl>
                                          <p:spTgt spid="25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02" grpId="0"/>
      <p:bldP spid="258098" grpId="0"/>
      <p:bldP spid="258055" grpId="0"/>
      <p:bldP spid="258056" grpId="0"/>
      <p:bldP spid="258058" grpId="0"/>
      <p:bldP spid="258064" grpId="0"/>
      <p:bldP spid="2580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5DDB4DEF-22E2-4F8A-B797-E207C7639B93}"/>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Conjunction: Truth Table</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4036" name="Rectangle 3">
            <a:extLst>
              <a:ext uri="{FF2B5EF4-FFF2-40B4-BE49-F238E27FC236}">
                <a16:creationId xmlns:a16="http://schemas.microsoft.com/office/drawing/2014/main" id="{CF8E6C3C-4BC0-4963-8925-8D0E1A57AB49}"/>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b="1" dirty="0">
                <a:latin typeface="Times New Roman" panose="02020603050405020304" pitchFamily="18" charset="0"/>
                <a:cs typeface="Times New Roman" panose="02020603050405020304" pitchFamily="18" charset="0"/>
              </a:rPr>
              <a:t>Truth table for Conjunction:</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Let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and </a:t>
            </a:r>
            <a:r>
              <a:rPr lang="en-US" altLang="en-US" sz="2400" i="1" dirty="0">
                <a:latin typeface="Times New Roman" panose="02020603050405020304" pitchFamily="18" charset="0"/>
                <a:cs typeface="Times New Roman" panose="02020603050405020304" pitchFamily="18" charset="0"/>
              </a:rPr>
              <a:t>Q </a:t>
            </a:r>
            <a:r>
              <a:rPr lang="en-US" altLang="en-US" sz="2400" dirty="0">
                <a:latin typeface="Times New Roman" panose="02020603050405020304" pitchFamily="18" charset="0"/>
                <a:cs typeface="Times New Roman" panose="02020603050405020304" pitchFamily="18" charset="0"/>
              </a:rPr>
              <a:t>be statements.</a:t>
            </a:r>
            <a:endParaRPr lang="en-US" altLang="en-US" sz="2000" dirty="0">
              <a:latin typeface="Times New Roman" panose="02020603050405020304" pitchFamily="18" charset="0"/>
              <a:cs typeface="Times New Roman" panose="02020603050405020304" pitchFamily="18" charset="0"/>
            </a:endParaRPr>
          </a:p>
        </p:txBody>
      </p:sp>
      <p:graphicFrame>
        <p:nvGraphicFramePr>
          <p:cNvPr id="273438" name="Group 30">
            <a:extLst>
              <a:ext uri="{FF2B5EF4-FFF2-40B4-BE49-F238E27FC236}">
                <a16:creationId xmlns:a16="http://schemas.microsoft.com/office/drawing/2014/main" id="{6497D058-B98A-44CF-A5BA-DCBBAEE792C1}"/>
              </a:ext>
            </a:extLst>
          </p:cNvPr>
          <p:cNvGraphicFramePr>
            <a:graphicFrameLocks noGrp="1"/>
          </p:cNvGraphicFramePr>
          <p:nvPr>
            <p:ph sz="half" idx="2"/>
          </p:nvPr>
        </p:nvGraphicFramePr>
        <p:xfrm>
          <a:off x="2695575" y="3021013"/>
          <a:ext cx="4076700" cy="2292352"/>
        </p:xfrm>
        <a:graphic>
          <a:graphicData uri="http://schemas.openxmlformats.org/drawingml/2006/table">
            <a:tbl>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tblGrid>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09" charset="0"/>
                          <a:cs typeface="Times New Roman" pitchFamily="-109" charset="0"/>
                        </a:rPr>
                        <a:t>P</a:t>
                      </a:r>
                      <a:endParaRPr kumimoji="0" lang="en-GB" sz="2400" b="0" i="1"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Q</a:t>
                      </a:r>
                      <a:endParaRPr kumimoji="0" lang="en-GB" sz="2400" b="0" i="1"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P </a:t>
                      </a:r>
                      <a:r>
                        <a:rPr kumimoji="0" lang="en-US" sz="2400" b="0" i="0" u="none" strike="noStrike" cap="none" normalizeH="0" baseline="0">
                          <a:ln>
                            <a:noFill/>
                          </a:ln>
                          <a:solidFill>
                            <a:schemeClr val="tx1"/>
                          </a:solidFill>
                          <a:effectLst/>
                          <a:latin typeface="Times New Roman" pitchFamily="-109" charset="0"/>
                          <a:cs typeface="Times New Roman" pitchFamily="-109" charset="0"/>
                          <a:sym typeface="Symbol" pitchFamily="-109" charset="2"/>
                        </a:rPr>
                        <a:t> </a:t>
                      </a:r>
                      <a:r>
                        <a:rPr kumimoji="0" lang="en-US" sz="2400" b="0" i="1" u="none" strike="noStrike" cap="none" normalizeH="0" baseline="0">
                          <a:ln>
                            <a:noFill/>
                          </a:ln>
                          <a:solidFill>
                            <a:schemeClr val="tx1"/>
                          </a:solidFill>
                          <a:effectLst/>
                          <a:latin typeface="Times New Roman" pitchFamily="-109" charset="0"/>
                          <a:cs typeface="Times New Roman" pitchFamily="-109" charset="0"/>
                          <a:sym typeface="Symbol" pitchFamily="-109"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4034" name="Slide Number Placeholder 6">
            <a:extLst>
              <a:ext uri="{FF2B5EF4-FFF2-40B4-BE49-F238E27FC236}">
                <a16:creationId xmlns:a16="http://schemas.microsoft.com/office/drawing/2014/main" id="{10FC71CD-A2DF-44E9-BF3D-83DCE558ED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94CED6A-D054-4C5B-AC74-9F294E8EA6C3}" type="slidenum">
              <a:rPr lang="en-GB" altLang="en-US" sz="1400" smtClean="0"/>
              <a:pPr>
                <a:spcBef>
                  <a:spcPct val="0"/>
                </a:spcBef>
                <a:buFontTx/>
                <a:buNone/>
              </a:pPr>
              <a:t>26</a:t>
            </a:fld>
            <a:endParaRPr lang="en-GB" altLang="en-US" sz="1400"/>
          </a:p>
        </p:txBody>
      </p:sp>
      <p:sp>
        <p:nvSpPr>
          <p:cNvPr id="273439" name="Rectangle 31">
            <a:extLst>
              <a:ext uri="{FF2B5EF4-FFF2-40B4-BE49-F238E27FC236}">
                <a16:creationId xmlns:a16="http://schemas.microsoft.com/office/drawing/2014/main" id="{B2ABC6D7-336F-4103-9E8F-263DAE043AC9}"/>
              </a:ext>
            </a:extLst>
          </p:cNvPr>
          <p:cNvSpPr>
            <a:spLocks noChangeArrowheads="1"/>
          </p:cNvSpPr>
          <p:nvPr/>
        </p:nvSpPr>
        <p:spPr bwMode="auto">
          <a:xfrm>
            <a:off x="2670175" y="3454400"/>
            <a:ext cx="4108450" cy="465138"/>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3439"/>
                                        </p:tgtEl>
                                        <p:attrNameLst>
                                          <p:attrName>style.visibility</p:attrName>
                                        </p:attrNameLst>
                                      </p:cBhvr>
                                      <p:to>
                                        <p:strVal val="visible"/>
                                      </p:to>
                                    </p:set>
                                    <p:animEffect transition="in" filter="box(in)">
                                      <p:cBhvr>
                                        <p:cTn id="7" dur="1000"/>
                                        <p:tgtEl>
                                          <p:spTgt spid="273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F3AE96C8-46ED-4258-8730-B360CADE5BBE}"/>
              </a:ext>
            </a:extLst>
          </p:cNvPr>
          <p:cNvSpPr>
            <a:spLocks noGrp="1" noChangeArrowheads="1"/>
          </p:cNvSpPr>
          <p:nvPr>
            <p:ph type="title"/>
          </p:nvPr>
        </p:nvSpPr>
        <p:spPr/>
        <p:txBody>
          <a:bodyPr/>
          <a:lstStyle/>
          <a:p>
            <a:pPr eaLnBrk="1" hangingPunct="1"/>
            <a:r>
              <a:rPr lang="en-US" altLang="en-US" sz="4000" b="1" dirty="0">
                <a:solidFill>
                  <a:schemeClr val="folHlink"/>
                </a:solidFill>
                <a:latin typeface="Times New Roman" panose="02020603050405020304" pitchFamily="18" charset="0"/>
                <a:cs typeface="Times New Roman" panose="02020603050405020304" pitchFamily="18" charset="0"/>
              </a:rPr>
              <a:t>Examples:</a:t>
            </a:r>
            <a:endParaRPr lang="en-GB" altLang="en-US" sz="4000" b="1" dirty="0">
              <a:solidFill>
                <a:schemeClr val="folHlink"/>
              </a:solidFill>
              <a:latin typeface="Times New Roman" panose="02020603050405020304" pitchFamily="18" charset="0"/>
              <a:cs typeface="Times New Roman" panose="02020603050405020304" pitchFamily="18" charset="0"/>
            </a:endParaRPr>
          </a:p>
        </p:txBody>
      </p:sp>
      <p:sp>
        <p:nvSpPr>
          <p:cNvPr id="45058" name="Slide Number Placeholder 6">
            <a:extLst>
              <a:ext uri="{FF2B5EF4-FFF2-40B4-BE49-F238E27FC236}">
                <a16:creationId xmlns:a16="http://schemas.microsoft.com/office/drawing/2014/main" id="{33557CFA-0698-4895-A562-D5C224EFC1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D4EFBBA-F312-4B90-9C2D-B8F686523B63}" type="slidenum">
              <a:rPr lang="en-GB" altLang="en-US" sz="1400" smtClean="0"/>
              <a:pPr>
                <a:spcBef>
                  <a:spcPct val="0"/>
                </a:spcBef>
                <a:buFontTx/>
                <a:buNone/>
              </a:pPr>
              <a:t>27</a:t>
            </a:fld>
            <a:endParaRPr lang="en-GB" altLang="en-US" sz="1400"/>
          </a:p>
        </p:txBody>
      </p:sp>
      <p:sp>
        <p:nvSpPr>
          <p:cNvPr id="259077" name="Rectangle 5">
            <a:extLst>
              <a:ext uri="{FF2B5EF4-FFF2-40B4-BE49-F238E27FC236}">
                <a16:creationId xmlns:a16="http://schemas.microsoft.com/office/drawing/2014/main" id="{CC92AFB9-4276-4CBD-AAF2-0BD86B982FB9}"/>
              </a:ext>
            </a:extLst>
          </p:cNvPr>
          <p:cNvSpPr>
            <a:spLocks noChangeArrowheads="1"/>
          </p:cNvSpPr>
          <p:nvPr/>
        </p:nvSpPr>
        <p:spPr bwMode="auto">
          <a:xfrm>
            <a:off x="1379538" y="3741738"/>
            <a:ext cx="24955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1 = 2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4 = 7</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59078" name="Rectangle 6">
            <a:extLst>
              <a:ext uri="{FF2B5EF4-FFF2-40B4-BE49-F238E27FC236}">
                <a16:creationId xmlns:a16="http://schemas.microsoft.com/office/drawing/2014/main" id="{BFFE9C4D-9264-4CF1-B43C-F8D766EA3D53}"/>
              </a:ext>
            </a:extLst>
          </p:cNvPr>
          <p:cNvSpPr>
            <a:spLocks noChangeArrowheads="1"/>
          </p:cNvSpPr>
          <p:nvPr/>
        </p:nvSpPr>
        <p:spPr bwMode="auto">
          <a:xfrm>
            <a:off x="1379538" y="2847975"/>
            <a:ext cx="24955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3 &gt; 5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6 &gt; </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5062" name="Rectangle 7">
            <a:extLst>
              <a:ext uri="{FF2B5EF4-FFF2-40B4-BE49-F238E27FC236}">
                <a16:creationId xmlns:a16="http://schemas.microsoft.com/office/drawing/2014/main" id="{08920072-6568-4F13-9517-1D38C00F9F61}"/>
              </a:ext>
            </a:extLst>
          </p:cNvPr>
          <p:cNvSpPr>
            <a:spLocks noChangeArrowheads="1"/>
          </p:cNvSpPr>
          <p:nvPr/>
        </p:nvSpPr>
        <p:spPr bwMode="auto">
          <a:xfrm>
            <a:off x="1379538" y="2392363"/>
            <a:ext cx="24955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a:t>
            </a:r>
            <a:endParaRPr lang="en-GB" altLang="en-US" sz="2400">
              <a:latin typeface="Times New Roman" panose="02020603050405020304" pitchFamily="18" charset="0"/>
              <a:cs typeface="Times New Roman" panose="02020603050405020304" pitchFamily="18" charset="0"/>
            </a:endParaRPr>
          </a:p>
        </p:txBody>
      </p:sp>
      <p:sp>
        <p:nvSpPr>
          <p:cNvPr id="45063" name="Rectangle 8">
            <a:extLst>
              <a:ext uri="{FF2B5EF4-FFF2-40B4-BE49-F238E27FC236}">
                <a16:creationId xmlns:a16="http://schemas.microsoft.com/office/drawing/2014/main" id="{BC22B7DB-4AA3-4FBA-AE95-38D02FA918DC}"/>
              </a:ext>
            </a:extLst>
          </p:cNvPr>
          <p:cNvSpPr>
            <a:spLocks noChangeArrowheads="1"/>
          </p:cNvSpPr>
          <p:nvPr/>
        </p:nvSpPr>
        <p:spPr bwMode="auto">
          <a:xfrm>
            <a:off x="1379538" y="1936750"/>
            <a:ext cx="24955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3 &lt; 5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6 &gt; </a:t>
            </a:r>
            <a:endParaRPr lang="en-GB" altLang="en-US" sz="2400">
              <a:latin typeface="Times New Roman" panose="02020603050405020304" pitchFamily="18" charset="0"/>
              <a:cs typeface="Times New Roman" panose="02020603050405020304" pitchFamily="18" charset="0"/>
            </a:endParaRPr>
          </a:p>
        </p:txBody>
      </p:sp>
      <p:sp>
        <p:nvSpPr>
          <p:cNvPr id="259081" name="Rectangle 9">
            <a:extLst>
              <a:ext uri="{FF2B5EF4-FFF2-40B4-BE49-F238E27FC236}">
                <a16:creationId xmlns:a16="http://schemas.microsoft.com/office/drawing/2014/main" id="{957D5795-FCBA-477F-A64F-E27122B677F9}"/>
              </a:ext>
            </a:extLst>
          </p:cNvPr>
          <p:cNvSpPr>
            <a:spLocks noChangeArrowheads="1"/>
          </p:cNvSpPr>
          <p:nvPr/>
        </p:nvSpPr>
        <p:spPr bwMode="auto">
          <a:xfrm>
            <a:off x="3875088" y="3741738"/>
            <a:ext cx="48117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False</a:t>
            </a:r>
            <a:endParaRPr lang="en-GB" altLang="en-US" sz="2400" dirty="0">
              <a:latin typeface="Times New Roman" panose="02020603050405020304" pitchFamily="18" charset="0"/>
              <a:cs typeface="Times New Roman" panose="02020603050405020304" pitchFamily="18" charset="0"/>
            </a:endParaRPr>
          </a:p>
        </p:txBody>
      </p:sp>
      <p:sp>
        <p:nvSpPr>
          <p:cNvPr id="259082" name="Rectangle 10">
            <a:extLst>
              <a:ext uri="{FF2B5EF4-FFF2-40B4-BE49-F238E27FC236}">
                <a16:creationId xmlns:a16="http://schemas.microsoft.com/office/drawing/2014/main" id="{D47F79DA-8B3A-4B72-B06D-655791DC0C4E}"/>
              </a:ext>
            </a:extLst>
          </p:cNvPr>
          <p:cNvSpPr>
            <a:spLocks noChangeArrowheads="1"/>
          </p:cNvSpPr>
          <p:nvPr/>
        </p:nvSpPr>
        <p:spPr bwMode="auto">
          <a:xfrm>
            <a:off x="527050" y="374173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(iii)</a:t>
            </a:r>
            <a:endParaRPr lang="en-GB" altLang="en-US" sz="2400">
              <a:latin typeface="Times New Roman" panose="02020603050405020304" pitchFamily="18" charset="0"/>
              <a:cs typeface="Times New Roman" panose="02020603050405020304" pitchFamily="18" charset="0"/>
            </a:endParaRPr>
          </a:p>
        </p:txBody>
      </p:sp>
      <p:sp>
        <p:nvSpPr>
          <p:cNvPr id="259083" name="Rectangle 11">
            <a:extLst>
              <a:ext uri="{FF2B5EF4-FFF2-40B4-BE49-F238E27FC236}">
                <a16:creationId xmlns:a16="http://schemas.microsoft.com/office/drawing/2014/main" id="{F305DD34-14C8-40C7-BCCD-645741274C6C}"/>
              </a:ext>
            </a:extLst>
          </p:cNvPr>
          <p:cNvSpPr>
            <a:spLocks noChangeArrowheads="1"/>
          </p:cNvSpPr>
          <p:nvPr/>
        </p:nvSpPr>
        <p:spPr bwMode="auto">
          <a:xfrm>
            <a:off x="3875088" y="2847975"/>
            <a:ext cx="4811712"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False</a:t>
            </a:r>
            <a:endParaRPr lang="en-GB" altLang="en-US" sz="2400" dirty="0">
              <a:latin typeface="Times New Roman" panose="02020603050405020304" pitchFamily="18" charset="0"/>
              <a:cs typeface="Times New Roman" panose="02020603050405020304" pitchFamily="18" charset="0"/>
            </a:endParaRPr>
          </a:p>
        </p:txBody>
      </p:sp>
      <p:sp>
        <p:nvSpPr>
          <p:cNvPr id="259084" name="Rectangle 12">
            <a:extLst>
              <a:ext uri="{FF2B5EF4-FFF2-40B4-BE49-F238E27FC236}">
                <a16:creationId xmlns:a16="http://schemas.microsoft.com/office/drawing/2014/main" id="{7EBA4992-909D-47A4-90EF-9FF145D944DB}"/>
              </a:ext>
            </a:extLst>
          </p:cNvPr>
          <p:cNvSpPr>
            <a:spLocks noChangeArrowheads="1"/>
          </p:cNvSpPr>
          <p:nvPr/>
        </p:nvSpPr>
        <p:spPr bwMode="auto">
          <a:xfrm>
            <a:off x="527050" y="2847975"/>
            <a:ext cx="85248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a:t>
            </a:r>
            <a:endParaRPr lang="en-GB" altLang="en-US" sz="2400">
              <a:latin typeface="Times New Roman" panose="02020603050405020304" pitchFamily="18" charset="0"/>
              <a:cs typeface="Times New Roman" panose="02020603050405020304" pitchFamily="18" charset="0"/>
            </a:endParaRPr>
          </a:p>
          <a:p>
            <a:pPr eaLnBrk="1" hangingPunct="1">
              <a:buFontTx/>
              <a:buNone/>
            </a:pPr>
            <a:endParaRPr lang="en-GB" altLang="en-US" sz="2400" i="1">
              <a:latin typeface="Times New Roman" panose="02020603050405020304" pitchFamily="18" charset="0"/>
              <a:cs typeface="Times New Roman" panose="02020603050405020304" pitchFamily="18" charset="0"/>
            </a:endParaRPr>
          </a:p>
        </p:txBody>
      </p:sp>
      <p:sp>
        <p:nvSpPr>
          <p:cNvPr id="45068" name="Rectangle 15">
            <a:extLst>
              <a:ext uri="{FF2B5EF4-FFF2-40B4-BE49-F238E27FC236}">
                <a16:creationId xmlns:a16="http://schemas.microsoft.com/office/drawing/2014/main" id="{D33B93EB-E080-441F-86D1-002E1914A34E}"/>
              </a:ext>
            </a:extLst>
          </p:cNvPr>
          <p:cNvSpPr>
            <a:spLocks noChangeArrowheads="1"/>
          </p:cNvSpPr>
          <p:nvPr/>
        </p:nvSpPr>
        <p:spPr bwMode="auto">
          <a:xfrm>
            <a:off x="3875088" y="2392363"/>
            <a:ext cx="48117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45069" name="Rectangle 16">
            <a:extLst>
              <a:ext uri="{FF2B5EF4-FFF2-40B4-BE49-F238E27FC236}">
                <a16:creationId xmlns:a16="http://schemas.microsoft.com/office/drawing/2014/main" id="{9CA3C6E3-A450-4CCC-B008-857FEF6A14E8}"/>
              </a:ext>
            </a:extLst>
          </p:cNvPr>
          <p:cNvSpPr>
            <a:spLocks noChangeArrowheads="1"/>
          </p:cNvSpPr>
          <p:nvPr/>
        </p:nvSpPr>
        <p:spPr bwMode="auto">
          <a:xfrm>
            <a:off x="527050" y="2392363"/>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59089" name="Rectangle 17">
            <a:extLst>
              <a:ext uri="{FF2B5EF4-FFF2-40B4-BE49-F238E27FC236}">
                <a16:creationId xmlns:a16="http://schemas.microsoft.com/office/drawing/2014/main" id="{F5EC00B6-071B-479A-8A02-18C27E185128}"/>
              </a:ext>
            </a:extLst>
          </p:cNvPr>
          <p:cNvSpPr>
            <a:spLocks noChangeArrowheads="1"/>
          </p:cNvSpPr>
          <p:nvPr/>
        </p:nvSpPr>
        <p:spPr bwMode="auto">
          <a:xfrm>
            <a:off x="3875088" y="1936750"/>
            <a:ext cx="48117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True</a:t>
            </a:r>
            <a:endParaRPr lang="en-GB" altLang="en-US" sz="2400">
              <a:latin typeface="Times New Roman" panose="02020603050405020304" pitchFamily="18" charset="0"/>
              <a:cs typeface="Times New Roman" panose="02020603050405020304" pitchFamily="18" charset="0"/>
            </a:endParaRPr>
          </a:p>
        </p:txBody>
      </p:sp>
      <p:sp>
        <p:nvSpPr>
          <p:cNvPr id="45071" name="Rectangle 18">
            <a:extLst>
              <a:ext uri="{FF2B5EF4-FFF2-40B4-BE49-F238E27FC236}">
                <a16:creationId xmlns:a16="http://schemas.microsoft.com/office/drawing/2014/main" id="{446E2E11-DC3C-4275-A37D-F71344427CE0}"/>
              </a:ext>
            </a:extLst>
          </p:cNvPr>
          <p:cNvSpPr>
            <a:spLocks noChangeArrowheads="1"/>
          </p:cNvSpPr>
          <p:nvPr/>
        </p:nvSpPr>
        <p:spPr bwMode="auto">
          <a:xfrm>
            <a:off x="527050" y="193675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a:t>
            </a:r>
            <a:endParaRPr lang="en-GB" altLang="en-US" sz="2400">
              <a:latin typeface="Times New Roman" panose="02020603050405020304" pitchFamily="18" charset="0"/>
              <a:cs typeface="Times New Roman" panose="02020603050405020304" pitchFamily="18" charset="0"/>
            </a:endParaRPr>
          </a:p>
        </p:txBody>
      </p:sp>
      <p:sp>
        <p:nvSpPr>
          <p:cNvPr id="45072" name="Rectangle 19">
            <a:extLst>
              <a:ext uri="{FF2B5EF4-FFF2-40B4-BE49-F238E27FC236}">
                <a16:creationId xmlns:a16="http://schemas.microsoft.com/office/drawing/2014/main" id="{7A75812D-006D-4336-8856-9EF5138438CD}"/>
              </a:ext>
            </a:extLst>
          </p:cNvPr>
          <p:cNvSpPr>
            <a:spLocks noChangeArrowheads="1"/>
          </p:cNvSpPr>
          <p:nvPr/>
        </p:nvSpPr>
        <p:spPr bwMode="auto">
          <a:xfrm>
            <a:off x="527050" y="1481138"/>
            <a:ext cx="81597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Write down the truth value of the following statements.</a:t>
            </a:r>
            <a:endParaRPr lang="en-GB" altLang="en-US" sz="2400">
              <a:latin typeface="Times New Roman" panose="02020603050405020304" pitchFamily="18" charset="0"/>
              <a:cs typeface="Times New Roman" panose="02020603050405020304" pitchFamily="18" charset="0"/>
            </a:endParaRPr>
          </a:p>
        </p:txBody>
      </p:sp>
      <p:sp>
        <p:nvSpPr>
          <p:cNvPr id="45073" name="Line 20">
            <a:extLst>
              <a:ext uri="{FF2B5EF4-FFF2-40B4-BE49-F238E27FC236}">
                <a16:creationId xmlns:a16="http://schemas.microsoft.com/office/drawing/2014/main" id="{F6C26A9E-A02F-4066-B134-52313A54BB6F}"/>
              </a:ext>
            </a:extLst>
          </p:cNvPr>
          <p:cNvSpPr>
            <a:spLocks noChangeShapeType="1"/>
          </p:cNvSpPr>
          <p:nvPr/>
        </p:nvSpPr>
        <p:spPr bwMode="auto">
          <a:xfrm>
            <a:off x="527050" y="1481138"/>
            <a:ext cx="81597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74" name="Line 21">
            <a:extLst>
              <a:ext uri="{FF2B5EF4-FFF2-40B4-BE49-F238E27FC236}">
                <a16:creationId xmlns:a16="http://schemas.microsoft.com/office/drawing/2014/main" id="{EEA0CA68-D45D-4A02-8B5F-D179932E3F94}"/>
              </a:ext>
            </a:extLst>
          </p:cNvPr>
          <p:cNvSpPr>
            <a:spLocks noChangeShapeType="1"/>
          </p:cNvSpPr>
          <p:nvPr/>
        </p:nvSpPr>
        <p:spPr bwMode="auto">
          <a:xfrm>
            <a:off x="527050" y="4210050"/>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75" name="Line 22">
            <a:extLst>
              <a:ext uri="{FF2B5EF4-FFF2-40B4-BE49-F238E27FC236}">
                <a16:creationId xmlns:a16="http://schemas.microsoft.com/office/drawing/2014/main" id="{982383BC-C547-48AB-A7BB-9B920733672C}"/>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76" name="Line 23">
            <a:extLst>
              <a:ext uri="{FF2B5EF4-FFF2-40B4-BE49-F238E27FC236}">
                <a16:creationId xmlns:a16="http://schemas.microsoft.com/office/drawing/2014/main" id="{025B262A-603E-4EAB-AA38-CEA9A4437487}"/>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77" name="Line 24">
            <a:extLst>
              <a:ext uri="{FF2B5EF4-FFF2-40B4-BE49-F238E27FC236}">
                <a16:creationId xmlns:a16="http://schemas.microsoft.com/office/drawing/2014/main" id="{83D14A01-A84F-4BC9-B1CF-0F34FB7F7D36}"/>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78" name="Line 25">
            <a:extLst>
              <a:ext uri="{FF2B5EF4-FFF2-40B4-BE49-F238E27FC236}">
                <a16:creationId xmlns:a16="http://schemas.microsoft.com/office/drawing/2014/main" id="{95B619F4-85ED-4BD1-8E2D-F7B386111924}"/>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79" name="Line 26">
            <a:extLst>
              <a:ext uri="{FF2B5EF4-FFF2-40B4-BE49-F238E27FC236}">
                <a16:creationId xmlns:a16="http://schemas.microsoft.com/office/drawing/2014/main" id="{20D6AEB4-F089-4B1B-9529-5B728E4C1B93}"/>
              </a:ext>
            </a:extLst>
          </p:cNvPr>
          <p:cNvSpPr>
            <a:spLocks noChangeShapeType="1"/>
          </p:cNvSpPr>
          <p:nvPr/>
        </p:nvSpPr>
        <p:spPr bwMode="auto">
          <a:xfrm>
            <a:off x="52705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80" name="Line 27">
            <a:extLst>
              <a:ext uri="{FF2B5EF4-FFF2-40B4-BE49-F238E27FC236}">
                <a16:creationId xmlns:a16="http://schemas.microsoft.com/office/drawing/2014/main" id="{49915FBF-84FA-4B95-A282-2E41B5D97324}"/>
              </a:ext>
            </a:extLst>
          </p:cNvPr>
          <p:cNvSpPr>
            <a:spLocks noChangeShapeType="1"/>
          </p:cNvSpPr>
          <p:nvPr/>
        </p:nvSpPr>
        <p:spPr bwMode="auto">
          <a:xfrm>
            <a:off x="868680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81" name="Line 28">
            <a:extLst>
              <a:ext uri="{FF2B5EF4-FFF2-40B4-BE49-F238E27FC236}">
                <a16:creationId xmlns:a16="http://schemas.microsoft.com/office/drawing/2014/main" id="{DE6844F0-9721-4535-8969-01F1D8E6BE04}"/>
              </a:ext>
            </a:extLst>
          </p:cNvPr>
          <p:cNvSpPr>
            <a:spLocks noChangeShapeType="1"/>
          </p:cNvSpPr>
          <p:nvPr/>
        </p:nvSpPr>
        <p:spPr bwMode="auto">
          <a:xfrm>
            <a:off x="527050" y="2847975"/>
            <a:ext cx="0" cy="893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82" name="Line 29">
            <a:extLst>
              <a:ext uri="{FF2B5EF4-FFF2-40B4-BE49-F238E27FC236}">
                <a16:creationId xmlns:a16="http://schemas.microsoft.com/office/drawing/2014/main" id="{EB77578C-9A41-4C73-8636-215B34EA0402}"/>
              </a:ext>
            </a:extLst>
          </p:cNvPr>
          <p:cNvSpPr>
            <a:spLocks noChangeShapeType="1"/>
          </p:cNvSpPr>
          <p:nvPr/>
        </p:nvSpPr>
        <p:spPr bwMode="auto">
          <a:xfrm>
            <a:off x="8686800" y="2847975"/>
            <a:ext cx="0" cy="893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83" name="Line 30">
            <a:extLst>
              <a:ext uri="{FF2B5EF4-FFF2-40B4-BE49-F238E27FC236}">
                <a16:creationId xmlns:a16="http://schemas.microsoft.com/office/drawing/2014/main" id="{FBA13CC8-4526-4E5E-9117-321C5EB4FEDB}"/>
              </a:ext>
            </a:extLst>
          </p:cNvPr>
          <p:cNvSpPr>
            <a:spLocks noChangeShapeType="1"/>
          </p:cNvSpPr>
          <p:nvPr/>
        </p:nvSpPr>
        <p:spPr bwMode="auto">
          <a:xfrm>
            <a:off x="527050" y="374173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84" name="Line 31">
            <a:extLst>
              <a:ext uri="{FF2B5EF4-FFF2-40B4-BE49-F238E27FC236}">
                <a16:creationId xmlns:a16="http://schemas.microsoft.com/office/drawing/2014/main" id="{6C09B4CC-F3A0-42D5-AD5E-DACBA797CE35}"/>
              </a:ext>
            </a:extLst>
          </p:cNvPr>
          <p:cNvSpPr>
            <a:spLocks noChangeShapeType="1"/>
          </p:cNvSpPr>
          <p:nvPr/>
        </p:nvSpPr>
        <p:spPr bwMode="auto">
          <a:xfrm>
            <a:off x="8686800" y="374173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85" name="Line 34">
            <a:extLst>
              <a:ext uri="{FF2B5EF4-FFF2-40B4-BE49-F238E27FC236}">
                <a16:creationId xmlns:a16="http://schemas.microsoft.com/office/drawing/2014/main" id="{58F3FE81-7E63-440E-BF88-A33E66E732E4}"/>
              </a:ext>
            </a:extLst>
          </p:cNvPr>
          <p:cNvSpPr>
            <a:spLocks noChangeShapeType="1"/>
          </p:cNvSpPr>
          <p:nvPr/>
        </p:nvSpPr>
        <p:spPr bwMode="auto">
          <a:xfrm>
            <a:off x="1379538" y="4210050"/>
            <a:ext cx="24955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45086" name="Line 35">
            <a:extLst>
              <a:ext uri="{FF2B5EF4-FFF2-40B4-BE49-F238E27FC236}">
                <a16:creationId xmlns:a16="http://schemas.microsoft.com/office/drawing/2014/main" id="{4E008DBC-1904-464E-B7EC-0A7B50EB63F2}"/>
              </a:ext>
            </a:extLst>
          </p:cNvPr>
          <p:cNvSpPr>
            <a:spLocks noChangeShapeType="1"/>
          </p:cNvSpPr>
          <p:nvPr/>
        </p:nvSpPr>
        <p:spPr bwMode="auto">
          <a:xfrm>
            <a:off x="3875088" y="4210050"/>
            <a:ext cx="48117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9089"/>
                                        </p:tgtEl>
                                        <p:attrNameLst>
                                          <p:attrName>style.visibility</p:attrName>
                                        </p:attrNameLst>
                                      </p:cBhvr>
                                      <p:to>
                                        <p:strVal val="visible"/>
                                      </p:to>
                                    </p:set>
                                    <p:animEffect transition="in" filter="box(in)">
                                      <p:cBhvr>
                                        <p:cTn id="7" dur="1000"/>
                                        <p:tgtEl>
                                          <p:spTgt spid="259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9084"/>
                                        </p:tgtEl>
                                        <p:attrNameLst>
                                          <p:attrName>style.visibility</p:attrName>
                                        </p:attrNameLst>
                                      </p:cBhvr>
                                      <p:to>
                                        <p:strVal val="visible"/>
                                      </p:to>
                                    </p:set>
                                    <p:animEffect transition="in" filter="box(in)">
                                      <p:cBhvr>
                                        <p:cTn id="12" dur="1000"/>
                                        <p:tgtEl>
                                          <p:spTgt spid="25908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59078"/>
                                        </p:tgtEl>
                                        <p:attrNameLst>
                                          <p:attrName>style.visibility</p:attrName>
                                        </p:attrNameLst>
                                      </p:cBhvr>
                                      <p:to>
                                        <p:strVal val="visible"/>
                                      </p:to>
                                    </p:set>
                                    <p:animEffect transition="in" filter="box(in)">
                                      <p:cBhvr>
                                        <p:cTn id="15" dur="1000"/>
                                        <p:tgtEl>
                                          <p:spTgt spid="2590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59083"/>
                                        </p:tgtEl>
                                        <p:attrNameLst>
                                          <p:attrName>style.visibility</p:attrName>
                                        </p:attrNameLst>
                                      </p:cBhvr>
                                      <p:to>
                                        <p:strVal val="visible"/>
                                      </p:to>
                                    </p:set>
                                    <p:animEffect transition="in" filter="box(in)">
                                      <p:cBhvr>
                                        <p:cTn id="20" dur="1000"/>
                                        <p:tgtEl>
                                          <p:spTgt spid="2590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59082"/>
                                        </p:tgtEl>
                                        <p:attrNameLst>
                                          <p:attrName>style.visibility</p:attrName>
                                        </p:attrNameLst>
                                      </p:cBhvr>
                                      <p:to>
                                        <p:strVal val="visible"/>
                                      </p:to>
                                    </p:set>
                                    <p:animEffect transition="in" filter="box(in)">
                                      <p:cBhvr>
                                        <p:cTn id="25" dur="1000"/>
                                        <p:tgtEl>
                                          <p:spTgt spid="25908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59077"/>
                                        </p:tgtEl>
                                        <p:attrNameLst>
                                          <p:attrName>style.visibility</p:attrName>
                                        </p:attrNameLst>
                                      </p:cBhvr>
                                      <p:to>
                                        <p:strVal val="visible"/>
                                      </p:to>
                                    </p:set>
                                    <p:animEffect transition="in" filter="box(in)">
                                      <p:cBhvr>
                                        <p:cTn id="28" dur="1000"/>
                                        <p:tgtEl>
                                          <p:spTgt spid="2590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59081"/>
                                        </p:tgtEl>
                                        <p:attrNameLst>
                                          <p:attrName>style.visibility</p:attrName>
                                        </p:attrNameLst>
                                      </p:cBhvr>
                                      <p:to>
                                        <p:strVal val="visible"/>
                                      </p:to>
                                    </p:set>
                                    <p:animEffect transition="in" filter="box(in)">
                                      <p:cBhvr>
                                        <p:cTn id="33" dur="1000"/>
                                        <p:tgtEl>
                                          <p:spTgt spid="259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p:bldP spid="259078" grpId="0"/>
      <p:bldP spid="259081" grpId="0"/>
      <p:bldP spid="259082" grpId="0"/>
      <p:bldP spid="259083" grpId="0"/>
      <p:bldP spid="259084" grpId="0"/>
      <p:bldP spid="25908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D45EFFE7-24D9-41DD-AF27-4C9A2506730B}"/>
              </a:ext>
            </a:extLst>
          </p:cNvPr>
          <p:cNvSpPr>
            <a:spLocks noGrp="1" noChangeArrowheads="1"/>
          </p:cNvSpPr>
          <p:nvPr>
            <p:ph type="title"/>
          </p:nvPr>
        </p:nvSpPr>
        <p:spPr>
          <a:xfrm>
            <a:off x="0" y="403225"/>
            <a:ext cx="9144000" cy="508000"/>
          </a:xfrm>
        </p:spPr>
        <p:txBody>
          <a:bodyPr>
            <a:normAutofit fontScale="90000"/>
          </a:bodyPr>
          <a:lstStyle/>
          <a:p>
            <a:pPr eaLnBrk="1" hangingPunct="1"/>
            <a:r>
              <a:rPr lang="en-US" altLang="en-US" sz="3200" b="1">
                <a:solidFill>
                  <a:schemeClr val="folHlink"/>
                </a:solidFill>
                <a:latin typeface="Times New Roman" panose="02020603050405020304" pitchFamily="18" charset="0"/>
                <a:cs typeface="Times New Roman" panose="02020603050405020304" pitchFamily="18" charset="0"/>
              </a:rPr>
              <a:t>Truth Tables for Compound Statements</a:t>
            </a:r>
            <a:endParaRPr lang="en-US" altLang="en-US" sz="32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6084" name="Rectangle 3">
            <a:extLst>
              <a:ext uri="{FF2B5EF4-FFF2-40B4-BE49-F238E27FC236}">
                <a16:creationId xmlns:a16="http://schemas.microsoft.com/office/drawing/2014/main" id="{CEBF7A39-A881-42F1-BA96-87FD8F55DB77}"/>
              </a:ext>
            </a:extLst>
          </p:cNvPr>
          <p:cNvSpPr>
            <a:spLocks noGrp="1" noChangeArrowheads="1"/>
          </p:cNvSpPr>
          <p:nvPr>
            <p:ph type="body" sz="half" idx="1"/>
          </p:nvPr>
        </p:nvSpPr>
        <p:spPr>
          <a:xfrm>
            <a:off x="180975" y="1371600"/>
            <a:ext cx="8782050" cy="4352795"/>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The truth table for a given compound statement displays the truth values that correspond to all possible combinations of truth values for its constituent parts.</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The method for computing the truth values for a compound statement is similar to the evaluation of algebraic expressions:</a:t>
            </a:r>
          </a:p>
          <a:p>
            <a:pPr marL="300038" lvl="1" indent="0" eaLnBrk="1" hangingPunct="1">
              <a:buFontTx/>
              <a:buNone/>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First, evaluate those in the innermost parentheses</a:t>
            </a:r>
          </a:p>
          <a:p>
            <a:pPr marL="300038" lvl="1" indent="0" eaLnBrk="1" hangingPunct="1">
              <a:buFontTx/>
              <a:buNone/>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Next, evaluate those in the next innermost parentheses, and so forth, until you have the truth values for the complete compound statement.</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Next, we shall discuss the order to evaluate logical connectives all within only a single parentheses (without further parentheses).</a:t>
            </a:r>
          </a:p>
        </p:txBody>
      </p:sp>
      <p:sp>
        <p:nvSpPr>
          <p:cNvPr id="46082" name="Slide Number Placeholder 6">
            <a:extLst>
              <a:ext uri="{FF2B5EF4-FFF2-40B4-BE49-F238E27FC236}">
                <a16:creationId xmlns:a16="http://schemas.microsoft.com/office/drawing/2014/main" id="{28407D04-E226-42A8-B6FD-A50270035B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2A6F2FD-AD64-4A97-BE46-FCCAA71600D9}" type="slidenum">
              <a:rPr lang="en-GB" altLang="en-US" sz="1000" smtClean="0"/>
              <a:pPr>
                <a:spcBef>
                  <a:spcPct val="0"/>
                </a:spcBef>
                <a:buFontTx/>
                <a:buNone/>
              </a:pPr>
              <a:t>28</a:t>
            </a:fld>
            <a:endParaRPr lang="en-GB" altLang="en-US"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1FBE4275-5D20-417C-942A-C05F7CC628D1}"/>
              </a:ext>
            </a:extLst>
          </p:cNvPr>
          <p:cNvSpPr>
            <a:spLocks noGrp="1" noChangeArrowheads="1"/>
          </p:cNvSpPr>
          <p:nvPr>
            <p:ph type="title"/>
          </p:nvPr>
        </p:nvSpPr>
        <p:spPr>
          <a:xfrm>
            <a:off x="457200" y="136525"/>
            <a:ext cx="8229600" cy="857250"/>
          </a:xfrm>
        </p:spPr>
        <p:txBody>
          <a:bodyPr/>
          <a:lstStyle/>
          <a:p>
            <a:pPr eaLnBrk="1" hangingPunct="1"/>
            <a:r>
              <a:rPr lang="en-US" altLang="en-US" sz="3200" b="1">
                <a:solidFill>
                  <a:schemeClr val="folHlink"/>
                </a:solidFill>
                <a:latin typeface="Times New Roman" panose="02020603050405020304" pitchFamily="18" charset="0"/>
                <a:cs typeface="Times New Roman" panose="02020603050405020304" pitchFamily="18" charset="0"/>
              </a:rPr>
              <a:t>Order for Evaluating Logical Connectives</a:t>
            </a:r>
            <a:endParaRPr lang="en-GB" altLang="en-US" sz="3200" b="1">
              <a:solidFill>
                <a:schemeClr val="folHlink"/>
              </a:solidFill>
              <a:latin typeface="Times New Roman" panose="02020603050405020304" pitchFamily="18" charset="0"/>
              <a:cs typeface="Times New Roman" panose="02020603050405020304" pitchFamily="18" charset="0"/>
            </a:endParaRPr>
          </a:p>
        </p:txBody>
      </p:sp>
      <p:sp>
        <p:nvSpPr>
          <p:cNvPr id="47125" name="Rectangle 3">
            <a:extLst>
              <a:ext uri="{FF2B5EF4-FFF2-40B4-BE49-F238E27FC236}">
                <a16:creationId xmlns:a16="http://schemas.microsoft.com/office/drawing/2014/main" id="{5CE23251-E6A0-4C06-9A4C-3CE99B411AF0}"/>
              </a:ext>
            </a:extLst>
          </p:cNvPr>
          <p:cNvSpPr>
            <a:spLocks noGrp="1" noChangeArrowheads="1"/>
          </p:cNvSpPr>
          <p:nvPr>
            <p:ph type="body" sz="half" idx="1"/>
          </p:nvPr>
        </p:nvSpPr>
        <p:spPr>
          <a:xfrm>
            <a:off x="263047" y="4502150"/>
            <a:ext cx="8542750" cy="1385083"/>
          </a:xfrm>
        </p:spPr>
        <p:txBody>
          <a:bodyPr>
            <a:normAutofit/>
          </a:bodyPr>
          <a:lstStyle/>
          <a:p>
            <a:pPr marL="0" indent="0" eaLnBrk="1" hangingPunct="1">
              <a:buFontTx/>
              <a:buNone/>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That is, first, evaluate , next, evaluate   and  (if both are present, parentheses is needed) ,  then evaluate  and  (if both are present, parentheses is needed).</a:t>
            </a:r>
          </a:p>
          <a:p>
            <a:pPr marL="0" indent="0" eaLnBrk="1" hangingPunct="1">
              <a:buFontTx/>
              <a:buNone/>
            </a:pPr>
            <a:endParaRPr lang="en-US" altLang="en-US" sz="18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7106" name="Slide Number Placeholder 6">
            <a:extLst>
              <a:ext uri="{FF2B5EF4-FFF2-40B4-BE49-F238E27FC236}">
                <a16:creationId xmlns:a16="http://schemas.microsoft.com/office/drawing/2014/main" id="{CF431CAD-4394-4DB1-BEF8-F7BDBCA21B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BB8D4A8-2E91-4DFA-9CDA-92C11E225C07}" type="slidenum">
              <a:rPr lang="en-GB" altLang="en-US" sz="1000" smtClean="0"/>
              <a:pPr>
                <a:spcBef>
                  <a:spcPct val="0"/>
                </a:spcBef>
                <a:buFontTx/>
                <a:buNone/>
              </a:pPr>
              <a:t>29</a:t>
            </a:fld>
            <a:endParaRPr lang="en-GB" altLang="en-US" sz="1000" dirty="0"/>
          </a:p>
        </p:txBody>
      </p:sp>
      <p:graphicFrame>
        <p:nvGraphicFramePr>
          <p:cNvPr id="2" name="Table 1">
            <a:extLst>
              <a:ext uri="{FF2B5EF4-FFF2-40B4-BE49-F238E27FC236}">
                <a16:creationId xmlns:a16="http://schemas.microsoft.com/office/drawing/2014/main" id="{7FA6A96A-69B6-4B39-B60C-F83D9DB29EE3}"/>
              </a:ext>
            </a:extLst>
          </p:cNvPr>
          <p:cNvGraphicFramePr>
            <a:graphicFrameLocks noGrp="1"/>
          </p:cNvGraphicFramePr>
          <p:nvPr/>
        </p:nvGraphicFramePr>
        <p:xfrm>
          <a:off x="1897063" y="1436688"/>
          <a:ext cx="4891087" cy="2513012"/>
        </p:xfrm>
        <a:graphic>
          <a:graphicData uri="http://schemas.openxmlformats.org/drawingml/2006/table">
            <a:tbl>
              <a:tblPr firstRow="1" bandRow="1">
                <a:tableStyleId>{5C22544A-7EE6-4342-B048-85BDC9FD1C3A}</a:tableStyleId>
              </a:tblPr>
              <a:tblGrid>
                <a:gridCol w="1412084">
                  <a:extLst>
                    <a:ext uri="{9D8B030D-6E8A-4147-A177-3AD203B41FA5}">
                      <a16:colId xmlns:a16="http://schemas.microsoft.com/office/drawing/2014/main" val="20000"/>
                    </a:ext>
                  </a:extLst>
                </a:gridCol>
                <a:gridCol w="3479003">
                  <a:extLst>
                    <a:ext uri="{9D8B030D-6E8A-4147-A177-3AD203B41FA5}">
                      <a16:colId xmlns:a16="http://schemas.microsoft.com/office/drawing/2014/main" val="20001"/>
                    </a:ext>
                  </a:extLst>
                </a:gridCol>
              </a:tblGrid>
              <a:tr h="628253">
                <a:tc>
                  <a:txBody>
                    <a:bodyPr/>
                    <a:lstStyle/>
                    <a:p>
                      <a:r>
                        <a:rPr lang="en-SG" sz="3000" dirty="0">
                          <a:latin typeface="Times New Roman" panose="02020603050405020304" pitchFamily="18" charset="0"/>
                          <a:cs typeface="Times New Roman" panose="02020603050405020304" pitchFamily="18" charset="0"/>
                        </a:rPr>
                        <a:t>Order</a:t>
                      </a:r>
                    </a:p>
                  </a:txBody>
                  <a:tcPr marL="68585" marR="68585" marT="34293" marB="34293"/>
                </a:tc>
                <a:tc>
                  <a:txBody>
                    <a:bodyPr/>
                    <a:lstStyle/>
                    <a:p>
                      <a:r>
                        <a:rPr lang="en-SG" sz="3000" dirty="0">
                          <a:latin typeface="Times New Roman" panose="02020603050405020304" pitchFamily="18" charset="0"/>
                          <a:cs typeface="Times New Roman" panose="02020603050405020304" pitchFamily="18" charset="0"/>
                        </a:rPr>
                        <a:t>Logical Connective</a:t>
                      </a:r>
                    </a:p>
                  </a:txBody>
                  <a:tcPr marL="68585" marR="68585" marT="34293" marB="34293"/>
                </a:tc>
                <a:extLst>
                  <a:ext uri="{0D108BD9-81ED-4DB2-BD59-A6C34878D82A}">
                    <a16:rowId xmlns:a16="http://schemas.microsoft.com/office/drawing/2014/main" val="10000"/>
                  </a:ext>
                </a:extLst>
              </a:tr>
              <a:tr h="628253">
                <a:tc>
                  <a:txBody>
                    <a:bodyPr/>
                    <a:lstStyle/>
                    <a:p>
                      <a:r>
                        <a:rPr lang="en-SG" sz="3000" dirty="0">
                          <a:latin typeface="Times New Roman" panose="02020603050405020304" pitchFamily="18" charset="0"/>
                          <a:cs typeface="Times New Roman" panose="02020603050405020304" pitchFamily="18" charset="0"/>
                        </a:rPr>
                        <a:t>1</a:t>
                      </a:r>
                    </a:p>
                  </a:txBody>
                  <a:tcPr marL="68585" marR="68585" marT="34293" marB="34293"/>
                </a:tc>
                <a:tc>
                  <a:txBody>
                    <a:bodyPr/>
                    <a:lstStyle/>
                    <a:p>
                      <a:r>
                        <a:rPr lang="en-SG" sz="3000" dirty="0">
                          <a:latin typeface="Times New Roman" panose="02020603050405020304" pitchFamily="18" charset="0"/>
                          <a:cs typeface="Times New Roman" panose="02020603050405020304" pitchFamily="18" charset="0"/>
                          <a:sym typeface="Symbol" panose="05050102010706020507" pitchFamily="18" charset="2"/>
                        </a:rPr>
                        <a:t></a:t>
                      </a:r>
                      <a:endParaRPr lang="en-SG" sz="3000" dirty="0">
                        <a:latin typeface="Times New Roman" panose="02020603050405020304" pitchFamily="18" charset="0"/>
                        <a:cs typeface="Times New Roman" panose="02020603050405020304" pitchFamily="18" charset="0"/>
                      </a:endParaRPr>
                    </a:p>
                  </a:txBody>
                  <a:tcPr marL="68585" marR="68585" marT="34293" marB="34293"/>
                </a:tc>
                <a:extLst>
                  <a:ext uri="{0D108BD9-81ED-4DB2-BD59-A6C34878D82A}">
                    <a16:rowId xmlns:a16="http://schemas.microsoft.com/office/drawing/2014/main" val="10001"/>
                  </a:ext>
                </a:extLst>
              </a:tr>
              <a:tr h="628253">
                <a:tc>
                  <a:txBody>
                    <a:bodyPr/>
                    <a:lstStyle/>
                    <a:p>
                      <a:r>
                        <a:rPr lang="en-SG" sz="3000" dirty="0">
                          <a:latin typeface="Times New Roman" panose="02020603050405020304" pitchFamily="18" charset="0"/>
                          <a:cs typeface="Times New Roman" panose="02020603050405020304" pitchFamily="18" charset="0"/>
                        </a:rPr>
                        <a:t>2</a:t>
                      </a:r>
                    </a:p>
                  </a:txBody>
                  <a:tcPr marL="68585" marR="68585" marT="34293" marB="34293"/>
                </a:tc>
                <a:tc>
                  <a:txBody>
                    <a:bodyPr/>
                    <a:lstStyle/>
                    <a:p>
                      <a:r>
                        <a:rPr lang="en-SG" sz="3000" dirty="0">
                          <a:latin typeface="Times New Roman" panose="02020603050405020304" pitchFamily="18" charset="0"/>
                          <a:cs typeface="Times New Roman" panose="02020603050405020304" pitchFamily="18" charset="0"/>
                          <a:sym typeface="Symbol" panose="05050102010706020507" pitchFamily="18" charset="2"/>
                        </a:rPr>
                        <a:t>, </a:t>
                      </a:r>
                      <a:endParaRPr lang="en-SG" sz="3000" dirty="0">
                        <a:latin typeface="Times New Roman" panose="02020603050405020304" pitchFamily="18" charset="0"/>
                        <a:cs typeface="Times New Roman" panose="02020603050405020304" pitchFamily="18" charset="0"/>
                      </a:endParaRPr>
                    </a:p>
                  </a:txBody>
                  <a:tcPr marL="68585" marR="68585" marT="34293" marB="34293"/>
                </a:tc>
                <a:extLst>
                  <a:ext uri="{0D108BD9-81ED-4DB2-BD59-A6C34878D82A}">
                    <a16:rowId xmlns:a16="http://schemas.microsoft.com/office/drawing/2014/main" val="10002"/>
                  </a:ext>
                </a:extLst>
              </a:tr>
              <a:tr h="628253">
                <a:tc>
                  <a:txBody>
                    <a:bodyPr/>
                    <a:lstStyle/>
                    <a:p>
                      <a:r>
                        <a:rPr lang="en-SG" sz="3000" dirty="0">
                          <a:latin typeface="Times New Roman" panose="02020603050405020304" pitchFamily="18" charset="0"/>
                          <a:cs typeface="Times New Roman" panose="02020603050405020304" pitchFamily="18" charset="0"/>
                        </a:rPr>
                        <a:t>3</a:t>
                      </a:r>
                    </a:p>
                  </a:txBody>
                  <a:tcPr marL="68585" marR="68585" marT="34293" marB="34293"/>
                </a:tc>
                <a:tc>
                  <a:txBody>
                    <a:bodyPr/>
                    <a:lstStyle/>
                    <a:p>
                      <a:r>
                        <a:rPr lang="en-SG" sz="3000" dirty="0">
                          <a:latin typeface="Times New Roman" panose="02020603050405020304" pitchFamily="18" charset="0"/>
                          <a:cs typeface="Times New Roman" panose="02020603050405020304" pitchFamily="18" charset="0"/>
                          <a:sym typeface="Symbol" panose="05050102010706020507" pitchFamily="18" charset="2"/>
                        </a:rPr>
                        <a:t>, </a:t>
                      </a:r>
                      <a:endParaRPr lang="en-SG" sz="3000" dirty="0">
                        <a:latin typeface="Times New Roman" panose="02020603050405020304" pitchFamily="18" charset="0"/>
                        <a:cs typeface="Times New Roman" panose="02020603050405020304" pitchFamily="18" charset="0"/>
                      </a:endParaRPr>
                    </a:p>
                  </a:txBody>
                  <a:tcPr marL="68585" marR="68585" marT="34293" marB="34293"/>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A7CFD8D2-76A8-4656-87F2-9BD95F4C4A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defTabSz="685800">
              <a:spcBef>
                <a:spcPct val="0"/>
              </a:spcBef>
              <a:buNone/>
            </a:pPr>
            <a:fld id="{4AFDC763-F69E-47F2-9814-5F47EC779A96}" type="slidenum">
              <a:rPr lang="en-GB" altLang="en-US" sz="1050">
                <a:solidFill>
                  <a:prstClr val="black"/>
                </a:solidFill>
                <a:latin typeface="Arial" panose="020B0604020202020204" pitchFamily="34" charset="0"/>
                <a:cs typeface="Arial" panose="020B0604020202020204" pitchFamily="34" charset="0"/>
              </a:rPr>
              <a:pPr defTabSz="685800">
                <a:spcBef>
                  <a:spcPct val="0"/>
                </a:spcBef>
                <a:buNone/>
              </a:pPr>
              <a:t>3</a:t>
            </a:fld>
            <a:endParaRPr lang="en-GB" altLang="en-US" sz="1050" dirty="0">
              <a:solidFill>
                <a:prstClr val="black"/>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D39CEFFF-1C1A-4318-81FC-43EDFF82341B}"/>
              </a:ext>
            </a:extLst>
          </p:cNvPr>
          <p:cNvSpPr txBox="1">
            <a:spLocks noChangeArrowheads="1"/>
          </p:cNvSpPr>
          <p:nvPr/>
        </p:nvSpPr>
        <p:spPr bwMode="auto">
          <a:xfrm>
            <a:off x="160866" y="1967787"/>
            <a:ext cx="8280400" cy="208953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Arial" pitchFamily="-109" charset="0"/>
                <a:cs typeface="+mj-cs"/>
              </a:defRPr>
            </a:lvl1pPr>
            <a:lvl2pPr algn="ctr" rtl="0" eaLnBrk="0" fontAlgn="base" hangingPunct="0">
              <a:spcBef>
                <a:spcPct val="0"/>
              </a:spcBef>
              <a:spcAft>
                <a:spcPct val="0"/>
              </a:spcAft>
              <a:defRPr sz="4400">
                <a:solidFill>
                  <a:schemeClr val="tx2"/>
                </a:solidFill>
                <a:latin typeface="Arial" charset="0"/>
                <a:ea typeface="Arial" pitchFamily="-109"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109"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109"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109"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defTabSz="685800" eaLnBrk="1" hangingPunct="1">
              <a:defRPr/>
            </a:pPr>
            <a:r>
              <a:rPr lang="en-US" altLang="en-US" b="1" kern="0" dirty="0">
                <a:solidFill>
                  <a:schemeClr val="tx1"/>
                </a:solidFill>
                <a:latin typeface="Times New Roman" panose="02020603050405020304" pitchFamily="18" charset="0"/>
                <a:cs typeface="Times New Roman" panose="02020603050405020304" pitchFamily="18" charset="0"/>
              </a:rPr>
              <a:t>Unit 1a</a:t>
            </a:r>
          </a:p>
          <a:p>
            <a:pPr defTabSz="685800" eaLnBrk="1" hangingPunct="1">
              <a:defRPr/>
            </a:pPr>
            <a:r>
              <a:rPr lang="en-US" altLang="en-US" b="1" kern="0" dirty="0">
                <a:solidFill>
                  <a:srgbClr val="0070C0"/>
                </a:solidFill>
                <a:latin typeface="Times New Roman" panose="02020603050405020304" pitchFamily="18" charset="0"/>
                <a:cs typeface="Times New Roman" panose="02020603050405020304" pitchFamily="18" charset="0"/>
              </a:rPr>
              <a:t>Propositional Logic</a:t>
            </a:r>
            <a:endParaRPr lang="en-GB" altLang="en-US" b="1" kern="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888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D5D485FD-5934-405E-9778-0887FF54ED4C}"/>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Truth Tables For Compound Statements: Example</a:t>
            </a:r>
            <a:endParaRPr lang="en-US" altLang="en-US" sz="3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8132" name="Rectangle 3">
            <a:extLst>
              <a:ext uri="{FF2B5EF4-FFF2-40B4-BE49-F238E27FC236}">
                <a16:creationId xmlns:a16="http://schemas.microsoft.com/office/drawing/2014/main" id="{AF4691F5-8044-4C64-A0D1-888D39F7C57D}"/>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Construct the truth table for the compound statement</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P.</a:t>
            </a:r>
            <a:endParaRPr lang="en-US" altLang="en-US" sz="2400" dirty="0">
              <a:latin typeface="Times New Roman" panose="02020603050405020304" pitchFamily="18" charset="0"/>
              <a:cs typeface="Times New Roman" panose="02020603050405020304" pitchFamily="18" charset="0"/>
            </a:endParaRPr>
          </a:p>
        </p:txBody>
      </p:sp>
      <p:sp>
        <p:nvSpPr>
          <p:cNvPr id="48130" name="Slide Number Placeholder 6">
            <a:extLst>
              <a:ext uri="{FF2B5EF4-FFF2-40B4-BE49-F238E27FC236}">
                <a16:creationId xmlns:a16="http://schemas.microsoft.com/office/drawing/2014/main" id="{A5A61D77-7EDD-42B7-9DC1-3FFAB44A9C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C8DB9AB-E31C-402E-9645-39E248995058}" type="slidenum">
              <a:rPr lang="en-GB" altLang="en-US" sz="1400" smtClean="0"/>
              <a:pPr>
                <a:spcBef>
                  <a:spcPct val="0"/>
                </a:spcBef>
                <a:buFontTx/>
                <a:buNone/>
              </a:pPr>
              <a:t>30</a:t>
            </a:fld>
            <a:endParaRPr lang="en-GB" altLang="en-US" sz="1400"/>
          </a:p>
        </p:txBody>
      </p:sp>
      <p:sp>
        <p:nvSpPr>
          <p:cNvPr id="262149" name="Rectangle 5">
            <a:extLst>
              <a:ext uri="{FF2B5EF4-FFF2-40B4-BE49-F238E27FC236}">
                <a16:creationId xmlns:a16="http://schemas.microsoft.com/office/drawing/2014/main" id="{A9B47A3C-CB2F-491C-A6B0-053B969AA270}"/>
              </a:ext>
            </a:extLst>
          </p:cNvPr>
          <p:cNvSpPr>
            <a:spLocks noChangeArrowheads="1"/>
          </p:cNvSpPr>
          <p:nvPr/>
        </p:nvSpPr>
        <p:spPr bwMode="auto">
          <a:xfrm>
            <a:off x="5313363" y="4051300"/>
            <a:ext cx="13589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2150" name="Rectangle 6">
            <a:extLst>
              <a:ext uri="{FF2B5EF4-FFF2-40B4-BE49-F238E27FC236}">
                <a16:creationId xmlns:a16="http://schemas.microsoft.com/office/drawing/2014/main" id="{C8E0156D-9C4D-4AAF-82C5-6915C0EE4E7F}"/>
              </a:ext>
            </a:extLst>
          </p:cNvPr>
          <p:cNvSpPr>
            <a:spLocks noChangeArrowheads="1"/>
          </p:cNvSpPr>
          <p:nvPr/>
        </p:nvSpPr>
        <p:spPr bwMode="auto">
          <a:xfrm>
            <a:off x="3954463" y="4051300"/>
            <a:ext cx="13589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2151" name="Rectangle 7">
            <a:extLst>
              <a:ext uri="{FF2B5EF4-FFF2-40B4-BE49-F238E27FC236}">
                <a16:creationId xmlns:a16="http://schemas.microsoft.com/office/drawing/2014/main" id="{FACDCF0D-B205-4319-BE3A-117E994D22F1}"/>
              </a:ext>
            </a:extLst>
          </p:cNvPr>
          <p:cNvSpPr>
            <a:spLocks noChangeArrowheads="1"/>
          </p:cNvSpPr>
          <p:nvPr/>
        </p:nvSpPr>
        <p:spPr bwMode="auto">
          <a:xfrm>
            <a:off x="2595563" y="4051300"/>
            <a:ext cx="13589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dirty="0">
                <a:latin typeface="Times New Roman" panose="02020603050405020304" pitchFamily="18" charset="0"/>
                <a:cs typeface="Times New Roman" panose="02020603050405020304" pitchFamily="18" charset="0"/>
              </a:rPr>
              <a:t>F</a:t>
            </a:r>
            <a:endParaRPr lang="en-GB" altLang="en-US" sz="2400" dirty="0">
              <a:latin typeface="Times New Roman" panose="02020603050405020304" pitchFamily="18" charset="0"/>
              <a:cs typeface="Times New Roman" panose="02020603050405020304" pitchFamily="18" charset="0"/>
            </a:endParaRPr>
          </a:p>
        </p:txBody>
      </p:sp>
      <p:sp>
        <p:nvSpPr>
          <p:cNvPr id="262152" name="Rectangle 8">
            <a:extLst>
              <a:ext uri="{FF2B5EF4-FFF2-40B4-BE49-F238E27FC236}">
                <a16:creationId xmlns:a16="http://schemas.microsoft.com/office/drawing/2014/main" id="{77884D08-8835-4B21-B6D0-87D6C7E38A4D}"/>
              </a:ext>
            </a:extLst>
          </p:cNvPr>
          <p:cNvSpPr>
            <a:spLocks noChangeArrowheads="1"/>
          </p:cNvSpPr>
          <p:nvPr/>
        </p:nvSpPr>
        <p:spPr bwMode="auto">
          <a:xfrm>
            <a:off x="5313363" y="3594100"/>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2153" name="Rectangle 9">
            <a:extLst>
              <a:ext uri="{FF2B5EF4-FFF2-40B4-BE49-F238E27FC236}">
                <a16:creationId xmlns:a16="http://schemas.microsoft.com/office/drawing/2014/main" id="{7C8ED23C-9985-42AF-9380-D81A666536EA}"/>
              </a:ext>
            </a:extLst>
          </p:cNvPr>
          <p:cNvSpPr>
            <a:spLocks noChangeArrowheads="1"/>
          </p:cNvSpPr>
          <p:nvPr/>
        </p:nvSpPr>
        <p:spPr bwMode="auto">
          <a:xfrm>
            <a:off x="3954463" y="3594100"/>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dirty="0">
                <a:latin typeface="Times New Roman" panose="02020603050405020304" pitchFamily="18" charset="0"/>
                <a:cs typeface="Times New Roman" panose="02020603050405020304" pitchFamily="18" charset="0"/>
              </a:rPr>
              <a:t>F</a:t>
            </a:r>
            <a:endParaRPr lang="en-GB" altLang="en-US" sz="2400" dirty="0">
              <a:latin typeface="Times New Roman" panose="02020603050405020304" pitchFamily="18" charset="0"/>
              <a:cs typeface="Times New Roman" panose="02020603050405020304" pitchFamily="18" charset="0"/>
            </a:endParaRPr>
          </a:p>
        </p:txBody>
      </p:sp>
      <p:sp>
        <p:nvSpPr>
          <p:cNvPr id="262154" name="Rectangle 10">
            <a:extLst>
              <a:ext uri="{FF2B5EF4-FFF2-40B4-BE49-F238E27FC236}">
                <a16:creationId xmlns:a16="http://schemas.microsoft.com/office/drawing/2014/main" id="{355772F4-7FC6-4EE6-A309-35397571B8D7}"/>
              </a:ext>
            </a:extLst>
          </p:cNvPr>
          <p:cNvSpPr>
            <a:spLocks noChangeArrowheads="1"/>
          </p:cNvSpPr>
          <p:nvPr/>
        </p:nvSpPr>
        <p:spPr bwMode="auto">
          <a:xfrm>
            <a:off x="2595563" y="3594100"/>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2157" name="Rectangle 13">
            <a:extLst>
              <a:ext uri="{FF2B5EF4-FFF2-40B4-BE49-F238E27FC236}">
                <a16:creationId xmlns:a16="http://schemas.microsoft.com/office/drawing/2014/main" id="{72D28733-717F-495A-B063-CB651CBA5425}"/>
              </a:ext>
            </a:extLst>
          </p:cNvPr>
          <p:cNvSpPr>
            <a:spLocks noChangeArrowheads="1"/>
          </p:cNvSpPr>
          <p:nvPr/>
        </p:nvSpPr>
        <p:spPr bwMode="auto">
          <a:xfrm>
            <a:off x="3954463" y="3135313"/>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 P</a:t>
            </a:r>
            <a:endParaRPr lang="en-GB" altLang="en-US" sz="2400" i="1">
              <a:latin typeface="Times New Roman" panose="02020603050405020304" pitchFamily="18" charset="0"/>
              <a:cs typeface="Times New Roman" panose="02020603050405020304" pitchFamily="18" charset="0"/>
            </a:endParaRPr>
          </a:p>
        </p:txBody>
      </p:sp>
      <p:sp>
        <p:nvSpPr>
          <p:cNvPr id="262162" name="Rectangle 18">
            <a:extLst>
              <a:ext uri="{FF2B5EF4-FFF2-40B4-BE49-F238E27FC236}">
                <a16:creationId xmlns:a16="http://schemas.microsoft.com/office/drawing/2014/main" id="{8BC5A95C-3162-4AB3-A227-7EF2F5E476FE}"/>
              </a:ext>
            </a:extLst>
          </p:cNvPr>
          <p:cNvSpPr>
            <a:spLocks noChangeArrowheads="1"/>
          </p:cNvSpPr>
          <p:nvPr/>
        </p:nvSpPr>
        <p:spPr bwMode="auto">
          <a:xfrm>
            <a:off x="5313363" y="3135313"/>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 P</a:t>
            </a:r>
          </a:p>
        </p:txBody>
      </p:sp>
      <p:sp>
        <p:nvSpPr>
          <p:cNvPr id="48141" name="Rectangle 19">
            <a:extLst>
              <a:ext uri="{FF2B5EF4-FFF2-40B4-BE49-F238E27FC236}">
                <a16:creationId xmlns:a16="http://schemas.microsoft.com/office/drawing/2014/main" id="{4F3B487C-3A32-4AD2-BC3B-9AC9E2E356FF}"/>
              </a:ext>
            </a:extLst>
          </p:cNvPr>
          <p:cNvSpPr>
            <a:spLocks noChangeArrowheads="1"/>
          </p:cNvSpPr>
          <p:nvPr/>
        </p:nvSpPr>
        <p:spPr bwMode="auto">
          <a:xfrm>
            <a:off x="2595563" y="3135313"/>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a:t>
            </a:r>
            <a:endParaRPr lang="en-GB" altLang="en-US" sz="2400" i="1">
              <a:latin typeface="Times New Roman" panose="02020603050405020304" pitchFamily="18" charset="0"/>
              <a:cs typeface="Times New Roman" panose="02020603050405020304" pitchFamily="18" charset="0"/>
            </a:endParaRPr>
          </a:p>
        </p:txBody>
      </p:sp>
      <p:sp>
        <p:nvSpPr>
          <p:cNvPr id="48142" name="Line 20">
            <a:extLst>
              <a:ext uri="{FF2B5EF4-FFF2-40B4-BE49-F238E27FC236}">
                <a16:creationId xmlns:a16="http://schemas.microsoft.com/office/drawing/2014/main" id="{AE46268E-730D-48F7-A0FE-7EAD497AAE33}"/>
              </a:ext>
            </a:extLst>
          </p:cNvPr>
          <p:cNvSpPr>
            <a:spLocks noChangeShapeType="1"/>
          </p:cNvSpPr>
          <p:nvPr/>
        </p:nvSpPr>
        <p:spPr bwMode="auto">
          <a:xfrm>
            <a:off x="2595563" y="3135313"/>
            <a:ext cx="40767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43" name="Line 21">
            <a:extLst>
              <a:ext uri="{FF2B5EF4-FFF2-40B4-BE49-F238E27FC236}">
                <a16:creationId xmlns:a16="http://schemas.microsoft.com/office/drawing/2014/main" id="{894817B0-408D-46CB-A7C3-14F6743857D3}"/>
              </a:ext>
            </a:extLst>
          </p:cNvPr>
          <p:cNvSpPr>
            <a:spLocks noChangeShapeType="1"/>
          </p:cNvSpPr>
          <p:nvPr/>
        </p:nvSpPr>
        <p:spPr bwMode="auto">
          <a:xfrm>
            <a:off x="2595563" y="3594100"/>
            <a:ext cx="4076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44" name="Line 23">
            <a:extLst>
              <a:ext uri="{FF2B5EF4-FFF2-40B4-BE49-F238E27FC236}">
                <a16:creationId xmlns:a16="http://schemas.microsoft.com/office/drawing/2014/main" id="{22D962B4-6883-450C-915F-A4A43C7E04C4}"/>
              </a:ext>
            </a:extLst>
          </p:cNvPr>
          <p:cNvSpPr>
            <a:spLocks noChangeShapeType="1"/>
          </p:cNvSpPr>
          <p:nvPr/>
        </p:nvSpPr>
        <p:spPr bwMode="auto">
          <a:xfrm>
            <a:off x="2595563" y="4510088"/>
            <a:ext cx="40767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45" name="Line 24">
            <a:extLst>
              <a:ext uri="{FF2B5EF4-FFF2-40B4-BE49-F238E27FC236}">
                <a16:creationId xmlns:a16="http://schemas.microsoft.com/office/drawing/2014/main" id="{39C3130A-0652-4BC7-9CB5-8681B1E51D44}"/>
              </a:ext>
            </a:extLst>
          </p:cNvPr>
          <p:cNvSpPr>
            <a:spLocks noChangeShapeType="1"/>
          </p:cNvSpPr>
          <p:nvPr/>
        </p:nvSpPr>
        <p:spPr bwMode="auto">
          <a:xfrm>
            <a:off x="2595563" y="3135313"/>
            <a:ext cx="0" cy="137477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46" name="Line 25">
            <a:extLst>
              <a:ext uri="{FF2B5EF4-FFF2-40B4-BE49-F238E27FC236}">
                <a16:creationId xmlns:a16="http://schemas.microsoft.com/office/drawing/2014/main" id="{A89AF939-68BA-4E56-B6E1-7A325D3D64BD}"/>
              </a:ext>
            </a:extLst>
          </p:cNvPr>
          <p:cNvSpPr>
            <a:spLocks noChangeShapeType="1"/>
          </p:cNvSpPr>
          <p:nvPr/>
        </p:nvSpPr>
        <p:spPr bwMode="auto">
          <a:xfrm>
            <a:off x="3954463" y="3135313"/>
            <a:ext cx="0" cy="1374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47" name="Line 26">
            <a:extLst>
              <a:ext uri="{FF2B5EF4-FFF2-40B4-BE49-F238E27FC236}">
                <a16:creationId xmlns:a16="http://schemas.microsoft.com/office/drawing/2014/main" id="{1E02504E-0309-4E4F-92CC-D139162E5C74}"/>
              </a:ext>
            </a:extLst>
          </p:cNvPr>
          <p:cNvSpPr>
            <a:spLocks noChangeShapeType="1"/>
          </p:cNvSpPr>
          <p:nvPr/>
        </p:nvSpPr>
        <p:spPr bwMode="auto">
          <a:xfrm>
            <a:off x="6672263" y="3135313"/>
            <a:ext cx="0" cy="137477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48" name="Line 27">
            <a:extLst>
              <a:ext uri="{FF2B5EF4-FFF2-40B4-BE49-F238E27FC236}">
                <a16:creationId xmlns:a16="http://schemas.microsoft.com/office/drawing/2014/main" id="{CF7A3B7F-6002-415C-977C-CDAF6B12C797}"/>
              </a:ext>
            </a:extLst>
          </p:cNvPr>
          <p:cNvSpPr>
            <a:spLocks noChangeShapeType="1"/>
          </p:cNvSpPr>
          <p:nvPr/>
        </p:nvSpPr>
        <p:spPr bwMode="auto">
          <a:xfrm>
            <a:off x="5313363" y="3135313"/>
            <a:ext cx="0" cy="1374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8149" name="Line 28">
            <a:extLst>
              <a:ext uri="{FF2B5EF4-FFF2-40B4-BE49-F238E27FC236}">
                <a16:creationId xmlns:a16="http://schemas.microsoft.com/office/drawing/2014/main" id="{F2D7C4CE-C4C9-4691-8F02-E612F526C380}"/>
              </a:ext>
            </a:extLst>
          </p:cNvPr>
          <p:cNvSpPr>
            <a:spLocks noChangeShapeType="1"/>
          </p:cNvSpPr>
          <p:nvPr/>
        </p:nvSpPr>
        <p:spPr bwMode="auto">
          <a:xfrm>
            <a:off x="2595563" y="4051300"/>
            <a:ext cx="4076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2178" name="Oval 34">
            <a:extLst>
              <a:ext uri="{FF2B5EF4-FFF2-40B4-BE49-F238E27FC236}">
                <a16:creationId xmlns:a16="http://schemas.microsoft.com/office/drawing/2014/main" id="{EFA1E33E-7922-4706-88F0-7C97F7DDABA8}"/>
              </a:ext>
            </a:extLst>
          </p:cNvPr>
          <p:cNvSpPr>
            <a:spLocks noChangeArrowheads="1"/>
          </p:cNvSpPr>
          <p:nvPr/>
        </p:nvSpPr>
        <p:spPr bwMode="auto">
          <a:xfrm>
            <a:off x="3062288" y="3597275"/>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2179" name="Oval 35">
            <a:extLst>
              <a:ext uri="{FF2B5EF4-FFF2-40B4-BE49-F238E27FC236}">
                <a16:creationId xmlns:a16="http://schemas.microsoft.com/office/drawing/2014/main" id="{0EC2742E-699A-4B23-A3FC-447B580FC770}"/>
              </a:ext>
            </a:extLst>
          </p:cNvPr>
          <p:cNvSpPr>
            <a:spLocks noChangeArrowheads="1"/>
          </p:cNvSpPr>
          <p:nvPr/>
        </p:nvSpPr>
        <p:spPr bwMode="auto">
          <a:xfrm>
            <a:off x="3049588" y="4070350"/>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2180" name="Oval 36">
            <a:extLst>
              <a:ext uri="{FF2B5EF4-FFF2-40B4-BE49-F238E27FC236}">
                <a16:creationId xmlns:a16="http://schemas.microsoft.com/office/drawing/2014/main" id="{DFBD96D7-643C-4FA9-A65F-62A85F389E2B}"/>
              </a:ext>
            </a:extLst>
          </p:cNvPr>
          <p:cNvSpPr>
            <a:spLocks noChangeArrowheads="1"/>
          </p:cNvSpPr>
          <p:nvPr/>
        </p:nvSpPr>
        <p:spPr bwMode="auto">
          <a:xfrm>
            <a:off x="4406900" y="35988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2181" name="Oval 37">
            <a:extLst>
              <a:ext uri="{FF2B5EF4-FFF2-40B4-BE49-F238E27FC236}">
                <a16:creationId xmlns:a16="http://schemas.microsoft.com/office/drawing/2014/main" id="{E08DCE7E-EAC3-4CEB-9909-A39F1B55AB0E}"/>
              </a:ext>
            </a:extLst>
          </p:cNvPr>
          <p:cNvSpPr>
            <a:spLocks noChangeArrowheads="1"/>
          </p:cNvSpPr>
          <p:nvPr/>
        </p:nvSpPr>
        <p:spPr bwMode="auto">
          <a:xfrm>
            <a:off x="4408488" y="407193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54" name="Text Box 38">
            <a:extLst>
              <a:ext uri="{FF2B5EF4-FFF2-40B4-BE49-F238E27FC236}">
                <a16:creationId xmlns:a16="http://schemas.microsoft.com/office/drawing/2014/main" id="{4956AC02-C2C1-4C0C-9A66-FBDBDF2BA8D4}"/>
              </a:ext>
            </a:extLst>
          </p:cNvPr>
          <p:cNvSpPr txBox="1">
            <a:spLocks noChangeArrowheads="1"/>
          </p:cNvSpPr>
          <p:nvPr/>
        </p:nvSpPr>
        <p:spPr bwMode="auto">
          <a:xfrm>
            <a:off x="5965825" y="5994400"/>
            <a:ext cx="2074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2157"/>
                                        </p:tgtEl>
                                        <p:attrNameLst>
                                          <p:attrName>style.visibility</p:attrName>
                                        </p:attrNameLst>
                                      </p:cBhvr>
                                      <p:to>
                                        <p:strVal val="visible"/>
                                      </p:to>
                                    </p:set>
                                    <p:animEffect transition="in" filter="box(in)">
                                      <p:cBhvr>
                                        <p:cTn id="7" dur="1000"/>
                                        <p:tgtEl>
                                          <p:spTgt spid="262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2162"/>
                                        </p:tgtEl>
                                        <p:attrNameLst>
                                          <p:attrName>style.visibility</p:attrName>
                                        </p:attrNameLst>
                                      </p:cBhvr>
                                      <p:to>
                                        <p:strVal val="visible"/>
                                      </p:to>
                                    </p:set>
                                    <p:animEffect transition="in" filter="box(in)">
                                      <p:cBhvr>
                                        <p:cTn id="12" dur="1000"/>
                                        <p:tgtEl>
                                          <p:spTgt spid="2621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2154"/>
                                        </p:tgtEl>
                                        <p:attrNameLst>
                                          <p:attrName>style.visibility</p:attrName>
                                        </p:attrNameLst>
                                      </p:cBhvr>
                                      <p:to>
                                        <p:strVal val="visible"/>
                                      </p:to>
                                    </p:set>
                                    <p:animEffect transition="in" filter="box(in)">
                                      <p:cBhvr>
                                        <p:cTn id="17" dur="1000"/>
                                        <p:tgtEl>
                                          <p:spTgt spid="262154"/>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62151"/>
                                        </p:tgtEl>
                                        <p:attrNameLst>
                                          <p:attrName>style.visibility</p:attrName>
                                        </p:attrNameLst>
                                      </p:cBhvr>
                                      <p:to>
                                        <p:strVal val="visible"/>
                                      </p:to>
                                    </p:set>
                                    <p:animEffect transition="in" filter="box(in)">
                                      <p:cBhvr>
                                        <p:cTn id="20" dur="1000"/>
                                        <p:tgtEl>
                                          <p:spTgt spid="2621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62178"/>
                                        </p:tgtEl>
                                        <p:attrNameLst>
                                          <p:attrName>style.visibility</p:attrName>
                                        </p:attrNameLst>
                                      </p:cBhvr>
                                      <p:to>
                                        <p:strVal val="visible"/>
                                      </p:to>
                                    </p:set>
                                    <p:animEffect transition="in" filter="box(in)">
                                      <p:cBhvr>
                                        <p:cTn id="25" dur="1000"/>
                                        <p:tgtEl>
                                          <p:spTgt spid="26217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62153"/>
                                        </p:tgtEl>
                                        <p:attrNameLst>
                                          <p:attrName>style.visibility</p:attrName>
                                        </p:attrNameLst>
                                      </p:cBhvr>
                                      <p:to>
                                        <p:strVal val="visible"/>
                                      </p:to>
                                    </p:set>
                                    <p:animEffect transition="in" filter="box(in)">
                                      <p:cBhvr>
                                        <p:cTn id="30" dur="1000"/>
                                        <p:tgtEl>
                                          <p:spTgt spid="2621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62179"/>
                                        </p:tgtEl>
                                        <p:attrNameLst>
                                          <p:attrName>style.visibility</p:attrName>
                                        </p:attrNameLst>
                                      </p:cBhvr>
                                      <p:to>
                                        <p:strVal val="visible"/>
                                      </p:to>
                                    </p:set>
                                    <p:animEffect transition="in" filter="box(in)">
                                      <p:cBhvr>
                                        <p:cTn id="35" dur="1000"/>
                                        <p:tgtEl>
                                          <p:spTgt spid="262179"/>
                                        </p:tgtEl>
                                      </p:cBhvr>
                                    </p:animEffect>
                                  </p:childTnLst>
                                </p:cTn>
                              </p:par>
                              <p:par>
                                <p:cTn id="36" presetID="4" presetClass="exit" presetSubtype="16" fill="hold" grpId="1" nodeType="withEffect">
                                  <p:stCondLst>
                                    <p:cond delay="0"/>
                                  </p:stCondLst>
                                  <p:childTnLst>
                                    <p:animEffect transition="out" filter="box(in)">
                                      <p:cBhvr>
                                        <p:cTn id="37" dur="1000"/>
                                        <p:tgtEl>
                                          <p:spTgt spid="262178"/>
                                        </p:tgtEl>
                                      </p:cBhvr>
                                    </p:animEffect>
                                    <p:set>
                                      <p:cBhvr>
                                        <p:cTn id="38" dur="1" fill="hold">
                                          <p:stCondLst>
                                            <p:cond delay="999"/>
                                          </p:stCondLst>
                                        </p:cTn>
                                        <p:tgtEl>
                                          <p:spTgt spid="262178"/>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62150"/>
                                        </p:tgtEl>
                                        <p:attrNameLst>
                                          <p:attrName>style.visibility</p:attrName>
                                        </p:attrNameLst>
                                      </p:cBhvr>
                                      <p:to>
                                        <p:strVal val="visible"/>
                                      </p:to>
                                    </p:set>
                                    <p:animEffect transition="in" filter="box(in)">
                                      <p:cBhvr>
                                        <p:cTn id="43" dur="1000"/>
                                        <p:tgtEl>
                                          <p:spTgt spid="26215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62180"/>
                                        </p:tgtEl>
                                        <p:attrNameLst>
                                          <p:attrName>style.visibility</p:attrName>
                                        </p:attrNameLst>
                                      </p:cBhvr>
                                      <p:to>
                                        <p:strVal val="visible"/>
                                      </p:to>
                                    </p:set>
                                    <p:animEffect transition="in" filter="box(in)">
                                      <p:cBhvr>
                                        <p:cTn id="48" dur="1000"/>
                                        <p:tgtEl>
                                          <p:spTgt spid="262180"/>
                                        </p:tgtEl>
                                      </p:cBhvr>
                                    </p:animEffect>
                                  </p:childTnLst>
                                </p:cTn>
                              </p:par>
                              <p:par>
                                <p:cTn id="49" presetID="4" presetClass="entr" presetSubtype="16" fill="hold" grpId="2" nodeType="withEffect">
                                  <p:stCondLst>
                                    <p:cond delay="0"/>
                                  </p:stCondLst>
                                  <p:childTnLst>
                                    <p:set>
                                      <p:cBhvr>
                                        <p:cTn id="50" dur="1" fill="hold">
                                          <p:stCondLst>
                                            <p:cond delay="0"/>
                                          </p:stCondLst>
                                        </p:cTn>
                                        <p:tgtEl>
                                          <p:spTgt spid="262178"/>
                                        </p:tgtEl>
                                        <p:attrNameLst>
                                          <p:attrName>style.visibility</p:attrName>
                                        </p:attrNameLst>
                                      </p:cBhvr>
                                      <p:to>
                                        <p:strVal val="visible"/>
                                      </p:to>
                                    </p:set>
                                    <p:animEffect transition="in" filter="box(in)">
                                      <p:cBhvr>
                                        <p:cTn id="51" dur="1000"/>
                                        <p:tgtEl>
                                          <p:spTgt spid="262178"/>
                                        </p:tgtEl>
                                      </p:cBhvr>
                                    </p:animEffect>
                                  </p:childTnLst>
                                </p:cTn>
                              </p:par>
                              <p:par>
                                <p:cTn id="52" presetID="4" presetClass="exit" presetSubtype="16" fill="hold" grpId="1" nodeType="withEffect">
                                  <p:stCondLst>
                                    <p:cond delay="0"/>
                                  </p:stCondLst>
                                  <p:childTnLst>
                                    <p:animEffect transition="out" filter="box(in)">
                                      <p:cBhvr>
                                        <p:cTn id="53" dur="1000"/>
                                        <p:tgtEl>
                                          <p:spTgt spid="262179"/>
                                        </p:tgtEl>
                                      </p:cBhvr>
                                    </p:animEffect>
                                    <p:set>
                                      <p:cBhvr>
                                        <p:cTn id="54" dur="1" fill="hold">
                                          <p:stCondLst>
                                            <p:cond delay="999"/>
                                          </p:stCondLst>
                                        </p:cTn>
                                        <p:tgtEl>
                                          <p:spTgt spid="262179"/>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262152"/>
                                        </p:tgtEl>
                                        <p:attrNameLst>
                                          <p:attrName>style.visibility</p:attrName>
                                        </p:attrNameLst>
                                      </p:cBhvr>
                                      <p:to>
                                        <p:strVal val="visible"/>
                                      </p:to>
                                    </p:set>
                                    <p:animEffect transition="in" filter="box(in)">
                                      <p:cBhvr>
                                        <p:cTn id="59" dur="1000"/>
                                        <p:tgtEl>
                                          <p:spTgt spid="26215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xit" presetSubtype="16" fill="hold" grpId="3" nodeType="clickEffect">
                                  <p:stCondLst>
                                    <p:cond delay="0"/>
                                  </p:stCondLst>
                                  <p:childTnLst>
                                    <p:animEffect transition="out" filter="box(in)">
                                      <p:cBhvr>
                                        <p:cTn id="63" dur="1000"/>
                                        <p:tgtEl>
                                          <p:spTgt spid="262178"/>
                                        </p:tgtEl>
                                      </p:cBhvr>
                                    </p:animEffect>
                                    <p:set>
                                      <p:cBhvr>
                                        <p:cTn id="64" dur="1" fill="hold">
                                          <p:stCondLst>
                                            <p:cond delay="999"/>
                                          </p:stCondLst>
                                        </p:cTn>
                                        <p:tgtEl>
                                          <p:spTgt spid="262178"/>
                                        </p:tgtEl>
                                        <p:attrNameLst>
                                          <p:attrName>style.visibility</p:attrName>
                                        </p:attrNameLst>
                                      </p:cBhvr>
                                      <p:to>
                                        <p:strVal val="hidden"/>
                                      </p:to>
                                    </p:set>
                                  </p:childTnLst>
                                </p:cTn>
                              </p:par>
                              <p:par>
                                <p:cTn id="65" presetID="4" presetClass="exit" presetSubtype="16" fill="hold" grpId="1" nodeType="withEffect">
                                  <p:stCondLst>
                                    <p:cond delay="0"/>
                                  </p:stCondLst>
                                  <p:childTnLst>
                                    <p:animEffect transition="out" filter="box(in)">
                                      <p:cBhvr>
                                        <p:cTn id="66" dur="1000"/>
                                        <p:tgtEl>
                                          <p:spTgt spid="262180"/>
                                        </p:tgtEl>
                                      </p:cBhvr>
                                    </p:animEffect>
                                    <p:set>
                                      <p:cBhvr>
                                        <p:cTn id="67" dur="1" fill="hold">
                                          <p:stCondLst>
                                            <p:cond delay="999"/>
                                          </p:stCondLst>
                                        </p:cTn>
                                        <p:tgtEl>
                                          <p:spTgt spid="262180"/>
                                        </p:tgtEl>
                                        <p:attrNameLst>
                                          <p:attrName>style.visibility</p:attrName>
                                        </p:attrNameLst>
                                      </p:cBhvr>
                                      <p:to>
                                        <p:strVal val="hidden"/>
                                      </p:to>
                                    </p:set>
                                  </p:childTnLst>
                                </p:cTn>
                              </p:par>
                              <p:par>
                                <p:cTn id="68" presetID="4" presetClass="entr" presetSubtype="16" fill="hold" grpId="0" nodeType="withEffect">
                                  <p:stCondLst>
                                    <p:cond delay="0"/>
                                  </p:stCondLst>
                                  <p:childTnLst>
                                    <p:set>
                                      <p:cBhvr>
                                        <p:cTn id="69" dur="1" fill="hold">
                                          <p:stCondLst>
                                            <p:cond delay="0"/>
                                          </p:stCondLst>
                                        </p:cTn>
                                        <p:tgtEl>
                                          <p:spTgt spid="262181"/>
                                        </p:tgtEl>
                                        <p:attrNameLst>
                                          <p:attrName>style.visibility</p:attrName>
                                        </p:attrNameLst>
                                      </p:cBhvr>
                                      <p:to>
                                        <p:strVal val="visible"/>
                                      </p:to>
                                    </p:set>
                                    <p:animEffect transition="in" filter="box(in)">
                                      <p:cBhvr>
                                        <p:cTn id="70" dur="1000"/>
                                        <p:tgtEl>
                                          <p:spTgt spid="262181"/>
                                        </p:tgtEl>
                                      </p:cBhvr>
                                    </p:animEffect>
                                  </p:childTnLst>
                                </p:cTn>
                              </p:par>
                              <p:par>
                                <p:cTn id="71" presetID="4" presetClass="entr" presetSubtype="16" fill="hold" grpId="2" nodeType="withEffect">
                                  <p:stCondLst>
                                    <p:cond delay="0"/>
                                  </p:stCondLst>
                                  <p:childTnLst>
                                    <p:set>
                                      <p:cBhvr>
                                        <p:cTn id="72" dur="1" fill="hold">
                                          <p:stCondLst>
                                            <p:cond delay="0"/>
                                          </p:stCondLst>
                                        </p:cTn>
                                        <p:tgtEl>
                                          <p:spTgt spid="262179"/>
                                        </p:tgtEl>
                                        <p:attrNameLst>
                                          <p:attrName>style.visibility</p:attrName>
                                        </p:attrNameLst>
                                      </p:cBhvr>
                                      <p:to>
                                        <p:strVal val="visible"/>
                                      </p:to>
                                    </p:set>
                                    <p:animEffect transition="in" filter="box(in)">
                                      <p:cBhvr>
                                        <p:cTn id="73" dur="500"/>
                                        <p:tgtEl>
                                          <p:spTgt spid="26217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262149"/>
                                        </p:tgtEl>
                                        <p:attrNameLst>
                                          <p:attrName>style.visibility</p:attrName>
                                        </p:attrNameLst>
                                      </p:cBhvr>
                                      <p:to>
                                        <p:strVal val="visible"/>
                                      </p:to>
                                    </p:set>
                                    <p:animEffect transition="in" filter="box(in)">
                                      <p:cBhvr>
                                        <p:cTn id="78" dur="1000"/>
                                        <p:tgtEl>
                                          <p:spTgt spid="262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9" grpId="0"/>
      <p:bldP spid="262150" grpId="0"/>
      <p:bldP spid="262151" grpId="0"/>
      <p:bldP spid="262152" grpId="0"/>
      <p:bldP spid="262153" grpId="0"/>
      <p:bldP spid="262154" grpId="0"/>
      <p:bldP spid="262157" grpId="0"/>
      <p:bldP spid="262162" grpId="0"/>
      <p:bldP spid="262178" grpId="0" animBg="1"/>
      <p:bldP spid="262178" grpId="1" animBg="1"/>
      <p:bldP spid="262178" grpId="2" animBg="1"/>
      <p:bldP spid="262178" grpId="3" animBg="1"/>
      <p:bldP spid="262179" grpId="0" animBg="1"/>
      <p:bldP spid="262179" grpId="1" animBg="1"/>
      <p:bldP spid="262179" grpId="2" animBg="1"/>
      <p:bldP spid="262180" grpId="0" animBg="1"/>
      <p:bldP spid="262180" grpId="1" animBg="1"/>
      <p:bldP spid="26218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D07D2DC5-589D-462F-AE25-2D359BD32B30}"/>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Truth Tables For Compound Statements: Example</a:t>
            </a:r>
            <a:endParaRPr lang="en-US" altLang="en-US" sz="36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9156" name="Rectangle 3">
            <a:extLst>
              <a:ext uri="{FF2B5EF4-FFF2-40B4-BE49-F238E27FC236}">
                <a16:creationId xmlns:a16="http://schemas.microsoft.com/office/drawing/2014/main" id="{6A3660F2-0034-41D7-94F3-F13F3F66D2D1}"/>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(ii)	Construct the truth table for the compound statement</a:t>
            </a:r>
          </a:p>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 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49154" name="Slide Number Placeholder 6">
            <a:extLst>
              <a:ext uri="{FF2B5EF4-FFF2-40B4-BE49-F238E27FC236}">
                <a16:creationId xmlns:a16="http://schemas.microsoft.com/office/drawing/2014/main" id="{44EBE627-22FC-4066-A3B6-854A12C3D8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77C3226-9A46-4FDA-8F25-5AD10650A68C}" type="slidenum">
              <a:rPr lang="en-GB" altLang="en-US" sz="1400" smtClean="0"/>
              <a:pPr>
                <a:spcBef>
                  <a:spcPct val="0"/>
                </a:spcBef>
                <a:buFontTx/>
                <a:buNone/>
              </a:pPr>
              <a:t>31</a:t>
            </a:fld>
            <a:endParaRPr lang="en-GB" altLang="en-US" sz="1400"/>
          </a:p>
        </p:txBody>
      </p:sp>
      <p:sp>
        <p:nvSpPr>
          <p:cNvPr id="263212" name="Rectangle 44">
            <a:extLst>
              <a:ext uri="{FF2B5EF4-FFF2-40B4-BE49-F238E27FC236}">
                <a16:creationId xmlns:a16="http://schemas.microsoft.com/office/drawing/2014/main" id="{5BA6E61C-0CFF-4E85-B854-09FBBADC1B07}"/>
              </a:ext>
            </a:extLst>
          </p:cNvPr>
          <p:cNvSpPr>
            <a:spLocks noChangeArrowheads="1"/>
          </p:cNvSpPr>
          <p:nvPr/>
        </p:nvSpPr>
        <p:spPr bwMode="auto">
          <a:xfrm>
            <a:off x="6015038" y="4051300"/>
            <a:ext cx="13589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3210" name="Rectangle 42">
            <a:extLst>
              <a:ext uri="{FF2B5EF4-FFF2-40B4-BE49-F238E27FC236}">
                <a16:creationId xmlns:a16="http://schemas.microsoft.com/office/drawing/2014/main" id="{24AC14CD-F6FD-4C86-ABE7-6A6B8C2542BE}"/>
              </a:ext>
            </a:extLst>
          </p:cNvPr>
          <p:cNvSpPr>
            <a:spLocks noChangeArrowheads="1"/>
          </p:cNvSpPr>
          <p:nvPr/>
        </p:nvSpPr>
        <p:spPr bwMode="auto">
          <a:xfrm>
            <a:off x="4656138" y="4051300"/>
            <a:ext cx="13589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3208" name="Rectangle 40">
            <a:extLst>
              <a:ext uri="{FF2B5EF4-FFF2-40B4-BE49-F238E27FC236}">
                <a16:creationId xmlns:a16="http://schemas.microsoft.com/office/drawing/2014/main" id="{A98BD263-76DE-4F18-A7B5-EFFB9C426E47}"/>
              </a:ext>
            </a:extLst>
          </p:cNvPr>
          <p:cNvSpPr>
            <a:spLocks noChangeArrowheads="1"/>
          </p:cNvSpPr>
          <p:nvPr/>
        </p:nvSpPr>
        <p:spPr bwMode="auto">
          <a:xfrm>
            <a:off x="3297238" y="4051300"/>
            <a:ext cx="13589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3206" name="Rectangle 38">
            <a:extLst>
              <a:ext uri="{FF2B5EF4-FFF2-40B4-BE49-F238E27FC236}">
                <a16:creationId xmlns:a16="http://schemas.microsoft.com/office/drawing/2014/main" id="{61F242A0-B731-4838-AC9B-09CC7DB9EFF5}"/>
              </a:ext>
            </a:extLst>
          </p:cNvPr>
          <p:cNvSpPr>
            <a:spLocks noChangeArrowheads="1"/>
          </p:cNvSpPr>
          <p:nvPr/>
        </p:nvSpPr>
        <p:spPr bwMode="auto">
          <a:xfrm>
            <a:off x="1938338" y="4051300"/>
            <a:ext cx="13589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3203" name="Rectangle 35">
            <a:extLst>
              <a:ext uri="{FF2B5EF4-FFF2-40B4-BE49-F238E27FC236}">
                <a16:creationId xmlns:a16="http://schemas.microsoft.com/office/drawing/2014/main" id="{48788343-2D4F-401B-9F7A-BBEF13D028C3}"/>
              </a:ext>
            </a:extLst>
          </p:cNvPr>
          <p:cNvSpPr>
            <a:spLocks noChangeArrowheads="1"/>
          </p:cNvSpPr>
          <p:nvPr/>
        </p:nvSpPr>
        <p:spPr bwMode="auto">
          <a:xfrm>
            <a:off x="6015038" y="4510088"/>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3201" name="Rectangle 33">
            <a:extLst>
              <a:ext uri="{FF2B5EF4-FFF2-40B4-BE49-F238E27FC236}">
                <a16:creationId xmlns:a16="http://schemas.microsoft.com/office/drawing/2014/main" id="{72FAEAD1-3ED7-4728-9EBF-29D6BAFFBA01}"/>
              </a:ext>
            </a:extLst>
          </p:cNvPr>
          <p:cNvSpPr>
            <a:spLocks noChangeArrowheads="1"/>
          </p:cNvSpPr>
          <p:nvPr/>
        </p:nvSpPr>
        <p:spPr bwMode="auto">
          <a:xfrm>
            <a:off x="4656138" y="4510088"/>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3199" name="Rectangle 31">
            <a:extLst>
              <a:ext uri="{FF2B5EF4-FFF2-40B4-BE49-F238E27FC236}">
                <a16:creationId xmlns:a16="http://schemas.microsoft.com/office/drawing/2014/main" id="{2B1F8204-5852-464F-BF6C-E88D0E30D787}"/>
              </a:ext>
            </a:extLst>
          </p:cNvPr>
          <p:cNvSpPr>
            <a:spLocks noChangeArrowheads="1"/>
          </p:cNvSpPr>
          <p:nvPr/>
        </p:nvSpPr>
        <p:spPr bwMode="auto">
          <a:xfrm>
            <a:off x="3297238" y="4510088"/>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3197" name="Rectangle 29">
            <a:extLst>
              <a:ext uri="{FF2B5EF4-FFF2-40B4-BE49-F238E27FC236}">
                <a16:creationId xmlns:a16="http://schemas.microsoft.com/office/drawing/2014/main" id="{2CD197DE-2869-478F-BBF5-95CAB1370770}"/>
              </a:ext>
            </a:extLst>
          </p:cNvPr>
          <p:cNvSpPr>
            <a:spLocks noChangeArrowheads="1"/>
          </p:cNvSpPr>
          <p:nvPr/>
        </p:nvSpPr>
        <p:spPr bwMode="auto">
          <a:xfrm>
            <a:off x="1938338" y="4510088"/>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3194" name="Rectangle 26">
            <a:extLst>
              <a:ext uri="{FF2B5EF4-FFF2-40B4-BE49-F238E27FC236}">
                <a16:creationId xmlns:a16="http://schemas.microsoft.com/office/drawing/2014/main" id="{2E7FA916-E97A-4436-96FA-28766E663C33}"/>
              </a:ext>
            </a:extLst>
          </p:cNvPr>
          <p:cNvSpPr>
            <a:spLocks noChangeArrowheads="1"/>
          </p:cNvSpPr>
          <p:nvPr/>
        </p:nvSpPr>
        <p:spPr bwMode="auto">
          <a:xfrm>
            <a:off x="4656138" y="4967288"/>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3192" name="Rectangle 24">
            <a:extLst>
              <a:ext uri="{FF2B5EF4-FFF2-40B4-BE49-F238E27FC236}">
                <a16:creationId xmlns:a16="http://schemas.microsoft.com/office/drawing/2014/main" id="{CB61E301-F70C-423B-AE5B-CC3982D0E9F8}"/>
              </a:ext>
            </a:extLst>
          </p:cNvPr>
          <p:cNvSpPr>
            <a:spLocks noChangeArrowheads="1"/>
          </p:cNvSpPr>
          <p:nvPr/>
        </p:nvSpPr>
        <p:spPr bwMode="auto">
          <a:xfrm>
            <a:off x="4656138" y="3594100"/>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3190" name="Rectangle 22">
            <a:extLst>
              <a:ext uri="{FF2B5EF4-FFF2-40B4-BE49-F238E27FC236}">
                <a16:creationId xmlns:a16="http://schemas.microsoft.com/office/drawing/2014/main" id="{1F84D38A-D662-4B0B-96DC-0263EFAC5BD5}"/>
              </a:ext>
            </a:extLst>
          </p:cNvPr>
          <p:cNvSpPr>
            <a:spLocks noChangeArrowheads="1"/>
          </p:cNvSpPr>
          <p:nvPr/>
        </p:nvSpPr>
        <p:spPr bwMode="auto">
          <a:xfrm>
            <a:off x="4656138" y="3135313"/>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 P</a:t>
            </a:r>
          </a:p>
        </p:txBody>
      </p:sp>
      <p:sp>
        <p:nvSpPr>
          <p:cNvPr id="263173" name="Rectangle 5">
            <a:extLst>
              <a:ext uri="{FF2B5EF4-FFF2-40B4-BE49-F238E27FC236}">
                <a16:creationId xmlns:a16="http://schemas.microsoft.com/office/drawing/2014/main" id="{EC9E6227-83EA-4E5F-B6A7-A7A739B67E62}"/>
              </a:ext>
            </a:extLst>
          </p:cNvPr>
          <p:cNvSpPr>
            <a:spLocks noChangeArrowheads="1"/>
          </p:cNvSpPr>
          <p:nvPr/>
        </p:nvSpPr>
        <p:spPr bwMode="auto">
          <a:xfrm>
            <a:off x="6015038" y="4967288"/>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3174" name="Rectangle 6">
            <a:extLst>
              <a:ext uri="{FF2B5EF4-FFF2-40B4-BE49-F238E27FC236}">
                <a16:creationId xmlns:a16="http://schemas.microsoft.com/office/drawing/2014/main" id="{1E725ACA-04C8-414C-8DAB-EFB07AB40666}"/>
              </a:ext>
            </a:extLst>
          </p:cNvPr>
          <p:cNvSpPr>
            <a:spLocks noChangeArrowheads="1"/>
          </p:cNvSpPr>
          <p:nvPr/>
        </p:nvSpPr>
        <p:spPr bwMode="auto">
          <a:xfrm>
            <a:off x="3297238" y="4967288"/>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3175" name="Rectangle 7">
            <a:extLst>
              <a:ext uri="{FF2B5EF4-FFF2-40B4-BE49-F238E27FC236}">
                <a16:creationId xmlns:a16="http://schemas.microsoft.com/office/drawing/2014/main" id="{4F344759-A11A-42B9-A751-C83654EFA503}"/>
              </a:ext>
            </a:extLst>
          </p:cNvPr>
          <p:cNvSpPr>
            <a:spLocks noChangeArrowheads="1"/>
          </p:cNvSpPr>
          <p:nvPr/>
        </p:nvSpPr>
        <p:spPr bwMode="auto">
          <a:xfrm>
            <a:off x="1938338" y="4967288"/>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3176" name="Rectangle 8">
            <a:extLst>
              <a:ext uri="{FF2B5EF4-FFF2-40B4-BE49-F238E27FC236}">
                <a16:creationId xmlns:a16="http://schemas.microsoft.com/office/drawing/2014/main" id="{8ED740EB-3EB6-45D1-BE80-2A14DEBD3B32}"/>
              </a:ext>
            </a:extLst>
          </p:cNvPr>
          <p:cNvSpPr>
            <a:spLocks noChangeArrowheads="1"/>
          </p:cNvSpPr>
          <p:nvPr/>
        </p:nvSpPr>
        <p:spPr bwMode="auto">
          <a:xfrm>
            <a:off x="6015038" y="3594100"/>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3177" name="Rectangle 9">
            <a:extLst>
              <a:ext uri="{FF2B5EF4-FFF2-40B4-BE49-F238E27FC236}">
                <a16:creationId xmlns:a16="http://schemas.microsoft.com/office/drawing/2014/main" id="{F573BE7C-1C4B-45E4-BCC8-90DE54F0551C}"/>
              </a:ext>
            </a:extLst>
          </p:cNvPr>
          <p:cNvSpPr>
            <a:spLocks noChangeArrowheads="1"/>
          </p:cNvSpPr>
          <p:nvPr/>
        </p:nvSpPr>
        <p:spPr bwMode="auto">
          <a:xfrm>
            <a:off x="3297238" y="3594100"/>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3178" name="Rectangle 10">
            <a:extLst>
              <a:ext uri="{FF2B5EF4-FFF2-40B4-BE49-F238E27FC236}">
                <a16:creationId xmlns:a16="http://schemas.microsoft.com/office/drawing/2014/main" id="{63E5DBA4-6750-4086-B0AC-F71CE2242DA6}"/>
              </a:ext>
            </a:extLst>
          </p:cNvPr>
          <p:cNvSpPr>
            <a:spLocks noChangeArrowheads="1"/>
          </p:cNvSpPr>
          <p:nvPr/>
        </p:nvSpPr>
        <p:spPr bwMode="auto">
          <a:xfrm>
            <a:off x="1938338" y="3594100"/>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49174" name="Rectangle 11">
            <a:extLst>
              <a:ext uri="{FF2B5EF4-FFF2-40B4-BE49-F238E27FC236}">
                <a16:creationId xmlns:a16="http://schemas.microsoft.com/office/drawing/2014/main" id="{417748BE-D05A-4519-A3D6-30E757C7784E}"/>
              </a:ext>
            </a:extLst>
          </p:cNvPr>
          <p:cNvSpPr>
            <a:spLocks noChangeArrowheads="1"/>
          </p:cNvSpPr>
          <p:nvPr/>
        </p:nvSpPr>
        <p:spPr bwMode="auto">
          <a:xfrm>
            <a:off x="3297238" y="3135313"/>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Q</a:t>
            </a:r>
            <a:endParaRPr lang="en-GB" altLang="en-US" sz="2400" i="1">
              <a:latin typeface="Times New Roman" panose="02020603050405020304" pitchFamily="18" charset="0"/>
              <a:cs typeface="Times New Roman" panose="02020603050405020304" pitchFamily="18" charset="0"/>
            </a:endParaRPr>
          </a:p>
        </p:txBody>
      </p:sp>
      <p:sp>
        <p:nvSpPr>
          <p:cNvPr id="263180" name="Rectangle 12">
            <a:extLst>
              <a:ext uri="{FF2B5EF4-FFF2-40B4-BE49-F238E27FC236}">
                <a16:creationId xmlns:a16="http://schemas.microsoft.com/office/drawing/2014/main" id="{EB87B2A5-77F3-4AE3-B6C8-3CC50C2D2CD7}"/>
              </a:ext>
            </a:extLst>
          </p:cNvPr>
          <p:cNvSpPr>
            <a:spLocks noChangeArrowheads="1"/>
          </p:cNvSpPr>
          <p:nvPr/>
        </p:nvSpPr>
        <p:spPr bwMode="auto">
          <a:xfrm>
            <a:off x="6015038" y="3135313"/>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sym typeface="Symbol" panose="05050102010706020507" pitchFamily="18" charset="2"/>
              </a:rPr>
              <a:t>~ 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9176" name="Rectangle 13">
            <a:extLst>
              <a:ext uri="{FF2B5EF4-FFF2-40B4-BE49-F238E27FC236}">
                <a16:creationId xmlns:a16="http://schemas.microsoft.com/office/drawing/2014/main" id="{E1AB67D5-1A40-401E-BDF3-483E8094F89F}"/>
              </a:ext>
            </a:extLst>
          </p:cNvPr>
          <p:cNvSpPr>
            <a:spLocks noChangeArrowheads="1"/>
          </p:cNvSpPr>
          <p:nvPr/>
        </p:nvSpPr>
        <p:spPr bwMode="auto">
          <a:xfrm>
            <a:off x="1938338" y="3135313"/>
            <a:ext cx="1358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a:t>
            </a:r>
            <a:endParaRPr lang="en-GB" altLang="en-US" sz="2400" i="1">
              <a:latin typeface="Times New Roman" panose="02020603050405020304" pitchFamily="18" charset="0"/>
              <a:cs typeface="Times New Roman" panose="02020603050405020304" pitchFamily="18" charset="0"/>
            </a:endParaRPr>
          </a:p>
        </p:txBody>
      </p:sp>
      <p:sp>
        <p:nvSpPr>
          <p:cNvPr id="49177" name="Line 14">
            <a:extLst>
              <a:ext uri="{FF2B5EF4-FFF2-40B4-BE49-F238E27FC236}">
                <a16:creationId xmlns:a16="http://schemas.microsoft.com/office/drawing/2014/main" id="{25359B8D-FC06-4C2C-BF50-9F116D8A6A6E}"/>
              </a:ext>
            </a:extLst>
          </p:cNvPr>
          <p:cNvSpPr>
            <a:spLocks noChangeShapeType="1"/>
          </p:cNvSpPr>
          <p:nvPr/>
        </p:nvSpPr>
        <p:spPr bwMode="auto">
          <a:xfrm>
            <a:off x="1938338" y="3135313"/>
            <a:ext cx="5435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78" name="Line 15">
            <a:extLst>
              <a:ext uri="{FF2B5EF4-FFF2-40B4-BE49-F238E27FC236}">
                <a16:creationId xmlns:a16="http://schemas.microsoft.com/office/drawing/2014/main" id="{8AE2821F-2577-4386-BE6A-7C526E5ED84D}"/>
              </a:ext>
            </a:extLst>
          </p:cNvPr>
          <p:cNvSpPr>
            <a:spLocks noChangeShapeType="1"/>
          </p:cNvSpPr>
          <p:nvPr/>
        </p:nvSpPr>
        <p:spPr bwMode="auto">
          <a:xfrm>
            <a:off x="1938338" y="3594100"/>
            <a:ext cx="543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79" name="Line 16">
            <a:extLst>
              <a:ext uri="{FF2B5EF4-FFF2-40B4-BE49-F238E27FC236}">
                <a16:creationId xmlns:a16="http://schemas.microsoft.com/office/drawing/2014/main" id="{3C963757-B63B-4059-A29D-758335F92CC8}"/>
              </a:ext>
            </a:extLst>
          </p:cNvPr>
          <p:cNvSpPr>
            <a:spLocks noChangeShapeType="1"/>
          </p:cNvSpPr>
          <p:nvPr/>
        </p:nvSpPr>
        <p:spPr bwMode="auto">
          <a:xfrm>
            <a:off x="1938338" y="5426075"/>
            <a:ext cx="5435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80" name="Line 17">
            <a:extLst>
              <a:ext uri="{FF2B5EF4-FFF2-40B4-BE49-F238E27FC236}">
                <a16:creationId xmlns:a16="http://schemas.microsoft.com/office/drawing/2014/main" id="{93A4FEB7-A21E-4BAC-9580-62D606B5A6E5}"/>
              </a:ext>
            </a:extLst>
          </p:cNvPr>
          <p:cNvSpPr>
            <a:spLocks noChangeShapeType="1"/>
          </p:cNvSpPr>
          <p:nvPr/>
        </p:nvSpPr>
        <p:spPr bwMode="auto">
          <a:xfrm>
            <a:off x="1938338" y="3135313"/>
            <a:ext cx="0" cy="229076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81" name="Line 18">
            <a:extLst>
              <a:ext uri="{FF2B5EF4-FFF2-40B4-BE49-F238E27FC236}">
                <a16:creationId xmlns:a16="http://schemas.microsoft.com/office/drawing/2014/main" id="{50F8AEFA-CEE7-421E-A378-8AD6581B3F56}"/>
              </a:ext>
            </a:extLst>
          </p:cNvPr>
          <p:cNvSpPr>
            <a:spLocks noChangeShapeType="1"/>
          </p:cNvSpPr>
          <p:nvPr/>
        </p:nvSpPr>
        <p:spPr bwMode="auto">
          <a:xfrm>
            <a:off x="3297238" y="3135313"/>
            <a:ext cx="0" cy="2290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82" name="Line 19">
            <a:extLst>
              <a:ext uri="{FF2B5EF4-FFF2-40B4-BE49-F238E27FC236}">
                <a16:creationId xmlns:a16="http://schemas.microsoft.com/office/drawing/2014/main" id="{7743C677-1B7D-43D2-994E-2CEDB3A17EFD}"/>
              </a:ext>
            </a:extLst>
          </p:cNvPr>
          <p:cNvSpPr>
            <a:spLocks noChangeShapeType="1"/>
          </p:cNvSpPr>
          <p:nvPr/>
        </p:nvSpPr>
        <p:spPr bwMode="auto">
          <a:xfrm>
            <a:off x="7373938" y="3135313"/>
            <a:ext cx="0" cy="229076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83" name="Line 20">
            <a:extLst>
              <a:ext uri="{FF2B5EF4-FFF2-40B4-BE49-F238E27FC236}">
                <a16:creationId xmlns:a16="http://schemas.microsoft.com/office/drawing/2014/main" id="{E6FA1E6A-6ADA-4036-9541-77392E39C7FF}"/>
              </a:ext>
            </a:extLst>
          </p:cNvPr>
          <p:cNvSpPr>
            <a:spLocks noChangeShapeType="1"/>
          </p:cNvSpPr>
          <p:nvPr/>
        </p:nvSpPr>
        <p:spPr bwMode="auto">
          <a:xfrm>
            <a:off x="4656138" y="3135313"/>
            <a:ext cx="0" cy="2290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84" name="Line 21">
            <a:extLst>
              <a:ext uri="{FF2B5EF4-FFF2-40B4-BE49-F238E27FC236}">
                <a16:creationId xmlns:a16="http://schemas.microsoft.com/office/drawing/2014/main" id="{36EBBEA9-DE02-4232-B049-F84C9EC42969}"/>
              </a:ext>
            </a:extLst>
          </p:cNvPr>
          <p:cNvSpPr>
            <a:spLocks noChangeShapeType="1"/>
          </p:cNvSpPr>
          <p:nvPr/>
        </p:nvSpPr>
        <p:spPr bwMode="auto">
          <a:xfrm>
            <a:off x="1938338" y="4051300"/>
            <a:ext cx="543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85" name="Line 23">
            <a:extLst>
              <a:ext uri="{FF2B5EF4-FFF2-40B4-BE49-F238E27FC236}">
                <a16:creationId xmlns:a16="http://schemas.microsoft.com/office/drawing/2014/main" id="{B5D0DD0F-3CE1-42C1-BDCD-CAF5E6340FEE}"/>
              </a:ext>
            </a:extLst>
          </p:cNvPr>
          <p:cNvSpPr>
            <a:spLocks noChangeShapeType="1"/>
          </p:cNvSpPr>
          <p:nvPr/>
        </p:nvSpPr>
        <p:spPr bwMode="auto">
          <a:xfrm>
            <a:off x="6015038" y="3135313"/>
            <a:ext cx="0" cy="2290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86" name="Line 30">
            <a:extLst>
              <a:ext uri="{FF2B5EF4-FFF2-40B4-BE49-F238E27FC236}">
                <a16:creationId xmlns:a16="http://schemas.microsoft.com/office/drawing/2014/main" id="{2A699FE5-FD7F-4FD1-B8A6-C26B6BE24BE1}"/>
              </a:ext>
            </a:extLst>
          </p:cNvPr>
          <p:cNvSpPr>
            <a:spLocks noChangeShapeType="1"/>
          </p:cNvSpPr>
          <p:nvPr/>
        </p:nvSpPr>
        <p:spPr bwMode="auto">
          <a:xfrm>
            <a:off x="1938338" y="4967288"/>
            <a:ext cx="543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9187" name="Line 39">
            <a:extLst>
              <a:ext uri="{FF2B5EF4-FFF2-40B4-BE49-F238E27FC236}">
                <a16:creationId xmlns:a16="http://schemas.microsoft.com/office/drawing/2014/main" id="{C5B9CF3E-40E2-4575-9953-48D31836DC27}"/>
              </a:ext>
            </a:extLst>
          </p:cNvPr>
          <p:cNvSpPr>
            <a:spLocks noChangeShapeType="1"/>
          </p:cNvSpPr>
          <p:nvPr/>
        </p:nvSpPr>
        <p:spPr bwMode="auto">
          <a:xfrm>
            <a:off x="1938338" y="4510088"/>
            <a:ext cx="543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3216" name="Oval 48">
            <a:extLst>
              <a:ext uri="{FF2B5EF4-FFF2-40B4-BE49-F238E27FC236}">
                <a16:creationId xmlns:a16="http://schemas.microsoft.com/office/drawing/2014/main" id="{25234401-5CA1-485F-9F0A-0A4455A9ABD7}"/>
              </a:ext>
            </a:extLst>
          </p:cNvPr>
          <p:cNvSpPr>
            <a:spLocks noChangeArrowheads="1"/>
          </p:cNvSpPr>
          <p:nvPr/>
        </p:nvSpPr>
        <p:spPr bwMode="auto">
          <a:xfrm>
            <a:off x="2433638" y="358298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17" name="Oval 49">
            <a:extLst>
              <a:ext uri="{FF2B5EF4-FFF2-40B4-BE49-F238E27FC236}">
                <a16:creationId xmlns:a16="http://schemas.microsoft.com/office/drawing/2014/main" id="{CA70084A-87C3-4EDB-9C24-A9E801380423}"/>
              </a:ext>
            </a:extLst>
          </p:cNvPr>
          <p:cNvSpPr>
            <a:spLocks noChangeArrowheads="1"/>
          </p:cNvSpPr>
          <p:nvPr/>
        </p:nvSpPr>
        <p:spPr bwMode="auto">
          <a:xfrm>
            <a:off x="2420938" y="40560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18" name="Oval 50">
            <a:extLst>
              <a:ext uri="{FF2B5EF4-FFF2-40B4-BE49-F238E27FC236}">
                <a16:creationId xmlns:a16="http://schemas.microsoft.com/office/drawing/2014/main" id="{8960C850-2295-4017-A243-0AB230B266AA}"/>
              </a:ext>
            </a:extLst>
          </p:cNvPr>
          <p:cNvSpPr>
            <a:spLocks noChangeArrowheads="1"/>
          </p:cNvSpPr>
          <p:nvPr/>
        </p:nvSpPr>
        <p:spPr bwMode="auto">
          <a:xfrm>
            <a:off x="2419350" y="45259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19" name="Oval 51">
            <a:extLst>
              <a:ext uri="{FF2B5EF4-FFF2-40B4-BE49-F238E27FC236}">
                <a16:creationId xmlns:a16="http://schemas.microsoft.com/office/drawing/2014/main" id="{DF705A6E-2413-4068-A347-66D7029FC4E1}"/>
              </a:ext>
            </a:extLst>
          </p:cNvPr>
          <p:cNvSpPr>
            <a:spLocks noChangeArrowheads="1"/>
          </p:cNvSpPr>
          <p:nvPr/>
        </p:nvSpPr>
        <p:spPr bwMode="auto">
          <a:xfrm>
            <a:off x="2406650" y="499903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20" name="Oval 52">
            <a:extLst>
              <a:ext uri="{FF2B5EF4-FFF2-40B4-BE49-F238E27FC236}">
                <a16:creationId xmlns:a16="http://schemas.microsoft.com/office/drawing/2014/main" id="{E872B1CC-5DD1-464A-ADB9-3166242F6B0F}"/>
              </a:ext>
            </a:extLst>
          </p:cNvPr>
          <p:cNvSpPr>
            <a:spLocks noChangeArrowheads="1"/>
          </p:cNvSpPr>
          <p:nvPr/>
        </p:nvSpPr>
        <p:spPr bwMode="auto">
          <a:xfrm>
            <a:off x="3749675" y="357028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21" name="Oval 53">
            <a:extLst>
              <a:ext uri="{FF2B5EF4-FFF2-40B4-BE49-F238E27FC236}">
                <a16:creationId xmlns:a16="http://schemas.microsoft.com/office/drawing/2014/main" id="{231599ED-F06D-438D-9878-0427AB3F168A}"/>
              </a:ext>
            </a:extLst>
          </p:cNvPr>
          <p:cNvSpPr>
            <a:spLocks noChangeArrowheads="1"/>
          </p:cNvSpPr>
          <p:nvPr/>
        </p:nvSpPr>
        <p:spPr bwMode="auto">
          <a:xfrm>
            <a:off x="3736975" y="40433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22" name="Oval 54">
            <a:extLst>
              <a:ext uri="{FF2B5EF4-FFF2-40B4-BE49-F238E27FC236}">
                <a16:creationId xmlns:a16="http://schemas.microsoft.com/office/drawing/2014/main" id="{307E9E4E-4FC3-4186-AA80-76E81C2CF16A}"/>
              </a:ext>
            </a:extLst>
          </p:cNvPr>
          <p:cNvSpPr>
            <a:spLocks noChangeArrowheads="1"/>
          </p:cNvSpPr>
          <p:nvPr/>
        </p:nvSpPr>
        <p:spPr bwMode="auto">
          <a:xfrm>
            <a:off x="3735388" y="45132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23" name="Oval 55">
            <a:extLst>
              <a:ext uri="{FF2B5EF4-FFF2-40B4-BE49-F238E27FC236}">
                <a16:creationId xmlns:a16="http://schemas.microsoft.com/office/drawing/2014/main" id="{2EFEAD3F-9D8B-4E60-87CD-EC5D758156A0}"/>
              </a:ext>
            </a:extLst>
          </p:cNvPr>
          <p:cNvSpPr>
            <a:spLocks noChangeArrowheads="1"/>
          </p:cNvSpPr>
          <p:nvPr/>
        </p:nvSpPr>
        <p:spPr bwMode="auto">
          <a:xfrm>
            <a:off x="3722688" y="498633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24" name="Oval 56">
            <a:extLst>
              <a:ext uri="{FF2B5EF4-FFF2-40B4-BE49-F238E27FC236}">
                <a16:creationId xmlns:a16="http://schemas.microsoft.com/office/drawing/2014/main" id="{00FE2996-D596-464A-BE73-CF42E0119681}"/>
              </a:ext>
            </a:extLst>
          </p:cNvPr>
          <p:cNvSpPr>
            <a:spLocks noChangeArrowheads="1"/>
          </p:cNvSpPr>
          <p:nvPr/>
        </p:nvSpPr>
        <p:spPr bwMode="auto">
          <a:xfrm>
            <a:off x="5121275" y="357028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25" name="Oval 57">
            <a:extLst>
              <a:ext uri="{FF2B5EF4-FFF2-40B4-BE49-F238E27FC236}">
                <a16:creationId xmlns:a16="http://schemas.microsoft.com/office/drawing/2014/main" id="{A98E5A19-B569-4D96-915C-F9E21F32C552}"/>
              </a:ext>
            </a:extLst>
          </p:cNvPr>
          <p:cNvSpPr>
            <a:spLocks noChangeArrowheads="1"/>
          </p:cNvSpPr>
          <p:nvPr/>
        </p:nvSpPr>
        <p:spPr bwMode="auto">
          <a:xfrm>
            <a:off x="5108575" y="40433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26" name="Oval 58">
            <a:extLst>
              <a:ext uri="{FF2B5EF4-FFF2-40B4-BE49-F238E27FC236}">
                <a16:creationId xmlns:a16="http://schemas.microsoft.com/office/drawing/2014/main" id="{FA28CC7A-93AB-4AE8-98E4-8232FF6FA095}"/>
              </a:ext>
            </a:extLst>
          </p:cNvPr>
          <p:cNvSpPr>
            <a:spLocks noChangeArrowheads="1"/>
          </p:cNvSpPr>
          <p:nvPr/>
        </p:nvSpPr>
        <p:spPr bwMode="auto">
          <a:xfrm>
            <a:off x="5106988" y="45132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3227" name="Oval 59">
            <a:extLst>
              <a:ext uri="{FF2B5EF4-FFF2-40B4-BE49-F238E27FC236}">
                <a16:creationId xmlns:a16="http://schemas.microsoft.com/office/drawing/2014/main" id="{077E4264-657D-4D53-A800-D4B2BE0DAE8E}"/>
              </a:ext>
            </a:extLst>
          </p:cNvPr>
          <p:cNvSpPr>
            <a:spLocks noChangeArrowheads="1"/>
          </p:cNvSpPr>
          <p:nvPr/>
        </p:nvSpPr>
        <p:spPr bwMode="auto">
          <a:xfrm>
            <a:off x="5094288" y="498633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3190"/>
                                        </p:tgtEl>
                                        <p:attrNameLst>
                                          <p:attrName>style.visibility</p:attrName>
                                        </p:attrNameLst>
                                      </p:cBhvr>
                                      <p:to>
                                        <p:strVal val="visible"/>
                                      </p:to>
                                    </p:set>
                                    <p:animEffect transition="in" filter="box(in)">
                                      <p:cBhvr>
                                        <p:cTn id="7" dur="1000"/>
                                        <p:tgtEl>
                                          <p:spTgt spid="263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3180"/>
                                        </p:tgtEl>
                                        <p:attrNameLst>
                                          <p:attrName>style.visibility</p:attrName>
                                        </p:attrNameLst>
                                      </p:cBhvr>
                                      <p:to>
                                        <p:strVal val="visible"/>
                                      </p:to>
                                    </p:set>
                                    <p:animEffect transition="in" filter="box(in)">
                                      <p:cBhvr>
                                        <p:cTn id="12" dur="1000"/>
                                        <p:tgtEl>
                                          <p:spTgt spid="263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3178"/>
                                        </p:tgtEl>
                                        <p:attrNameLst>
                                          <p:attrName>style.visibility</p:attrName>
                                        </p:attrNameLst>
                                      </p:cBhvr>
                                      <p:to>
                                        <p:strVal val="visible"/>
                                      </p:to>
                                    </p:set>
                                    <p:animEffect transition="in" filter="box(in)">
                                      <p:cBhvr>
                                        <p:cTn id="17" dur="1000"/>
                                        <p:tgtEl>
                                          <p:spTgt spid="263178"/>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63177"/>
                                        </p:tgtEl>
                                        <p:attrNameLst>
                                          <p:attrName>style.visibility</p:attrName>
                                        </p:attrNameLst>
                                      </p:cBhvr>
                                      <p:to>
                                        <p:strVal val="visible"/>
                                      </p:to>
                                    </p:set>
                                    <p:animEffect transition="in" filter="box(in)">
                                      <p:cBhvr>
                                        <p:cTn id="20" dur="1000"/>
                                        <p:tgtEl>
                                          <p:spTgt spid="263177"/>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63208"/>
                                        </p:tgtEl>
                                        <p:attrNameLst>
                                          <p:attrName>style.visibility</p:attrName>
                                        </p:attrNameLst>
                                      </p:cBhvr>
                                      <p:to>
                                        <p:strVal val="visible"/>
                                      </p:to>
                                    </p:set>
                                    <p:animEffect transition="in" filter="box(in)">
                                      <p:cBhvr>
                                        <p:cTn id="23" dur="1000"/>
                                        <p:tgtEl>
                                          <p:spTgt spid="26320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63206"/>
                                        </p:tgtEl>
                                        <p:attrNameLst>
                                          <p:attrName>style.visibility</p:attrName>
                                        </p:attrNameLst>
                                      </p:cBhvr>
                                      <p:to>
                                        <p:strVal val="visible"/>
                                      </p:to>
                                    </p:set>
                                    <p:animEffect transition="in" filter="box(in)">
                                      <p:cBhvr>
                                        <p:cTn id="26" dur="1000"/>
                                        <p:tgtEl>
                                          <p:spTgt spid="26320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63197"/>
                                        </p:tgtEl>
                                        <p:attrNameLst>
                                          <p:attrName>style.visibility</p:attrName>
                                        </p:attrNameLst>
                                      </p:cBhvr>
                                      <p:to>
                                        <p:strVal val="visible"/>
                                      </p:to>
                                    </p:set>
                                    <p:animEffect transition="in" filter="box(in)">
                                      <p:cBhvr>
                                        <p:cTn id="29" dur="1000"/>
                                        <p:tgtEl>
                                          <p:spTgt spid="26319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63175"/>
                                        </p:tgtEl>
                                        <p:attrNameLst>
                                          <p:attrName>style.visibility</p:attrName>
                                        </p:attrNameLst>
                                      </p:cBhvr>
                                      <p:to>
                                        <p:strVal val="visible"/>
                                      </p:to>
                                    </p:set>
                                    <p:animEffect transition="in" filter="box(in)">
                                      <p:cBhvr>
                                        <p:cTn id="32" dur="1000"/>
                                        <p:tgtEl>
                                          <p:spTgt spid="26317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63199"/>
                                        </p:tgtEl>
                                        <p:attrNameLst>
                                          <p:attrName>style.visibility</p:attrName>
                                        </p:attrNameLst>
                                      </p:cBhvr>
                                      <p:to>
                                        <p:strVal val="visible"/>
                                      </p:to>
                                    </p:set>
                                    <p:animEffect transition="in" filter="box(in)">
                                      <p:cBhvr>
                                        <p:cTn id="35" dur="1000"/>
                                        <p:tgtEl>
                                          <p:spTgt spid="263199"/>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63174"/>
                                        </p:tgtEl>
                                        <p:attrNameLst>
                                          <p:attrName>style.visibility</p:attrName>
                                        </p:attrNameLst>
                                      </p:cBhvr>
                                      <p:to>
                                        <p:strVal val="visible"/>
                                      </p:to>
                                    </p:set>
                                    <p:animEffect transition="in" filter="box(in)">
                                      <p:cBhvr>
                                        <p:cTn id="38" dur="1000"/>
                                        <p:tgtEl>
                                          <p:spTgt spid="26317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63219"/>
                                        </p:tgtEl>
                                        <p:attrNameLst>
                                          <p:attrName>style.visibility</p:attrName>
                                        </p:attrNameLst>
                                      </p:cBhvr>
                                      <p:to>
                                        <p:strVal val="visible"/>
                                      </p:to>
                                    </p:set>
                                    <p:animEffect transition="in" filter="box(in)">
                                      <p:cBhvr>
                                        <p:cTn id="43" dur="500"/>
                                        <p:tgtEl>
                                          <p:spTgt spid="26321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63218"/>
                                        </p:tgtEl>
                                        <p:attrNameLst>
                                          <p:attrName>style.visibility</p:attrName>
                                        </p:attrNameLst>
                                      </p:cBhvr>
                                      <p:to>
                                        <p:strVal val="visible"/>
                                      </p:to>
                                    </p:set>
                                    <p:animEffect transition="in" filter="box(in)">
                                      <p:cBhvr>
                                        <p:cTn id="46" dur="500"/>
                                        <p:tgtEl>
                                          <p:spTgt spid="263218"/>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63217"/>
                                        </p:tgtEl>
                                        <p:attrNameLst>
                                          <p:attrName>style.visibility</p:attrName>
                                        </p:attrNameLst>
                                      </p:cBhvr>
                                      <p:to>
                                        <p:strVal val="visible"/>
                                      </p:to>
                                    </p:set>
                                    <p:animEffect transition="in" filter="box(in)">
                                      <p:cBhvr>
                                        <p:cTn id="49" dur="500"/>
                                        <p:tgtEl>
                                          <p:spTgt spid="263217"/>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63216"/>
                                        </p:tgtEl>
                                        <p:attrNameLst>
                                          <p:attrName>style.visibility</p:attrName>
                                        </p:attrNameLst>
                                      </p:cBhvr>
                                      <p:to>
                                        <p:strVal val="visible"/>
                                      </p:to>
                                    </p:set>
                                    <p:animEffect transition="in" filter="box(in)">
                                      <p:cBhvr>
                                        <p:cTn id="52" dur="500"/>
                                        <p:tgtEl>
                                          <p:spTgt spid="2632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63192"/>
                                        </p:tgtEl>
                                        <p:attrNameLst>
                                          <p:attrName>style.visibility</p:attrName>
                                        </p:attrNameLst>
                                      </p:cBhvr>
                                      <p:to>
                                        <p:strVal val="visible"/>
                                      </p:to>
                                    </p:set>
                                    <p:animEffect transition="in" filter="box(in)">
                                      <p:cBhvr>
                                        <p:cTn id="57" dur="1000"/>
                                        <p:tgtEl>
                                          <p:spTgt spid="263192"/>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63210"/>
                                        </p:tgtEl>
                                        <p:attrNameLst>
                                          <p:attrName>style.visibility</p:attrName>
                                        </p:attrNameLst>
                                      </p:cBhvr>
                                      <p:to>
                                        <p:strVal val="visible"/>
                                      </p:to>
                                    </p:set>
                                    <p:animEffect transition="in" filter="box(in)">
                                      <p:cBhvr>
                                        <p:cTn id="60" dur="1000"/>
                                        <p:tgtEl>
                                          <p:spTgt spid="263210"/>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63201"/>
                                        </p:tgtEl>
                                        <p:attrNameLst>
                                          <p:attrName>style.visibility</p:attrName>
                                        </p:attrNameLst>
                                      </p:cBhvr>
                                      <p:to>
                                        <p:strVal val="visible"/>
                                      </p:to>
                                    </p:set>
                                    <p:animEffect transition="in" filter="box(in)">
                                      <p:cBhvr>
                                        <p:cTn id="63" dur="1000"/>
                                        <p:tgtEl>
                                          <p:spTgt spid="263201"/>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63194"/>
                                        </p:tgtEl>
                                        <p:attrNameLst>
                                          <p:attrName>style.visibility</p:attrName>
                                        </p:attrNameLst>
                                      </p:cBhvr>
                                      <p:to>
                                        <p:strVal val="visible"/>
                                      </p:to>
                                    </p:set>
                                    <p:animEffect transition="in" filter="box(in)">
                                      <p:cBhvr>
                                        <p:cTn id="66" dur="1000"/>
                                        <p:tgtEl>
                                          <p:spTgt spid="26319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63223"/>
                                        </p:tgtEl>
                                        <p:attrNameLst>
                                          <p:attrName>style.visibility</p:attrName>
                                        </p:attrNameLst>
                                      </p:cBhvr>
                                      <p:to>
                                        <p:strVal val="visible"/>
                                      </p:to>
                                    </p:set>
                                    <p:animEffect transition="in" filter="box(in)">
                                      <p:cBhvr>
                                        <p:cTn id="71" dur="500"/>
                                        <p:tgtEl>
                                          <p:spTgt spid="263223"/>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263222"/>
                                        </p:tgtEl>
                                        <p:attrNameLst>
                                          <p:attrName>style.visibility</p:attrName>
                                        </p:attrNameLst>
                                      </p:cBhvr>
                                      <p:to>
                                        <p:strVal val="visible"/>
                                      </p:to>
                                    </p:set>
                                    <p:animEffect transition="in" filter="box(in)">
                                      <p:cBhvr>
                                        <p:cTn id="74" dur="500"/>
                                        <p:tgtEl>
                                          <p:spTgt spid="263222"/>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263221"/>
                                        </p:tgtEl>
                                        <p:attrNameLst>
                                          <p:attrName>style.visibility</p:attrName>
                                        </p:attrNameLst>
                                      </p:cBhvr>
                                      <p:to>
                                        <p:strVal val="visible"/>
                                      </p:to>
                                    </p:set>
                                    <p:animEffect transition="in" filter="box(in)">
                                      <p:cBhvr>
                                        <p:cTn id="77" dur="500"/>
                                        <p:tgtEl>
                                          <p:spTgt spid="263221"/>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263220"/>
                                        </p:tgtEl>
                                        <p:attrNameLst>
                                          <p:attrName>style.visibility</p:attrName>
                                        </p:attrNameLst>
                                      </p:cBhvr>
                                      <p:to>
                                        <p:strVal val="visible"/>
                                      </p:to>
                                    </p:set>
                                    <p:animEffect transition="in" filter="box(in)">
                                      <p:cBhvr>
                                        <p:cTn id="80" dur="500"/>
                                        <p:tgtEl>
                                          <p:spTgt spid="263220"/>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263227"/>
                                        </p:tgtEl>
                                        <p:attrNameLst>
                                          <p:attrName>style.visibility</p:attrName>
                                        </p:attrNameLst>
                                      </p:cBhvr>
                                      <p:to>
                                        <p:strVal val="visible"/>
                                      </p:to>
                                    </p:set>
                                    <p:animEffect transition="in" filter="box(in)">
                                      <p:cBhvr>
                                        <p:cTn id="83" dur="500"/>
                                        <p:tgtEl>
                                          <p:spTgt spid="263227"/>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263226"/>
                                        </p:tgtEl>
                                        <p:attrNameLst>
                                          <p:attrName>style.visibility</p:attrName>
                                        </p:attrNameLst>
                                      </p:cBhvr>
                                      <p:to>
                                        <p:strVal val="visible"/>
                                      </p:to>
                                    </p:set>
                                    <p:animEffect transition="in" filter="box(in)">
                                      <p:cBhvr>
                                        <p:cTn id="86" dur="500"/>
                                        <p:tgtEl>
                                          <p:spTgt spid="263226"/>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263225"/>
                                        </p:tgtEl>
                                        <p:attrNameLst>
                                          <p:attrName>style.visibility</p:attrName>
                                        </p:attrNameLst>
                                      </p:cBhvr>
                                      <p:to>
                                        <p:strVal val="visible"/>
                                      </p:to>
                                    </p:set>
                                    <p:animEffect transition="in" filter="box(in)">
                                      <p:cBhvr>
                                        <p:cTn id="89" dur="500"/>
                                        <p:tgtEl>
                                          <p:spTgt spid="263225"/>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263224"/>
                                        </p:tgtEl>
                                        <p:attrNameLst>
                                          <p:attrName>style.visibility</p:attrName>
                                        </p:attrNameLst>
                                      </p:cBhvr>
                                      <p:to>
                                        <p:strVal val="visible"/>
                                      </p:to>
                                    </p:set>
                                    <p:animEffect transition="in" filter="box(in)">
                                      <p:cBhvr>
                                        <p:cTn id="92" dur="500"/>
                                        <p:tgtEl>
                                          <p:spTgt spid="263224"/>
                                        </p:tgtEl>
                                      </p:cBhvr>
                                    </p:animEffect>
                                  </p:childTnLst>
                                </p:cTn>
                              </p:par>
                              <p:par>
                                <p:cTn id="93" presetID="4" presetClass="exit" presetSubtype="16" fill="hold" grpId="1" nodeType="withEffect">
                                  <p:stCondLst>
                                    <p:cond delay="0"/>
                                  </p:stCondLst>
                                  <p:childTnLst>
                                    <p:animEffect transition="out" filter="box(in)">
                                      <p:cBhvr>
                                        <p:cTn id="94" dur="1000"/>
                                        <p:tgtEl>
                                          <p:spTgt spid="263216"/>
                                        </p:tgtEl>
                                      </p:cBhvr>
                                    </p:animEffect>
                                    <p:set>
                                      <p:cBhvr>
                                        <p:cTn id="95" dur="1" fill="hold">
                                          <p:stCondLst>
                                            <p:cond delay="999"/>
                                          </p:stCondLst>
                                        </p:cTn>
                                        <p:tgtEl>
                                          <p:spTgt spid="263216"/>
                                        </p:tgtEl>
                                        <p:attrNameLst>
                                          <p:attrName>style.visibility</p:attrName>
                                        </p:attrNameLst>
                                      </p:cBhvr>
                                      <p:to>
                                        <p:strVal val="hidden"/>
                                      </p:to>
                                    </p:set>
                                  </p:childTnLst>
                                </p:cTn>
                              </p:par>
                              <p:par>
                                <p:cTn id="96" presetID="4" presetClass="exit" presetSubtype="16" fill="hold" grpId="1" nodeType="withEffect">
                                  <p:stCondLst>
                                    <p:cond delay="0"/>
                                  </p:stCondLst>
                                  <p:childTnLst>
                                    <p:animEffect transition="out" filter="box(in)">
                                      <p:cBhvr>
                                        <p:cTn id="97" dur="1000"/>
                                        <p:tgtEl>
                                          <p:spTgt spid="263217"/>
                                        </p:tgtEl>
                                      </p:cBhvr>
                                    </p:animEffect>
                                    <p:set>
                                      <p:cBhvr>
                                        <p:cTn id="98" dur="1" fill="hold">
                                          <p:stCondLst>
                                            <p:cond delay="999"/>
                                          </p:stCondLst>
                                        </p:cTn>
                                        <p:tgtEl>
                                          <p:spTgt spid="263217"/>
                                        </p:tgtEl>
                                        <p:attrNameLst>
                                          <p:attrName>style.visibility</p:attrName>
                                        </p:attrNameLst>
                                      </p:cBhvr>
                                      <p:to>
                                        <p:strVal val="hidden"/>
                                      </p:to>
                                    </p:set>
                                  </p:childTnLst>
                                </p:cTn>
                              </p:par>
                              <p:par>
                                <p:cTn id="99" presetID="4" presetClass="exit" presetSubtype="16" fill="hold" grpId="1" nodeType="withEffect">
                                  <p:stCondLst>
                                    <p:cond delay="0"/>
                                  </p:stCondLst>
                                  <p:childTnLst>
                                    <p:animEffect transition="out" filter="box(in)">
                                      <p:cBhvr>
                                        <p:cTn id="100" dur="1000"/>
                                        <p:tgtEl>
                                          <p:spTgt spid="263218"/>
                                        </p:tgtEl>
                                      </p:cBhvr>
                                    </p:animEffect>
                                    <p:set>
                                      <p:cBhvr>
                                        <p:cTn id="101" dur="1" fill="hold">
                                          <p:stCondLst>
                                            <p:cond delay="999"/>
                                          </p:stCondLst>
                                        </p:cTn>
                                        <p:tgtEl>
                                          <p:spTgt spid="263218"/>
                                        </p:tgtEl>
                                        <p:attrNameLst>
                                          <p:attrName>style.visibility</p:attrName>
                                        </p:attrNameLst>
                                      </p:cBhvr>
                                      <p:to>
                                        <p:strVal val="hidden"/>
                                      </p:to>
                                    </p:set>
                                  </p:childTnLst>
                                </p:cTn>
                              </p:par>
                              <p:par>
                                <p:cTn id="102" presetID="4" presetClass="exit" presetSubtype="16" fill="hold" grpId="1" nodeType="withEffect">
                                  <p:stCondLst>
                                    <p:cond delay="0"/>
                                  </p:stCondLst>
                                  <p:childTnLst>
                                    <p:animEffect transition="out" filter="box(in)">
                                      <p:cBhvr>
                                        <p:cTn id="103" dur="1000"/>
                                        <p:tgtEl>
                                          <p:spTgt spid="263219"/>
                                        </p:tgtEl>
                                      </p:cBhvr>
                                    </p:animEffect>
                                    <p:set>
                                      <p:cBhvr>
                                        <p:cTn id="104" dur="1" fill="hold">
                                          <p:stCondLst>
                                            <p:cond delay="999"/>
                                          </p:stCondLst>
                                        </p:cTn>
                                        <p:tgtEl>
                                          <p:spTgt spid="263219"/>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 presetClass="entr" presetSubtype="16" fill="hold" grpId="0" nodeType="clickEffect">
                                  <p:stCondLst>
                                    <p:cond delay="0"/>
                                  </p:stCondLst>
                                  <p:childTnLst>
                                    <p:set>
                                      <p:cBhvr>
                                        <p:cTn id="108" dur="1" fill="hold">
                                          <p:stCondLst>
                                            <p:cond delay="0"/>
                                          </p:stCondLst>
                                        </p:cTn>
                                        <p:tgtEl>
                                          <p:spTgt spid="263176"/>
                                        </p:tgtEl>
                                        <p:attrNameLst>
                                          <p:attrName>style.visibility</p:attrName>
                                        </p:attrNameLst>
                                      </p:cBhvr>
                                      <p:to>
                                        <p:strVal val="visible"/>
                                      </p:to>
                                    </p:set>
                                    <p:animEffect transition="in" filter="box(in)">
                                      <p:cBhvr>
                                        <p:cTn id="109" dur="1000"/>
                                        <p:tgtEl>
                                          <p:spTgt spid="263176"/>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263212"/>
                                        </p:tgtEl>
                                        <p:attrNameLst>
                                          <p:attrName>style.visibility</p:attrName>
                                        </p:attrNameLst>
                                      </p:cBhvr>
                                      <p:to>
                                        <p:strVal val="visible"/>
                                      </p:to>
                                    </p:set>
                                    <p:animEffect transition="in" filter="box(in)">
                                      <p:cBhvr>
                                        <p:cTn id="112" dur="1000"/>
                                        <p:tgtEl>
                                          <p:spTgt spid="263212"/>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263203"/>
                                        </p:tgtEl>
                                        <p:attrNameLst>
                                          <p:attrName>style.visibility</p:attrName>
                                        </p:attrNameLst>
                                      </p:cBhvr>
                                      <p:to>
                                        <p:strVal val="visible"/>
                                      </p:to>
                                    </p:set>
                                    <p:animEffect transition="in" filter="box(in)">
                                      <p:cBhvr>
                                        <p:cTn id="115" dur="1000"/>
                                        <p:tgtEl>
                                          <p:spTgt spid="263203"/>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263173"/>
                                        </p:tgtEl>
                                        <p:attrNameLst>
                                          <p:attrName>style.visibility</p:attrName>
                                        </p:attrNameLst>
                                      </p:cBhvr>
                                      <p:to>
                                        <p:strVal val="visible"/>
                                      </p:to>
                                    </p:set>
                                    <p:animEffect transition="in" filter="box(in)">
                                      <p:cBhvr>
                                        <p:cTn id="118" dur="1000"/>
                                        <p:tgtEl>
                                          <p:spTgt spid="26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12" grpId="0"/>
      <p:bldP spid="263210" grpId="0"/>
      <p:bldP spid="263208" grpId="0"/>
      <p:bldP spid="263206" grpId="0"/>
      <p:bldP spid="263203" grpId="0"/>
      <p:bldP spid="263201" grpId="0"/>
      <p:bldP spid="263199" grpId="0"/>
      <p:bldP spid="263197" grpId="0"/>
      <p:bldP spid="263194" grpId="0"/>
      <p:bldP spid="263192" grpId="0"/>
      <p:bldP spid="263190" grpId="0"/>
      <p:bldP spid="263173" grpId="0"/>
      <p:bldP spid="263174" grpId="0"/>
      <p:bldP spid="263175" grpId="0"/>
      <p:bldP spid="263176" grpId="0"/>
      <p:bldP spid="263177" grpId="0"/>
      <p:bldP spid="263178" grpId="0"/>
      <p:bldP spid="263180" grpId="0"/>
      <p:bldP spid="263216" grpId="0" animBg="1"/>
      <p:bldP spid="263216" grpId="1" animBg="1"/>
      <p:bldP spid="263217" grpId="0" animBg="1"/>
      <p:bldP spid="263217" grpId="1" animBg="1"/>
      <p:bldP spid="263218" grpId="0" animBg="1"/>
      <p:bldP spid="263218" grpId="1" animBg="1"/>
      <p:bldP spid="263219" grpId="0" animBg="1"/>
      <p:bldP spid="263219" grpId="1" animBg="1"/>
      <p:bldP spid="263220" grpId="0" animBg="1"/>
      <p:bldP spid="263221" grpId="0" animBg="1"/>
      <p:bldP spid="263222" grpId="0" animBg="1"/>
      <p:bldP spid="263223" grpId="0" animBg="1"/>
      <p:bldP spid="263224" grpId="0" animBg="1"/>
      <p:bldP spid="263225" grpId="0" animBg="1"/>
      <p:bldP spid="263226" grpId="0" animBg="1"/>
      <p:bldP spid="2632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E710CA23-480D-44E9-8807-E39C9811DC21}"/>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Truth Tables For Compound Statements: Example</a:t>
            </a:r>
            <a:endParaRPr lang="en-US" altLang="en-US" sz="36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64195" name="Rectangle 3">
            <a:extLst>
              <a:ext uri="{FF2B5EF4-FFF2-40B4-BE49-F238E27FC236}">
                <a16:creationId xmlns:a16="http://schemas.microsoft.com/office/drawing/2014/main" id="{8D744402-C342-4F6B-84AF-16081E50171F}"/>
              </a:ext>
            </a:extLst>
          </p:cNvPr>
          <p:cNvSpPr>
            <a:spLocks noGrp="1" noChangeArrowheads="1"/>
          </p:cNvSpPr>
          <p:nvPr>
            <p:ph type="body" sz="half" idx="1"/>
          </p:nvPr>
        </p:nvSpPr>
        <p:spPr>
          <a:xfrm>
            <a:off x="457200" y="1600200"/>
            <a:ext cx="8204200" cy="4525963"/>
          </a:xfrm>
        </p:spPr>
        <p:txBody>
          <a:bodyPr>
            <a:normAutofit lnSpcReduction="10000"/>
          </a:bodyPr>
          <a:lstStyle/>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(iii)	Construct the truth table for the compound statement </a:t>
            </a:r>
            <a:r>
              <a:rPr lang="en-US" altLang="en-US" sz="2400" i="1" dirty="0">
                <a:latin typeface="Times New Roman" panose="02020603050405020304" pitchFamily="18" charset="0"/>
                <a:cs typeface="Times New Roman" panose="02020603050405020304" pitchFamily="18" charset="0"/>
              </a:rPr>
              <a:t> </a:t>
            </a:r>
          </a:p>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We can ‘see’ from the table that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is true if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true or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true but not both.</a:t>
            </a:r>
          </a:p>
        </p:txBody>
      </p:sp>
      <p:sp>
        <p:nvSpPr>
          <p:cNvPr id="50178" name="Slide Number Placeholder 6">
            <a:extLst>
              <a:ext uri="{FF2B5EF4-FFF2-40B4-BE49-F238E27FC236}">
                <a16:creationId xmlns:a16="http://schemas.microsoft.com/office/drawing/2014/main" id="{B5F9EBBE-559B-4DAA-B298-6E8F32B5A4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2934D0B-1347-45BE-981F-F9CAD5ADE70C}" type="slidenum">
              <a:rPr lang="en-GB" altLang="en-US" sz="1400" smtClean="0"/>
              <a:pPr>
                <a:spcBef>
                  <a:spcPct val="0"/>
                </a:spcBef>
                <a:buFontTx/>
                <a:buNone/>
              </a:pPr>
              <a:t>32</a:t>
            </a:fld>
            <a:endParaRPr lang="en-GB" altLang="en-US" sz="1400"/>
          </a:p>
        </p:txBody>
      </p:sp>
      <p:sp>
        <p:nvSpPr>
          <p:cNvPr id="264254" name="Rectangle 62">
            <a:extLst>
              <a:ext uri="{FF2B5EF4-FFF2-40B4-BE49-F238E27FC236}">
                <a16:creationId xmlns:a16="http://schemas.microsoft.com/office/drawing/2014/main" id="{529862F5-3143-471F-B990-D473F479446D}"/>
              </a:ext>
            </a:extLst>
          </p:cNvPr>
          <p:cNvSpPr>
            <a:spLocks noChangeArrowheads="1"/>
          </p:cNvSpPr>
          <p:nvPr/>
        </p:nvSpPr>
        <p:spPr bwMode="auto">
          <a:xfrm>
            <a:off x="3929063" y="4525963"/>
            <a:ext cx="15160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52" name="Rectangle 60">
            <a:extLst>
              <a:ext uri="{FF2B5EF4-FFF2-40B4-BE49-F238E27FC236}">
                <a16:creationId xmlns:a16="http://schemas.microsoft.com/office/drawing/2014/main" id="{62E88475-54DE-4A2A-ADAE-4A2315FB7987}"/>
              </a:ext>
            </a:extLst>
          </p:cNvPr>
          <p:cNvSpPr>
            <a:spLocks noChangeArrowheads="1"/>
          </p:cNvSpPr>
          <p:nvPr/>
        </p:nvSpPr>
        <p:spPr bwMode="auto">
          <a:xfrm>
            <a:off x="3929063" y="4067175"/>
            <a:ext cx="15160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50" name="Rectangle 58">
            <a:extLst>
              <a:ext uri="{FF2B5EF4-FFF2-40B4-BE49-F238E27FC236}">
                <a16:creationId xmlns:a16="http://schemas.microsoft.com/office/drawing/2014/main" id="{60F76188-909C-4FD5-A616-8B0142FCC4A3}"/>
              </a:ext>
            </a:extLst>
          </p:cNvPr>
          <p:cNvSpPr>
            <a:spLocks noChangeArrowheads="1"/>
          </p:cNvSpPr>
          <p:nvPr/>
        </p:nvSpPr>
        <p:spPr bwMode="auto">
          <a:xfrm>
            <a:off x="3929063" y="3609975"/>
            <a:ext cx="1516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48" name="Rectangle 56">
            <a:extLst>
              <a:ext uri="{FF2B5EF4-FFF2-40B4-BE49-F238E27FC236}">
                <a16:creationId xmlns:a16="http://schemas.microsoft.com/office/drawing/2014/main" id="{5F6ACEBA-2D4D-4E38-8DD2-3F240CBE1461}"/>
              </a:ext>
            </a:extLst>
          </p:cNvPr>
          <p:cNvSpPr>
            <a:spLocks noChangeArrowheads="1"/>
          </p:cNvSpPr>
          <p:nvPr/>
        </p:nvSpPr>
        <p:spPr bwMode="auto">
          <a:xfrm>
            <a:off x="3929063" y="3151188"/>
            <a:ext cx="15160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46" name="Rectangle 54">
            <a:extLst>
              <a:ext uri="{FF2B5EF4-FFF2-40B4-BE49-F238E27FC236}">
                <a16:creationId xmlns:a16="http://schemas.microsoft.com/office/drawing/2014/main" id="{AD7F2A7D-7FDF-4C91-ADBC-6F62090E33F3}"/>
              </a:ext>
            </a:extLst>
          </p:cNvPr>
          <p:cNvSpPr>
            <a:spLocks noChangeArrowheads="1"/>
          </p:cNvSpPr>
          <p:nvPr/>
        </p:nvSpPr>
        <p:spPr bwMode="auto">
          <a:xfrm>
            <a:off x="3929063" y="2692400"/>
            <a:ext cx="15160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400" i="1">
              <a:latin typeface="Times New Roman" panose="02020603050405020304" pitchFamily="18" charset="0"/>
              <a:cs typeface="Times New Roman" panose="02020603050405020304" pitchFamily="18" charset="0"/>
              <a:sym typeface="Symbol" panose="05050102010706020507" pitchFamily="18" charset="2"/>
            </a:endParaRPr>
          </a:p>
        </p:txBody>
      </p:sp>
      <p:sp>
        <p:nvSpPr>
          <p:cNvPr id="264241" name="Rectangle 49">
            <a:extLst>
              <a:ext uri="{FF2B5EF4-FFF2-40B4-BE49-F238E27FC236}">
                <a16:creationId xmlns:a16="http://schemas.microsoft.com/office/drawing/2014/main" id="{4030AF20-2A5E-4976-8C89-4C7FE4435279}"/>
              </a:ext>
            </a:extLst>
          </p:cNvPr>
          <p:cNvSpPr>
            <a:spLocks noChangeArrowheads="1"/>
          </p:cNvSpPr>
          <p:nvPr/>
        </p:nvSpPr>
        <p:spPr bwMode="auto">
          <a:xfrm>
            <a:off x="2922588" y="4525963"/>
            <a:ext cx="10064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39" name="Rectangle 47">
            <a:extLst>
              <a:ext uri="{FF2B5EF4-FFF2-40B4-BE49-F238E27FC236}">
                <a16:creationId xmlns:a16="http://schemas.microsoft.com/office/drawing/2014/main" id="{388A35BF-9608-4F46-8848-1A4BB49D7F45}"/>
              </a:ext>
            </a:extLst>
          </p:cNvPr>
          <p:cNvSpPr>
            <a:spLocks noChangeArrowheads="1"/>
          </p:cNvSpPr>
          <p:nvPr/>
        </p:nvSpPr>
        <p:spPr bwMode="auto">
          <a:xfrm>
            <a:off x="2922588" y="4067175"/>
            <a:ext cx="10064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37" name="Rectangle 45">
            <a:extLst>
              <a:ext uri="{FF2B5EF4-FFF2-40B4-BE49-F238E27FC236}">
                <a16:creationId xmlns:a16="http://schemas.microsoft.com/office/drawing/2014/main" id="{3B9A12B5-0782-49F7-9E91-5351694C52A6}"/>
              </a:ext>
            </a:extLst>
          </p:cNvPr>
          <p:cNvSpPr>
            <a:spLocks noChangeArrowheads="1"/>
          </p:cNvSpPr>
          <p:nvPr/>
        </p:nvSpPr>
        <p:spPr bwMode="auto">
          <a:xfrm>
            <a:off x="2922588" y="3609975"/>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35" name="Rectangle 43">
            <a:extLst>
              <a:ext uri="{FF2B5EF4-FFF2-40B4-BE49-F238E27FC236}">
                <a16:creationId xmlns:a16="http://schemas.microsoft.com/office/drawing/2014/main" id="{16983344-8523-4583-A5B2-935F21FBABDE}"/>
              </a:ext>
            </a:extLst>
          </p:cNvPr>
          <p:cNvSpPr>
            <a:spLocks noChangeArrowheads="1"/>
          </p:cNvSpPr>
          <p:nvPr/>
        </p:nvSpPr>
        <p:spPr bwMode="auto">
          <a:xfrm>
            <a:off x="2922588" y="3151188"/>
            <a:ext cx="10064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33" name="Rectangle 41">
            <a:extLst>
              <a:ext uri="{FF2B5EF4-FFF2-40B4-BE49-F238E27FC236}">
                <a16:creationId xmlns:a16="http://schemas.microsoft.com/office/drawing/2014/main" id="{80D46B73-371B-45C4-BA54-C454E80D26D3}"/>
              </a:ext>
            </a:extLst>
          </p:cNvPr>
          <p:cNvSpPr>
            <a:spLocks noChangeArrowheads="1"/>
          </p:cNvSpPr>
          <p:nvPr/>
        </p:nvSpPr>
        <p:spPr bwMode="auto">
          <a:xfrm>
            <a:off x="2922588" y="2692400"/>
            <a:ext cx="10064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264197" name="Rectangle 5">
            <a:extLst>
              <a:ext uri="{FF2B5EF4-FFF2-40B4-BE49-F238E27FC236}">
                <a16:creationId xmlns:a16="http://schemas.microsoft.com/office/drawing/2014/main" id="{EDF0F59E-D4FF-420D-989A-C0B5543D19BA}"/>
              </a:ext>
            </a:extLst>
          </p:cNvPr>
          <p:cNvSpPr>
            <a:spLocks noChangeArrowheads="1"/>
          </p:cNvSpPr>
          <p:nvPr/>
        </p:nvSpPr>
        <p:spPr bwMode="auto">
          <a:xfrm>
            <a:off x="5445125" y="3609975"/>
            <a:ext cx="2836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198" name="Rectangle 6">
            <a:extLst>
              <a:ext uri="{FF2B5EF4-FFF2-40B4-BE49-F238E27FC236}">
                <a16:creationId xmlns:a16="http://schemas.microsoft.com/office/drawing/2014/main" id="{61219E7F-7864-48C9-BDDA-06AF68437CE0}"/>
              </a:ext>
            </a:extLst>
          </p:cNvPr>
          <p:cNvSpPr>
            <a:spLocks noChangeArrowheads="1"/>
          </p:cNvSpPr>
          <p:nvPr/>
        </p:nvSpPr>
        <p:spPr bwMode="auto">
          <a:xfrm>
            <a:off x="1944688" y="3609975"/>
            <a:ext cx="97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199" name="Rectangle 7">
            <a:extLst>
              <a:ext uri="{FF2B5EF4-FFF2-40B4-BE49-F238E27FC236}">
                <a16:creationId xmlns:a16="http://schemas.microsoft.com/office/drawing/2014/main" id="{E63F42E2-803F-4D4E-99F0-32A6CEB6C881}"/>
              </a:ext>
            </a:extLst>
          </p:cNvPr>
          <p:cNvSpPr>
            <a:spLocks noChangeArrowheads="1"/>
          </p:cNvSpPr>
          <p:nvPr/>
        </p:nvSpPr>
        <p:spPr bwMode="auto">
          <a:xfrm>
            <a:off x="1447800" y="3609975"/>
            <a:ext cx="49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00" name="Rectangle 8">
            <a:extLst>
              <a:ext uri="{FF2B5EF4-FFF2-40B4-BE49-F238E27FC236}">
                <a16:creationId xmlns:a16="http://schemas.microsoft.com/office/drawing/2014/main" id="{F10653F5-944D-4713-8929-0B447D1ECEAF}"/>
              </a:ext>
            </a:extLst>
          </p:cNvPr>
          <p:cNvSpPr>
            <a:spLocks noChangeArrowheads="1"/>
          </p:cNvSpPr>
          <p:nvPr/>
        </p:nvSpPr>
        <p:spPr bwMode="auto">
          <a:xfrm>
            <a:off x="930275" y="3609975"/>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01" name="Rectangle 9">
            <a:extLst>
              <a:ext uri="{FF2B5EF4-FFF2-40B4-BE49-F238E27FC236}">
                <a16:creationId xmlns:a16="http://schemas.microsoft.com/office/drawing/2014/main" id="{14C79125-425B-4374-B53F-1CEA70683E31}"/>
              </a:ext>
            </a:extLst>
          </p:cNvPr>
          <p:cNvSpPr>
            <a:spLocks noChangeArrowheads="1"/>
          </p:cNvSpPr>
          <p:nvPr/>
        </p:nvSpPr>
        <p:spPr bwMode="auto">
          <a:xfrm>
            <a:off x="5445125" y="4067175"/>
            <a:ext cx="28368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02" name="Rectangle 10">
            <a:extLst>
              <a:ext uri="{FF2B5EF4-FFF2-40B4-BE49-F238E27FC236}">
                <a16:creationId xmlns:a16="http://schemas.microsoft.com/office/drawing/2014/main" id="{CA716E58-61FB-4741-B083-8E9EEE88DE96}"/>
              </a:ext>
            </a:extLst>
          </p:cNvPr>
          <p:cNvSpPr>
            <a:spLocks noChangeArrowheads="1"/>
          </p:cNvSpPr>
          <p:nvPr/>
        </p:nvSpPr>
        <p:spPr bwMode="auto">
          <a:xfrm>
            <a:off x="1944688" y="4067175"/>
            <a:ext cx="9779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03" name="Rectangle 11">
            <a:extLst>
              <a:ext uri="{FF2B5EF4-FFF2-40B4-BE49-F238E27FC236}">
                <a16:creationId xmlns:a16="http://schemas.microsoft.com/office/drawing/2014/main" id="{73913975-B2C2-48D9-9FDE-B2AF58154532}"/>
              </a:ext>
            </a:extLst>
          </p:cNvPr>
          <p:cNvSpPr>
            <a:spLocks noChangeArrowheads="1"/>
          </p:cNvSpPr>
          <p:nvPr/>
        </p:nvSpPr>
        <p:spPr bwMode="auto">
          <a:xfrm>
            <a:off x="1447800" y="4067175"/>
            <a:ext cx="4968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04" name="Rectangle 12">
            <a:extLst>
              <a:ext uri="{FF2B5EF4-FFF2-40B4-BE49-F238E27FC236}">
                <a16:creationId xmlns:a16="http://schemas.microsoft.com/office/drawing/2014/main" id="{3ACD4504-A6DA-43AC-B353-B4F981EC4587}"/>
              </a:ext>
            </a:extLst>
          </p:cNvPr>
          <p:cNvSpPr>
            <a:spLocks noChangeArrowheads="1"/>
          </p:cNvSpPr>
          <p:nvPr/>
        </p:nvSpPr>
        <p:spPr bwMode="auto">
          <a:xfrm>
            <a:off x="930275" y="4067175"/>
            <a:ext cx="517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05" name="Rectangle 13">
            <a:extLst>
              <a:ext uri="{FF2B5EF4-FFF2-40B4-BE49-F238E27FC236}">
                <a16:creationId xmlns:a16="http://schemas.microsoft.com/office/drawing/2014/main" id="{0C7A4B12-0B6A-4BCA-8A67-F97377F761F6}"/>
              </a:ext>
            </a:extLst>
          </p:cNvPr>
          <p:cNvSpPr>
            <a:spLocks noChangeArrowheads="1"/>
          </p:cNvSpPr>
          <p:nvPr/>
        </p:nvSpPr>
        <p:spPr bwMode="auto">
          <a:xfrm>
            <a:off x="1944688" y="4525963"/>
            <a:ext cx="977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06" name="Rectangle 14">
            <a:extLst>
              <a:ext uri="{FF2B5EF4-FFF2-40B4-BE49-F238E27FC236}">
                <a16:creationId xmlns:a16="http://schemas.microsoft.com/office/drawing/2014/main" id="{9EA62D76-7FE5-4BD6-8D9D-9E91E65FF70F}"/>
              </a:ext>
            </a:extLst>
          </p:cNvPr>
          <p:cNvSpPr>
            <a:spLocks noChangeArrowheads="1"/>
          </p:cNvSpPr>
          <p:nvPr/>
        </p:nvSpPr>
        <p:spPr bwMode="auto">
          <a:xfrm>
            <a:off x="1944688" y="3151188"/>
            <a:ext cx="9779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07" name="Rectangle 15">
            <a:extLst>
              <a:ext uri="{FF2B5EF4-FFF2-40B4-BE49-F238E27FC236}">
                <a16:creationId xmlns:a16="http://schemas.microsoft.com/office/drawing/2014/main" id="{4CF72E3B-057A-4578-A219-1026634B7329}"/>
              </a:ext>
            </a:extLst>
          </p:cNvPr>
          <p:cNvSpPr>
            <a:spLocks noChangeArrowheads="1"/>
          </p:cNvSpPr>
          <p:nvPr/>
        </p:nvSpPr>
        <p:spPr bwMode="auto">
          <a:xfrm>
            <a:off x="1944688" y="2692400"/>
            <a:ext cx="9779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264208" name="Rectangle 16">
            <a:extLst>
              <a:ext uri="{FF2B5EF4-FFF2-40B4-BE49-F238E27FC236}">
                <a16:creationId xmlns:a16="http://schemas.microsoft.com/office/drawing/2014/main" id="{77DF4B7D-9370-4622-BEC9-D55AACCE4BA8}"/>
              </a:ext>
            </a:extLst>
          </p:cNvPr>
          <p:cNvSpPr>
            <a:spLocks noChangeArrowheads="1"/>
          </p:cNvSpPr>
          <p:nvPr/>
        </p:nvSpPr>
        <p:spPr bwMode="auto">
          <a:xfrm>
            <a:off x="5445125" y="4525963"/>
            <a:ext cx="28368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09" name="Rectangle 17">
            <a:extLst>
              <a:ext uri="{FF2B5EF4-FFF2-40B4-BE49-F238E27FC236}">
                <a16:creationId xmlns:a16="http://schemas.microsoft.com/office/drawing/2014/main" id="{4710B2F3-0968-4B1D-A686-3858DD7968D8}"/>
              </a:ext>
            </a:extLst>
          </p:cNvPr>
          <p:cNvSpPr>
            <a:spLocks noChangeArrowheads="1"/>
          </p:cNvSpPr>
          <p:nvPr/>
        </p:nvSpPr>
        <p:spPr bwMode="auto">
          <a:xfrm>
            <a:off x="1447800" y="4525963"/>
            <a:ext cx="4968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10" name="Rectangle 18">
            <a:extLst>
              <a:ext uri="{FF2B5EF4-FFF2-40B4-BE49-F238E27FC236}">
                <a16:creationId xmlns:a16="http://schemas.microsoft.com/office/drawing/2014/main" id="{36D275EF-0E33-498E-8AAC-793AC9A2EE8B}"/>
              </a:ext>
            </a:extLst>
          </p:cNvPr>
          <p:cNvSpPr>
            <a:spLocks noChangeArrowheads="1"/>
          </p:cNvSpPr>
          <p:nvPr/>
        </p:nvSpPr>
        <p:spPr bwMode="auto">
          <a:xfrm>
            <a:off x="930275" y="4525963"/>
            <a:ext cx="5175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11" name="Rectangle 19">
            <a:extLst>
              <a:ext uri="{FF2B5EF4-FFF2-40B4-BE49-F238E27FC236}">
                <a16:creationId xmlns:a16="http://schemas.microsoft.com/office/drawing/2014/main" id="{F883A473-6AB6-48C6-82B2-4034BCD0E70F}"/>
              </a:ext>
            </a:extLst>
          </p:cNvPr>
          <p:cNvSpPr>
            <a:spLocks noChangeArrowheads="1"/>
          </p:cNvSpPr>
          <p:nvPr/>
        </p:nvSpPr>
        <p:spPr bwMode="auto">
          <a:xfrm>
            <a:off x="5445125" y="3151188"/>
            <a:ext cx="28368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64212" name="Rectangle 20">
            <a:extLst>
              <a:ext uri="{FF2B5EF4-FFF2-40B4-BE49-F238E27FC236}">
                <a16:creationId xmlns:a16="http://schemas.microsoft.com/office/drawing/2014/main" id="{6B891082-5B7A-4106-9A33-F7E3A4E82A0C}"/>
              </a:ext>
            </a:extLst>
          </p:cNvPr>
          <p:cNvSpPr>
            <a:spLocks noChangeArrowheads="1"/>
          </p:cNvSpPr>
          <p:nvPr/>
        </p:nvSpPr>
        <p:spPr bwMode="auto">
          <a:xfrm>
            <a:off x="1447800" y="3151188"/>
            <a:ext cx="4968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64213" name="Rectangle 21">
            <a:extLst>
              <a:ext uri="{FF2B5EF4-FFF2-40B4-BE49-F238E27FC236}">
                <a16:creationId xmlns:a16="http://schemas.microsoft.com/office/drawing/2014/main" id="{B772C933-EBEA-4932-A758-58E58987BA8C}"/>
              </a:ext>
            </a:extLst>
          </p:cNvPr>
          <p:cNvSpPr>
            <a:spLocks noChangeArrowheads="1"/>
          </p:cNvSpPr>
          <p:nvPr/>
        </p:nvSpPr>
        <p:spPr bwMode="auto">
          <a:xfrm>
            <a:off x="930275" y="3151188"/>
            <a:ext cx="5175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50208" name="Rectangle 22">
            <a:extLst>
              <a:ext uri="{FF2B5EF4-FFF2-40B4-BE49-F238E27FC236}">
                <a16:creationId xmlns:a16="http://schemas.microsoft.com/office/drawing/2014/main" id="{D53BC367-B113-4652-9A9E-4C7522DB935D}"/>
              </a:ext>
            </a:extLst>
          </p:cNvPr>
          <p:cNvSpPr>
            <a:spLocks noChangeArrowheads="1"/>
          </p:cNvSpPr>
          <p:nvPr/>
        </p:nvSpPr>
        <p:spPr bwMode="auto">
          <a:xfrm>
            <a:off x="1447800" y="2692400"/>
            <a:ext cx="4968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Q</a:t>
            </a:r>
            <a:endParaRPr lang="en-GB" altLang="en-US" sz="2400" i="1">
              <a:latin typeface="Times New Roman" panose="02020603050405020304" pitchFamily="18" charset="0"/>
              <a:cs typeface="Times New Roman" panose="02020603050405020304" pitchFamily="18" charset="0"/>
            </a:endParaRPr>
          </a:p>
        </p:txBody>
      </p:sp>
      <p:sp>
        <p:nvSpPr>
          <p:cNvPr id="264215" name="Rectangle 23">
            <a:extLst>
              <a:ext uri="{FF2B5EF4-FFF2-40B4-BE49-F238E27FC236}">
                <a16:creationId xmlns:a16="http://schemas.microsoft.com/office/drawing/2014/main" id="{87E2679A-2EF4-4827-A16F-CB527917DBB8}"/>
              </a:ext>
            </a:extLst>
          </p:cNvPr>
          <p:cNvSpPr>
            <a:spLocks noChangeArrowheads="1"/>
          </p:cNvSpPr>
          <p:nvPr/>
        </p:nvSpPr>
        <p:spPr bwMode="auto">
          <a:xfrm>
            <a:off x="5445125" y="2692400"/>
            <a:ext cx="28368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400" i="1">
              <a:latin typeface="Times New Roman" panose="02020603050405020304" pitchFamily="18" charset="0"/>
              <a:cs typeface="Times New Roman" panose="02020603050405020304" pitchFamily="18" charset="0"/>
              <a:sym typeface="Symbol" panose="05050102010706020507" pitchFamily="18" charset="2"/>
            </a:endParaRPr>
          </a:p>
        </p:txBody>
      </p:sp>
      <p:sp>
        <p:nvSpPr>
          <p:cNvPr id="50210" name="Rectangle 24">
            <a:extLst>
              <a:ext uri="{FF2B5EF4-FFF2-40B4-BE49-F238E27FC236}">
                <a16:creationId xmlns:a16="http://schemas.microsoft.com/office/drawing/2014/main" id="{A8C8E24C-52BE-43B8-B4FE-B736A8A70924}"/>
              </a:ext>
            </a:extLst>
          </p:cNvPr>
          <p:cNvSpPr>
            <a:spLocks noChangeArrowheads="1"/>
          </p:cNvSpPr>
          <p:nvPr/>
        </p:nvSpPr>
        <p:spPr bwMode="auto">
          <a:xfrm>
            <a:off x="930275" y="2692400"/>
            <a:ext cx="517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a:t>
            </a:r>
            <a:endParaRPr lang="en-GB" altLang="en-US" sz="2400" i="1">
              <a:latin typeface="Times New Roman" panose="02020603050405020304" pitchFamily="18" charset="0"/>
              <a:cs typeface="Times New Roman" panose="02020603050405020304" pitchFamily="18" charset="0"/>
            </a:endParaRPr>
          </a:p>
        </p:txBody>
      </p:sp>
      <p:sp>
        <p:nvSpPr>
          <p:cNvPr id="50211" name="Line 25">
            <a:extLst>
              <a:ext uri="{FF2B5EF4-FFF2-40B4-BE49-F238E27FC236}">
                <a16:creationId xmlns:a16="http://schemas.microsoft.com/office/drawing/2014/main" id="{E05A58E5-6CF7-44BE-A0CC-E6380A335BD8}"/>
              </a:ext>
            </a:extLst>
          </p:cNvPr>
          <p:cNvSpPr>
            <a:spLocks noChangeShapeType="1"/>
          </p:cNvSpPr>
          <p:nvPr/>
        </p:nvSpPr>
        <p:spPr bwMode="auto">
          <a:xfrm>
            <a:off x="930275" y="2692400"/>
            <a:ext cx="73517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12" name="Line 26">
            <a:extLst>
              <a:ext uri="{FF2B5EF4-FFF2-40B4-BE49-F238E27FC236}">
                <a16:creationId xmlns:a16="http://schemas.microsoft.com/office/drawing/2014/main" id="{D658AE25-DC13-45B8-BCA6-F900411E5B00}"/>
              </a:ext>
            </a:extLst>
          </p:cNvPr>
          <p:cNvSpPr>
            <a:spLocks noChangeShapeType="1"/>
          </p:cNvSpPr>
          <p:nvPr/>
        </p:nvSpPr>
        <p:spPr bwMode="auto">
          <a:xfrm>
            <a:off x="930275" y="3151188"/>
            <a:ext cx="73517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13" name="Line 27">
            <a:extLst>
              <a:ext uri="{FF2B5EF4-FFF2-40B4-BE49-F238E27FC236}">
                <a16:creationId xmlns:a16="http://schemas.microsoft.com/office/drawing/2014/main" id="{AE42EC8F-CE0F-44EF-8CC7-D3A9DDAF34A9}"/>
              </a:ext>
            </a:extLst>
          </p:cNvPr>
          <p:cNvSpPr>
            <a:spLocks noChangeShapeType="1"/>
          </p:cNvSpPr>
          <p:nvPr/>
        </p:nvSpPr>
        <p:spPr bwMode="auto">
          <a:xfrm>
            <a:off x="930275" y="4984750"/>
            <a:ext cx="73517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14" name="Line 28">
            <a:extLst>
              <a:ext uri="{FF2B5EF4-FFF2-40B4-BE49-F238E27FC236}">
                <a16:creationId xmlns:a16="http://schemas.microsoft.com/office/drawing/2014/main" id="{CE245BE0-B353-4A86-BACC-60776A5B4B8E}"/>
              </a:ext>
            </a:extLst>
          </p:cNvPr>
          <p:cNvSpPr>
            <a:spLocks noChangeShapeType="1"/>
          </p:cNvSpPr>
          <p:nvPr/>
        </p:nvSpPr>
        <p:spPr bwMode="auto">
          <a:xfrm>
            <a:off x="930275" y="2692400"/>
            <a:ext cx="0" cy="22923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15" name="Line 29">
            <a:extLst>
              <a:ext uri="{FF2B5EF4-FFF2-40B4-BE49-F238E27FC236}">
                <a16:creationId xmlns:a16="http://schemas.microsoft.com/office/drawing/2014/main" id="{0B92A1BF-BEE2-4797-832F-F8ECFC6DB1DA}"/>
              </a:ext>
            </a:extLst>
          </p:cNvPr>
          <p:cNvSpPr>
            <a:spLocks noChangeShapeType="1"/>
          </p:cNvSpPr>
          <p:nvPr/>
        </p:nvSpPr>
        <p:spPr bwMode="auto">
          <a:xfrm>
            <a:off x="1447800" y="2692400"/>
            <a:ext cx="0" cy="2292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16" name="Line 30">
            <a:extLst>
              <a:ext uri="{FF2B5EF4-FFF2-40B4-BE49-F238E27FC236}">
                <a16:creationId xmlns:a16="http://schemas.microsoft.com/office/drawing/2014/main" id="{310CB849-22BB-4624-BCFA-8F1FB155A5B6}"/>
              </a:ext>
            </a:extLst>
          </p:cNvPr>
          <p:cNvSpPr>
            <a:spLocks noChangeShapeType="1"/>
          </p:cNvSpPr>
          <p:nvPr/>
        </p:nvSpPr>
        <p:spPr bwMode="auto">
          <a:xfrm>
            <a:off x="8281988" y="2692400"/>
            <a:ext cx="0" cy="22923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17" name="Line 31">
            <a:extLst>
              <a:ext uri="{FF2B5EF4-FFF2-40B4-BE49-F238E27FC236}">
                <a16:creationId xmlns:a16="http://schemas.microsoft.com/office/drawing/2014/main" id="{7C21EE32-A576-40DD-B695-D8A3E7DCA1DF}"/>
              </a:ext>
            </a:extLst>
          </p:cNvPr>
          <p:cNvSpPr>
            <a:spLocks noChangeShapeType="1"/>
          </p:cNvSpPr>
          <p:nvPr/>
        </p:nvSpPr>
        <p:spPr bwMode="auto">
          <a:xfrm>
            <a:off x="1944688" y="2692400"/>
            <a:ext cx="0" cy="2292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18" name="Line 32">
            <a:extLst>
              <a:ext uri="{FF2B5EF4-FFF2-40B4-BE49-F238E27FC236}">
                <a16:creationId xmlns:a16="http://schemas.microsoft.com/office/drawing/2014/main" id="{A427DDE7-C575-4B47-A220-20DB31BB940B}"/>
              </a:ext>
            </a:extLst>
          </p:cNvPr>
          <p:cNvSpPr>
            <a:spLocks noChangeShapeType="1"/>
          </p:cNvSpPr>
          <p:nvPr/>
        </p:nvSpPr>
        <p:spPr bwMode="auto">
          <a:xfrm>
            <a:off x="930275" y="3609975"/>
            <a:ext cx="73517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19" name="Line 33">
            <a:extLst>
              <a:ext uri="{FF2B5EF4-FFF2-40B4-BE49-F238E27FC236}">
                <a16:creationId xmlns:a16="http://schemas.microsoft.com/office/drawing/2014/main" id="{3D2ED95D-1A3A-4A78-91AB-3E9CBEC36C09}"/>
              </a:ext>
            </a:extLst>
          </p:cNvPr>
          <p:cNvSpPr>
            <a:spLocks noChangeShapeType="1"/>
          </p:cNvSpPr>
          <p:nvPr/>
        </p:nvSpPr>
        <p:spPr bwMode="auto">
          <a:xfrm>
            <a:off x="2922588" y="2692400"/>
            <a:ext cx="0" cy="2292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20" name="Line 34">
            <a:extLst>
              <a:ext uri="{FF2B5EF4-FFF2-40B4-BE49-F238E27FC236}">
                <a16:creationId xmlns:a16="http://schemas.microsoft.com/office/drawing/2014/main" id="{F8FB7871-6A9D-44C7-B27B-2AE723B1908D}"/>
              </a:ext>
            </a:extLst>
          </p:cNvPr>
          <p:cNvSpPr>
            <a:spLocks noChangeShapeType="1"/>
          </p:cNvSpPr>
          <p:nvPr/>
        </p:nvSpPr>
        <p:spPr bwMode="auto">
          <a:xfrm>
            <a:off x="930275" y="4525963"/>
            <a:ext cx="73517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21" name="Line 35">
            <a:extLst>
              <a:ext uri="{FF2B5EF4-FFF2-40B4-BE49-F238E27FC236}">
                <a16:creationId xmlns:a16="http://schemas.microsoft.com/office/drawing/2014/main" id="{7679FE17-6458-4A31-AE89-57D343B3BF47}"/>
              </a:ext>
            </a:extLst>
          </p:cNvPr>
          <p:cNvSpPr>
            <a:spLocks noChangeShapeType="1"/>
          </p:cNvSpPr>
          <p:nvPr/>
        </p:nvSpPr>
        <p:spPr bwMode="auto">
          <a:xfrm>
            <a:off x="930275" y="4067175"/>
            <a:ext cx="73517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22" name="Line 42">
            <a:extLst>
              <a:ext uri="{FF2B5EF4-FFF2-40B4-BE49-F238E27FC236}">
                <a16:creationId xmlns:a16="http://schemas.microsoft.com/office/drawing/2014/main" id="{1B11E36E-4660-4CCC-88DA-29136CDAE350}"/>
              </a:ext>
            </a:extLst>
          </p:cNvPr>
          <p:cNvSpPr>
            <a:spLocks noChangeShapeType="1"/>
          </p:cNvSpPr>
          <p:nvPr/>
        </p:nvSpPr>
        <p:spPr bwMode="auto">
          <a:xfrm>
            <a:off x="3929063" y="2692400"/>
            <a:ext cx="0" cy="2292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23" name="Line 55">
            <a:extLst>
              <a:ext uri="{FF2B5EF4-FFF2-40B4-BE49-F238E27FC236}">
                <a16:creationId xmlns:a16="http://schemas.microsoft.com/office/drawing/2014/main" id="{CBA16D07-AAB5-4025-BDA3-550999522433}"/>
              </a:ext>
            </a:extLst>
          </p:cNvPr>
          <p:cNvSpPr>
            <a:spLocks noChangeShapeType="1"/>
          </p:cNvSpPr>
          <p:nvPr/>
        </p:nvSpPr>
        <p:spPr bwMode="auto">
          <a:xfrm>
            <a:off x="5445125" y="2692400"/>
            <a:ext cx="0" cy="2292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4272" name="Oval 80">
            <a:extLst>
              <a:ext uri="{FF2B5EF4-FFF2-40B4-BE49-F238E27FC236}">
                <a16:creationId xmlns:a16="http://schemas.microsoft.com/office/drawing/2014/main" id="{314A5F27-5409-42F0-9FC3-1796B3BC4E26}"/>
              </a:ext>
            </a:extLst>
          </p:cNvPr>
          <p:cNvSpPr>
            <a:spLocks noChangeArrowheads="1"/>
          </p:cNvSpPr>
          <p:nvPr/>
        </p:nvSpPr>
        <p:spPr bwMode="auto">
          <a:xfrm>
            <a:off x="976313" y="3140075"/>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73" name="Oval 81">
            <a:extLst>
              <a:ext uri="{FF2B5EF4-FFF2-40B4-BE49-F238E27FC236}">
                <a16:creationId xmlns:a16="http://schemas.microsoft.com/office/drawing/2014/main" id="{90CEC368-011E-4A4C-904C-665C00C119BD}"/>
              </a:ext>
            </a:extLst>
          </p:cNvPr>
          <p:cNvSpPr>
            <a:spLocks noChangeArrowheads="1"/>
          </p:cNvSpPr>
          <p:nvPr/>
        </p:nvSpPr>
        <p:spPr bwMode="auto">
          <a:xfrm>
            <a:off x="963613" y="3613150"/>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74" name="Oval 82">
            <a:extLst>
              <a:ext uri="{FF2B5EF4-FFF2-40B4-BE49-F238E27FC236}">
                <a16:creationId xmlns:a16="http://schemas.microsoft.com/office/drawing/2014/main" id="{C00653BC-2269-4830-8FC4-EA1E1EBCE32D}"/>
              </a:ext>
            </a:extLst>
          </p:cNvPr>
          <p:cNvSpPr>
            <a:spLocks noChangeArrowheads="1"/>
          </p:cNvSpPr>
          <p:nvPr/>
        </p:nvSpPr>
        <p:spPr bwMode="auto">
          <a:xfrm>
            <a:off x="962025" y="4083050"/>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75" name="Oval 83">
            <a:extLst>
              <a:ext uri="{FF2B5EF4-FFF2-40B4-BE49-F238E27FC236}">
                <a16:creationId xmlns:a16="http://schemas.microsoft.com/office/drawing/2014/main" id="{7E69EAE2-F287-40A1-BF29-D84B95D8C15C}"/>
              </a:ext>
            </a:extLst>
          </p:cNvPr>
          <p:cNvSpPr>
            <a:spLocks noChangeArrowheads="1"/>
          </p:cNvSpPr>
          <p:nvPr/>
        </p:nvSpPr>
        <p:spPr bwMode="auto">
          <a:xfrm>
            <a:off x="949325" y="4556125"/>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76" name="Oval 84">
            <a:extLst>
              <a:ext uri="{FF2B5EF4-FFF2-40B4-BE49-F238E27FC236}">
                <a16:creationId xmlns:a16="http://schemas.microsoft.com/office/drawing/2014/main" id="{5F1B5B13-DF74-4300-83CD-4F7F648C20CE}"/>
              </a:ext>
            </a:extLst>
          </p:cNvPr>
          <p:cNvSpPr>
            <a:spLocks noChangeArrowheads="1"/>
          </p:cNvSpPr>
          <p:nvPr/>
        </p:nvSpPr>
        <p:spPr bwMode="auto">
          <a:xfrm>
            <a:off x="1504950" y="31543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77" name="Oval 85">
            <a:extLst>
              <a:ext uri="{FF2B5EF4-FFF2-40B4-BE49-F238E27FC236}">
                <a16:creationId xmlns:a16="http://schemas.microsoft.com/office/drawing/2014/main" id="{1449BF33-D296-4CBE-BDB6-659A028587A1}"/>
              </a:ext>
            </a:extLst>
          </p:cNvPr>
          <p:cNvSpPr>
            <a:spLocks noChangeArrowheads="1"/>
          </p:cNvSpPr>
          <p:nvPr/>
        </p:nvSpPr>
        <p:spPr bwMode="auto">
          <a:xfrm>
            <a:off x="1492250" y="362743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78" name="Oval 86">
            <a:extLst>
              <a:ext uri="{FF2B5EF4-FFF2-40B4-BE49-F238E27FC236}">
                <a16:creationId xmlns:a16="http://schemas.microsoft.com/office/drawing/2014/main" id="{37C326FA-453F-4801-AA6F-AD2E54D72ED0}"/>
              </a:ext>
            </a:extLst>
          </p:cNvPr>
          <p:cNvSpPr>
            <a:spLocks noChangeArrowheads="1"/>
          </p:cNvSpPr>
          <p:nvPr/>
        </p:nvSpPr>
        <p:spPr bwMode="auto">
          <a:xfrm>
            <a:off x="1490663" y="409733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79" name="Oval 87">
            <a:extLst>
              <a:ext uri="{FF2B5EF4-FFF2-40B4-BE49-F238E27FC236}">
                <a16:creationId xmlns:a16="http://schemas.microsoft.com/office/drawing/2014/main" id="{83A063EF-0B35-42AA-ABDD-F945D73F09E8}"/>
              </a:ext>
            </a:extLst>
          </p:cNvPr>
          <p:cNvSpPr>
            <a:spLocks noChangeArrowheads="1"/>
          </p:cNvSpPr>
          <p:nvPr/>
        </p:nvSpPr>
        <p:spPr bwMode="auto">
          <a:xfrm>
            <a:off x="1477963" y="457041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0" name="Oval 88">
            <a:extLst>
              <a:ext uri="{FF2B5EF4-FFF2-40B4-BE49-F238E27FC236}">
                <a16:creationId xmlns:a16="http://schemas.microsoft.com/office/drawing/2014/main" id="{A7E322CB-2BBF-4DCF-8F46-59D17AB96A92}"/>
              </a:ext>
            </a:extLst>
          </p:cNvPr>
          <p:cNvSpPr>
            <a:spLocks noChangeArrowheads="1"/>
          </p:cNvSpPr>
          <p:nvPr/>
        </p:nvSpPr>
        <p:spPr bwMode="auto">
          <a:xfrm>
            <a:off x="2219325" y="312578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1" name="Oval 89">
            <a:extLst>
              <a:ext uri="{FF2B5EF4-FFF2-40B4-BE49-F238E27FC236}">
                <a16:creationId xmlns:a16="http://schemas.microsoft.com/office/drawing/2014/main" id="{4316DDD2-BBA2-457E-83F4-685474023D1D}"/>
              </a:ext>
            </a:extLst>
          </p:cNvPr>
          <p:cNvSpPr>
            <a:spLocks noChangeArrowheads="1"/>
          </p:cNvSpPr>
          <p:nvPr/>
        </p:nvSpPr>
        <p:spPr bwMode="auto">
          <a:xfrm>
            <a:off x="2206625" y="35988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2" name="Oval 90">
            <a:extLst>
              <a:ext uri="{FF2B5EF4-FFF2-40B4-BE49-F238E27FC236}">
                <a16:creationId xmlns:a16="http://schemas.microsoft.com/office/drawing/2014/main" id="{74AD2A53-AC37-4E12-B2FA-C46FB84AC1D6}"/>
              </a:ext>
            </a:extLst>
          </p:cNvPr>
          <p:cNvSpPr>
            <a:spLocks noChangeArrowheads="1"/>
          </p:cNvSpPr>
          <p:nvPr/>
        </p:nvSpPr>
        <p:spPr bwMode="auto">
          <a:xfrm>
            <a:off x="2205038" y="40687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3" name="Oval 91">
            <a:extLst>
              <a:ext uri="{FF2B5EF4-FFF2-40B4-BE49-F238E27FC236}">
                <a16:creationId xmlns:a16="http://schemas.microsoft.com/office/drawing/2014/main" id="{578237E6-5E30-4828-97DF-1D31EAE2EA98}"/>
              </a:ext>
            </a:extLst>
          </p:cNvPr>
          <p:cNvSpPr>
            <a:spLocks noChangeArrowheads="1"/>
          </p:cNvSpPr>
          <p:nvPr/>
        </p:nvSpPr>
        <p:spPr bwMode="auto">
          <a:xfrm>
            <a:off x="2192338" y="454183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4" name="Oval 92">
            <a:extLst>
              <a:ext uri="{FF2B5EF4-FFF2-40B4-BE49-F238E27FC236}">
                <a16:creationId xmlns:a16="http://schemas.microsoft.com/office/drawing/2014/main" id="{302AC5D0-B209-47D0-BC1A-90DFDC56B61D}"/>
              </a:ext>
            </a:extLst>
          </p:cNvPr>
          <p:cNvSpPr>
            <a:spLocks noChangeArrowheads="1"/>
          </p:cNvSpPr>
          <p:nvPr/>
        </p:nvSpPr>
        <p:spPr bwMode="auto">
          <a:xfrm>
            <a:off x="3219450" y="312578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5" name="Oval 93">
            <a:extLst>
              <a:ext uri="{FF2B5EF4-FFF2-40B4-BE49-F238E27FC236}">
                <a16:creationId xmlns:a16="http://schemas.microsoft.com/office/drawing/2014/main" id="{20AF4890-AC97-4EC9-BCB3-CE24372D717A}"/>
              </a:ext>
            </a:extLst>
          </p:cNvPr>
          <p:cNvSpPr>
            <a:spLocks noChangeArrowheads="1"/>
          </p:cNvSpPr>
          <p:nvPr/>
        </p:nvSpPr>
        <p:spPr bwMode="auto">
          <a:xfrm>
            <a:off x="3206750" y="35988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6" name="Oval 94">
            <a:extLst>
              <a:ext uri="{FF2B5EF4-FFF2-40B4-BE49-F238E27FC236}">
                <a16:creationId xmlns:a16="http://schemas.microsoft.com/office/drawing/2014/main" id="{962203AD-638E-4398-A031-A76E9BB55AAE}"/>
              </a:ext>
            </a:extLst>
          </p:cNvPr>
          <p:cNvSpPr>
            <a:spLocks noChangeArrowheads="1"/>
          </p:cNvSpPr>
          <p:nvPr/>
        </p:nvSpPr>
        <p:spPr bwMode="auto">
          <a:xfrm>
            <a:off x="3205163" y="40687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7" name="Oval 95">
            <a:extLst>
              <a:ext uri="{FF2B5EF4-FFF2-40B4-BE49-F238E27FC236}">
                <a16:creationId xmlns:a16="http://schemas.microsoft.com/office/drawing/2014/main" id="{506B64CF-321B-4B16-98C8-15473A741EEE}"/>
              </a:ext>
            </a:extLst>
          </p:cNvPr>
          <p:cNvSpPr>
            <a:spLocks noChangeArrowheads="1"/>
          </p:cNvSpPr>
          <p:nvPr/>
        </p:nvSpPr>
        <p:spPr bwMode="auto">
          <a:xfrm>
            <a:off x="3192463" y="454183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8" name="Oval 96">
            <a:extLst>
              <a:ext uri="{FF2B5EF4-FFF2-40B4-BE49-F238E27FC236}">
                <a16:creationId xmlns:a16="http://schemas.microsoft.com/office/drawing/2014/main" id="{68CAB0E6-35A0-4F84-8D28-C63F48FEBE02}"/>
              </a:ext>
            </a:extLst>
          </p:cNvPr>
          <p:cNvSpPr>
            <a:spLocks noChangeArrowheads="1"/>
          </p:cNvSpPr>
          <p:nvPr/>
        </p:nvSpPr>
        <p:spPr bwMode="auto">
          <a:xfrm>
            <a:off x="4476750" y="312578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89" name="Oval 97">
            <a:extLst>
              <a:ext uri="{FF2B5EF4-FFF2-40B4-BE49-F238E27FC236}">
                <a16:creationId xmlns:a16="http://schemas.microsoft.com/office/drawing/2014/main" id="{BE4A0950-4A5B-4AA1-95CA-17C712B2CB06}"/>
              </a:ext>
            </a:extLst>
          </p:cNvPr>
          <p:cNvSpPr>
            <a:spLocks noChangeArrowheads="1"/>
          </p:cNvSpPr>
          <p:nvPr/>
        </p:nvSpPr>
        <p:spPr bwMode="auto">
          <a:xfrm>
            <a:off x="4464050" y="35988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90" name="Oval 98">
            <a:extLst>
              <a:ext uri="{FF2B5EF4-FFF2-40B4-BE49-F238E27FC236}">
                <a16:creationId xmlns:a16="http://schemas.microsoft.com/office/drawing/2014/main" id="{64E33E58-BE94-4130-A592-45B84ADB882D}"/>
              </a:ext>
            </a:extLst>
          </p:cNvPr>
          <p:cNvSpPr>
            <a:spLocks noChangeArrowheads="1"/>
          </p:cNvSpPr>
          <p:nvPr/>
        </p:nvSpPr>
        <p:spPr bwMode="auto">
          <a:xfrm>
            <a:off x="4462463" y="4068763"/>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4291" name="Oval 99">
            <a:extLst>
              <a:ext uri="{FF2B5EF4-FFF2-40B4-BE49-F238E27FC236}">
                <a16:creationId xmlns:a16="http://schemas.microsoft.com/office/drawing/2014/main" id="{AEBD6FA7-E3D2-4D0F-A88C-A96A4AFCCD4F}"/>
              </a:ext>
            </a:extLst>
          </p:cNvPr>
          <p:cNvSpPr>
            <a:spLocks noChangeArrowheads="1"/>
          </p:cNvSpPr>
          <p:nvPr/>
        </p:nvSpPr>
        <p:spPr bwMode="auto">
          <a:xfrm>
            <a:off x="4449763" y="4541838"/>
            <a:ext cx="422275" cy="43497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207"/>
                                        </p:tgtEl>
                                        <p:attrNameLst>
                                          <p:attrName>style.visibility</p:attrName>
                                        </p:attrNameLst>
                                      </p:cBhvr>
                                      <p:to>
                                        <p:strVal val="visible"/>
                                      </p:to>
                                    </p:set>
                                    <p:animEffect transition="in" filter="box(in)">
                                      <p:cBhvr>
                                        <p:cTn id="7" dur="1000"/>
                                        <p:tgtEl>
                                          <p:spTgt spid="264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4233"/>
                                        </p:tgtEl>
                                        <p:attrNameLst>
                                          <p:attrName>style.visibility</p:attrName>
                                        </p:attrNameLst>
                                      </p:cBhvr>
                                      <p:to>
                                        <p:strVal val="visible"/>
                                      </p:to>
                                    </p:set>
                                    <p:animEffect transition="in" filter="box(in)">
                                      <p:cBhvr>
                                        <p:cTn id="12" dur="1000"/>
                                        <p:tgtEl>
                                          <p:spTgt spid="264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4246"/>
                                        </p:tgtEl>
                                        <p:attrNameLst>
                                          <p:attrName>style.visibility</p:attrName>
                                        </p:attrNameLst>
                                      </p:cBhvr>
                                      <p:to>
                                        <p:strVal val="visible"/>
                                      </p:to>
                                    </p:set>
                                    <p:animEffect transition="in" filter="box(in)">
                                      <p:cBhvr>
                                        <p:cTn id="17" dur="1000"/>
                                        <p:tgtEl>
                                          <p:spTgt spid="2642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64215"/>
                                        </p:tgtEl>
                                        <p:attrNameLst>
                                          <p:attrName>style.visibility</p:attrName>
                                        </p:attrNameLst>
                                      </p:cBhvr>
                                      <p:to>
                                        <p:strVal val="visible"/>
                                      </p:to>
                                    </p:set>
                                    <p:animEffect transition="in" filter="box(in)">
                                      <p:cBhvr>
                                        <p:cTn id="22" dur="1000"/>
                                        <p:tgtEl>
                                          <p:spTgt spid="2642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4213"/>
                                        </p:tgtEl>
                                        <p:attrNameLst>
                                          <p:attrName>style.visibility</p:attrName>
                                        </p:attrNameLst>
                                      </p:cBhvr>
                                      <p:to>
                                        <p:strVal val="visible"/>
                                      </p:to>
                                    </p:set>
                                    <p:animEffect transition="in" filter="box(in)">
                                      <p:cBhvr>
                                        <p:cTn id="27" dur="1000"/>
                                        <p:tgtEl>
                                          <p:spTgt spid="26421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64200"/>
                                        </p:tgtEl>
                                        <p:attrNameLst>
                                          <p:attrName>style.visibility</p:attrName>
                                        </p:attrNameLst>
                                      </p:cBhvr>
                                      <p:to>
                                        <p:strVal val="visible"/>
                                      </p:to>
                                    </p:set>
                                    <p:animEffect transition="in" filter="box(in)">
                                      <p:cBhvr>
                                        <p:cTn id="30" dur="1000"/>
                                        <p:tgtEl>
                                          <p:spTgt spid="26420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64204"/>
                                        </p:tgtEl>
                                        <p:attrNameLst>
                                          <p:attrName>style.visibility</p:attrName>
                                        </p:attrNameLst>
                                      </p:cBhvr>
                                      <p:to>
                                        <p:strVal val="visible"/>
                                      </p:to>
                                    </p:set>
                                    <p:animEffect transition="in" filter="box(in)">
                                      <p:cBhvr>
                                        <p:cTn id="33" dur="1000"/>
                                        <p:tgtEl>
                                          <p:spTgt spid="264204"/>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64210"/>
                                        </p:tgtEl>
                                        <p:attrNameLst>
                                          <p:attrName>style.visibility</p:attrName>
                                        </p:attrNameLst>
                                      </p:cBhvr>
                                      <p:to>
                                        <p:strVal val="visible"/>
                                      </p:to>
                                    </p:set>
                                    <p:animEffect transition="in" filter="box(in)">
                                      <p:cBhvr>
                                        <p:cTn id="36" dur="1000"/>
                                        <p:tgtEl>
                                          <p:spTgt spid="264210"/>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64212"/>
                                        </p:tgtEl>
                                        <p:attrNameLst>
                                          <p:attrName>style.visibility</p:attrName>
                                        </p:attrNameLst>
                                      </p:cBhvr>
                                      <p:to>
                                        <p:strVal val="visible"/>
                                      </p:to>
                                    </p:set>
                                    <p:animEffect transition="in" filter="box(in)">
                                      <p:cBhvr>
                                        <p:cTn id="39" dur="1000"/>
                                        <p:tgtEl>
                                          <p:spTgt spid="264212"/>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64199"/>
                                        </p:tgtEl>
                                        <p:attrNameLst>
                                          <p:attrName>style.visibility</p:attrName>
                                        </p:attrNameLst>
                                      </p:cBhvr>
                                      <p:to>
                                        <p:strVal val="visible"/>
                                      </p:to>
                                    </p:set>
                                    <p:animEffect transition="in" filter="box(in)">
                                      <p:cBhvr>
                                        <p:cTn id="42" dur="1000"/>
                                        <p:tgtEl>
                                          <p:spTgt spid="264199"/>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64203"/>
                                        </p:tgtEl>
                                        <p:attrNameLst>
                                          <p:attrName>style.visibility</p:attrName>
                                        </p:attrNameLst>
                                      </p:cBhvr>
                                      <p:to>
                                        <p:strVal val="visible"/>
                                      </p:to>
                                    </p:set>
                                    <p:animEffect transition="in" filter="box(in)">
                                      <p:cBhvr>
                                        <p:cTn id="45" dur="1000"/>
                                        <p:tgtEl>
                                          <p:spTgt spid="264203"/>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64209"/>
                                        </p:tgtEl>
                                        <p:attrNameLst>
                                          <p:attrName>style.visibility</p:attrName>
                                        </p:attrNameLst>
                                      </p:cBhvr>
                                      <p:to>
                                        <p:strVal val="visible"/>
                                      </p:to>
                                    </p:set>
                                    <p:animEffect transition="in" filter="box(in)">
                                      <p:cBhvr>
                                        <p:cTn id="48" dur="1000"/>
                                        <p:tgtEl>
                                          <p:spTgt spid="26420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64278"/>
                                        </p:tgtEl>
                                        <p:attrNameLst>
                                          <p:attrName>style.visibility</p:attrName>
                                        </p:attrNameLst>
                                      </p:cBhvr>
                                      <p:to>
                                        <p:strVal val="visible"/>
                                      </p:to>
                                    </p:set>
                                    <p:animEffect transition="in" filter="box(in)">
                                      <p:cBhvr>
                                        <p:cTn id="53" dur="500"/>
                                        <p:tgtEl>
                                          <p:spTgt spid="26427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264277"/>
                                        </p:tgtEl>
                                        <p:attrNameLst>
                                          <p:attrName>style.visibility</p:attrName>
                                        </p:attrNameLst>
                                      </p:cBhvr>
                                      <p:to>
                                        <p:strVal val="visible"/>
                                      </p:to>
                                    </p:set>
                                    <p:animEffect transition="in" filter="box(in)">
                                      <p:cBhvr>
                                        <p:cTn id="56" dur="500"/>
                                        <p:tgtEl>
                                          <p:spTgt spid="26427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64276"/>
                                        </p:tgtEl>
                                        <p:attrNameLst>
                                          <p:attrName>style.visibility</p:attrName>
                                        </p:attrNameLst>
                                      </p:cBhvr>
                                      <p:to>
                                        <p:strVal val="visible"/>
                                      </p:to>
                                    </p:set>
                                    <p:animEffect transition="in" filter="box(in)">
                                      <p:cBhvr>
                                        <p:cTn id="59" dur="500"/>
                                        <p:tgtEl>
                                          <p:spTgt spid="264276"/>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264272"/>
                                        </p:tgtEl>
                                        <p:attrNameLst>
                                          <p:attrName>style.visibility</p:attrName>
                                        </p:attrNameLst>
                                      </p:cBhvr>
                                      <p:to>
                                        <p:strVal val="visible"/>
                                      </p:to>
                                    </p:set>
                                    <p:animEffect transition="in" filter="box(in)">
                                      <p:cBhvr>
                                        <p:cTn id="62" dur="500"/>
                                        <p:tgtEl>
                                          <p:spTgt spid="264272"/>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264273"/>
                                        </p:tgtEl>
                                        <p:attrNameLst>
                                          <p:attrName>style.visibility</p:attrName>
                                        </p:attrNameLst>
                                      </p:cBhvr>
                                      <p:to>
                                        <p:strVal val="visible"/>
                                      </p:to>
                                    </p:set>
                                    <p:animEffect transition="in" filter="box(in)">
                                      <p:cBhvr>
                                        <p:cTn id="65" dur="500"/>
                                        <p:tgtEl>
                                          <p:spTgt spid="264273"/>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264274"/>
                                        </p:tgtEl>
                                        <p:attrNameLst>
                                          <p:attrName>style.visibility</p:attrName>
                                        </p:attrNameLst>
                                      </p:cBhvr>
                                      <p:to>
                                        <p:strVal val="visible"/>
                                      </p:to>
                                    </p:set>
                                    <p:animEffect transition="in" filter="box(in)">
                                      <p:cBhvr>
                                        <p:cTn id="68" dur="500"/>
                                        <p:tgtEl>
                                          <p:spTgt spid="264274"/>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264275"/>
                                        </p:tgtEl>
                                        <p:attrNameLst>
                                          <p:attrName>style.visibility</p:attrName>
                                        </p:attrNameLst>
                                      </p:cBhvr>
                                      <p:to>
                                        <p:strVal val="visible"/>
                                      </p:to>
                                    </p:set>
                                    <p:animEffect transition="in" filter="box(in)">
                                      <p:cBhvr>
                                        <p:cTn id="71" dur="500"/>
                                        <p:tgtEl>
                                          <p:spTgt spid="264275"/>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264279"/>
                                        </p:tgtEl>
                                        <p:attrNameLst>
                                          <p:attrName>style.visibility</p:attrName>
                                        </p:attrNameLst>
                                      </p:cBhvr>
                                      <p:to>
                                        <p:strVal val="visible"/>
                                      </p:to>
                                    </p:set>
                                    <p:animEffect transition="in" filter="box(in)">
                                      <p:cBhvr>
                                        <p:cTn id="74" dur="500"/>
                                        <p:tgtEl>
                                          <p:spTgt spid="26427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264206"/>
                                        </p:tgtEl>
                                        <p:attrNameLst>
                                          <p:attrName>style.visibility</p:attrName>
                                        </p:attrNameLst>
                                      </p:cBhvr>
                                      <p:to>
                                        <p:strVal val="visible"/>
                                      </p:to>
                                    </p:set>
                                    <p:animEffect transition="in" filter="box(in)">
                                      <p:cBhvr>
                                        <p:cTn id="79" dur="1000"/>
                                        <p:tgtEl>
                                          <p:spTgt spid="264206"/>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264198"/>
                                        </p:tgtEl>
                                        <p:attrNameLst>
                                          <p:attrName>style.visibility</p:attrName>
                                        </p:attrNameLst>
                                      </p:cBhvr>
                                      <p:to>
                                        <p:strVal val="visible"/>
                                      </p:to>
                                    </p:set>
                                    <p:animEffect transition="in" filter="box(in)">
                                      <p:cBhvr>
                                        <p:cTn id="82" dur="1000"/>
                                        <p:tgtEl>
                                          <p:spTgt spid="264198"/>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264202"/>
                                        </p:tgtEl>
                                        <p:attrNameLst>
                                          <p:attrName>style.visibility</p:attrName>
                                        </p:attrNameLst>
                                      </p:cBhvr>
                                      <p:to>
                                        <p:strVal val="visible"/>
                                      </p:to>
                                    </p:set>
                                    <p:animEffect transition="in" filter="box(in)">
                                      <p:cBhvr>
                                        <p:cTn id="85" dur="1000"/>
                                        <p:tgtEl>
                                          <p:spTgt spid="264202"/>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264205"/>
                                        </p:tgtEl>
                                        <p:attrNameLst>
                                          <p:attrName>style.visibility</p:attrName>
                                        </p:attrNameLst>
                                      </p:cBhvr>
                                      <p:to>
                                        <p:strVal val="visible"/>
                                      </p:to>
                                    </p:set>
                                    <p:animEffect transition="in" filter="box(in)">
                                      <p:cBhvr>
                                        <p:cTn id="88" dur="1000"/>
                                        <p:tgtEl>
                                          <p:spTgt spid="26420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264235"/>
                                        </p:tgtEl>
                                        <p:attrNameLst>
                                          <p:attrName>style.visibility</p:attrName>
                                        </p:attrNameLst>
                                      </p:cBhvr>
                                      <p:to>
                                        <p:strVal val="visible"/>
                                      </p:to>
                                    </p:set>
                                    <p:animEffect transition="in" filter="box(in)">
                                      <p:cBhvr>
                                        <p:cTn id="93" dur="1000"/>
                                        <p:tgtEl>
                                          <p:spTgt spid="264235"/>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264237"/>
                                        </p:tgtEl>
                                        <p:attrNameLst>
                                          <p:attrName>style.visibility</p:attrName>
                                        </p:attrNameLst>
                                      </p:cBhvr>
                                      <p:to>
                                        <p:strVal val="visible"/>
                                      </p:to>
                                    </p:set>
                                    <p:animEffect transition="in" filter="box(in)">
                                      <p:cBhvr>
                                        <p:cTn id="96" dur="1000"/>
                                        <p:tgtEl>
                                          <p:spTgt spid="264237"/>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264239"/>
                                        </p:tgtEl>
                                        <p:attrNameLst>
                                          <p:attrName>style.visibility</p:attrName>
                                        </p:attrNameLst>
                                      </p:cBhvr>
                                      <p:to>
                                        <p:strVal val="visible"/>
                                      </p:to>
                                    </p:set>
                                    <p:animEffect transition="in" filter="box(in)">
                                      <p:cBhvr>
                                        <p:cTn id="99" dur="1000"/>
                                        <p:tgtEl>
                                          <p:spTgt spid="264239"/>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264241"/>
                                        </p:tgtEl>
                                        <p:attrNameLst>
                                          <p:attrName>style.visibility</p:attrName>
                                        </p:attrNameLst>
                                      </p:cBhvr>
                                      <p:to>
                                        <p:strVal val="visible"/>
                                      </p:to>
                                    </p:set>
                                    <p:animEffect transition="in" filter="box(in)">
                                      <p:cBhvr>
                                        <p:cTn id="102" dur="1000"/>
                                        <p:tgtEl>
                                          <p:spTgt spid="26424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264287"/>
                                        </p:tgtEl>
                                        <p:attrNameLst>
                                          <p:attrName>style.visibility</p:attrName>
                                        </p:attrNameLst>
                                      </p:cBhvr>
                                      <p:to>
                                        <p:strVal val="visible"/>
                                      </p:to>
                                    </p:set>
                                    <p:animEffect transition="in" filter="box(in)">
                                      <p:cBhvr>
                                        <p:cTn id="107" dur="500"/>
                                        <p:tgtEl>
                                          <p:spTgt spid="264287"/>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264286"/>
                                        </p:tgtEl>
                                        <p:attrNameLst>
                                          <p:attrName>style.visibility</p:attrName>
                                        </p:attrNameLst>
                                      </p:cBhvr>
                                      <p:to>
                                        <p:strVal val="visible"/>
                                      </p:to>
                                    </p:set>
                                    <p:animEffect transition="in" filter="box(in)">
                                      <p:cBhvr>
                                        <p:cTn id="110" dur="500"/>
                                        <p:tgtEl>
                                          <p:spTgt spid="264286"/>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264285"/>
                                        </p:tgtEl>
                                        <p:attrNameLst>
                                          <p:attrName>style.visibility</p:attrName>
                                        </p:attrNameLst>
                                      </p:cBhvr>
                                      <p:to>
                                        <p:strVal val="visible"/>
                                      </p:to>
                                    </p:set>
                                    <p:animEffect transition="in" filter="box(in)">
                                      <p:cBhvr>
                                        <p:cTn id="113" dur="500"/>
                                        <p:tgtEl>
                                          <p:spTgt spid="264285"/>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264284"/>
                                        </p:tgtEl>
                                        <p:attrNameLst>
                                          <p:attrName>style.visibility</p:attrName>
                                        </p:attrNameLst>
                                      </p:cBhvr>
                                      <p:to>
                                        <p:strVal val="visible"/>
                                      </p:to>
                                    </p:set>
                                    <p:animEffect transition="in" filter="box(in)">
                                      <p:cBhvr>
                                        <p:cTn id="116" dur="500"/>
                                        <p:tgtEl>
                                          <p:spTgt spid="264284"/>
                                        </p:tgtEl>
                                      </p:cBhvr>
                                    </p:animEffect>
                                  </p:childTnLst>
                                </p:cTn>
                              </p:par>
                            </p:childTnLst>
                          </p:cTn>
                        </p:par>
                        <p:par>
                          <p:cTn id="117" fill="hold" nodeType="afterGroup">
                            <p:stCondLst>
                              <p:cond delay="500"/>
                            </p:stCondLst>
                            <p:childTnLst>
                              <p:par>
                                <p:cTn id="118" presetID="4" presetClass="exit" presetSubtype="16" fill="hold" grpId="1" nodeType="afterEffect">
                                  <p:stCondLst>
                                    <p:cond delay="0"/>
                                  </p:stCondLst>
                                  <p:childTnLst>
                                    <p:animEffect transition="out" filter="box(in)">
                                      <p:cBhvr>
                                        <p:cTn id="119" dur="1000"/>
                                        <p:tgtEl>
                                          <p:spTgt spid="264276"/>
                                        </p:tgtEl>
                                      </p:cBhvr>
                                    </p:animEffect>
                                    <p:set>
                                      <p:cBhvr>
                                        <p:cTn id="120" dur="1" fill="hold">
                                          <p:stCondLst>
                                            <p:cond delay="999"/>
                                          </p:stCondLst>
                                        </p:cTn>
                                        <p:tgtEl>
                                          <p:spTgt spid="264276"/>
                                        </p:tgtEl>
                                        <p:attrNameLst>
                                          <p:attrName>style.visibility</p:attrName>
                                        </p:attrNameLst>
                                      </p:cBhvr>
                                      <p:to>
                                        <p:strVal val="hidden"/>
                                      </p:to>
                                    </p:set>
                                  </p:childTnLst>
                                </p:cTn>
                              </p:par>
                              <p:par>
                                <p:cTn id="121" presetID="4" presetClass="exit" presetSubtype="16" fill="hold" grpId="1" nodeType="withEffect">
                                  <p:stCondLst>
                                    <p:cond delay="0"/>
                                  </p:stCondLst>
                                  <p:childTnLst>
                                    <p:animEffect transition="out" filter="box(in)">
                                      <p:cBhvr>
                                        <p:cTn id="122" dur="1000"/>
                                        <p:tgtEl>
                                          <p:spTgt spid="264272"/>
                                        </p:tgtEl>
                                      </p:cBhvr>
                                    </p:animEffect>
                                    <p:set>
                                      <p:cBhvr>
                                        <p:cTn id="123" dur="1" fill="hold">
                                          <p:stCondLst>
                                            <p:cond delay="999"/>
                                          </p:stCondLst>
                                        </p:cTn>
                                        <p:tgtEl>
                                          <p:spTgt spid="264272"/>
                                        </p:tgtEl>
                                        <p:attrNameLst>
                                          <p:attrName>style.visibility</p:attrName>
                                        </p:attrNameLst>
                                      </p:cBhvr>
                                      <p:to>
                                        <p:strVal val="hidden"/>
                                      </p:to>
                                    </p:set>
                                  </p:childTnLst>
                                </p:cTn>
                              </p:par>
                              <p:par>
                                <p:cTn id="124" presetID="4" presetClass="exit" presetSubtype="16" fill="hold" grpId="1" nodeType="withEffect">
                                  <p:stCondLst>
                                    <p:cond delay="0"/>
                                  </p:stCondLst>
                                  <p:childTnLst>
                                    <p:animEffect transition="out" filter="box(in)">
                                      <p:cBhvr>
                                        <p:cTn id="125" dur="1000"/>
                                        <p:tgtEl>
                                          <p:spTgt spid="264273"/>
                                        </p:tgtEl>
                                      </p:cBhvr>
                                    </p:animEffect>
                                    <p:set>
                                      <p:cBhvr>
                                        <p:cTn id="126" dur="1" fill="hold">
                                          <p:stCondLst>
                                            <p:cond delay="999"/>
                                          </p:stCondLst>
                                        </p:cTn>
                                        <p:tgtEl>
                                          <p:spTgt spid="264273"/>
                                        </p:tgtEl>
                                        <p:attrNameLst>
                                          <p:attrName>style.visibility</p:attrName>
                                        </p:attrNameLst>
                                      </p:cBhvr>
                                      <p:to>
                                        <p:strVal val="hidden"/>
                                      </p:to>
                                    </p:set>
                                  </p:childTnLst>
                                </p:cTn>
                              </p:par>
                              <p:par>
                                <p:cTn id="127" presetID="4" presetClass="exit" presetSubtype="16" fill="hold" grpId="1" nodeType="withEffect">
                                  <p:stCondLst>
                                    <p:cond delay="0"/>
                                  </p:stCondLst>
                                  <p:childTnLst>
                                    <p:animEffect transition="out" filter="box(in)">
                                      <p:cBhvr>
                                        <p:cTn id="128" dur="1000"/>
                                        <p:tgtEl>
                                          <p:spTgt spid="264277"/>
                                        </p:tgtEl>
                                      </p:cBhvr>
                                    </p:animEffect>
                                    <p:set>
                                      <p:cBhvr>
                                        <p:cTn id="129" dur="1" fill="hold">
                                          <p:stCondLst>
                                            <p:cond delay="999"/>
                                          </p:stCondLst>
                                        </p:cTn>
                                        <p:tgtEl>
                                          <p:spTgt spid="264277"/>
                                        </p:tgtEl>
                                        <p:attrNameLst>
                                          <p:attrName>style.visibility</p:attrName>
                                        </p:attrNameLst>
                                      </p:cBhvr>
                                      <p:to>
                                        <p:strVal val="hidden"/>
                                      </p:to>
                                    </p:set>
                                  </p:childTnLst>
                                </p:cTn>
                              </p:par>
                              <p:par>
                                <p:cTn id="130" presetID="4" presetClass="exit" presetSubtype="16" fill="hold" grpId="1" nodeType="withEffect">
                                  <p:stCondLst>
                                    <p:cond delay="0"/>
                                  </p:stCondLst>
                                  <p:childTnLst>
                                    <p:animEffect transition="out" filter="box(in)">
                                      <p:cBhvr>
                                        <p:cTn id="131" dur="1000"/>
                                        <p:tgtEl>
                                          <p:spTgt spid="264278"/>
                                        </p:tgtEl>
                                      </p:cBhvr>
                                    </p:animEffect>
                                    <p:set>
                                      <p:cBhvr>
                                        <p:cTn id="132" dur="1" fill="hold">
                                          <p:stCondLst>
                                            <p:cond delay="999"/>
                                          </p:stCondLst>
                                        </p:cTn>
                                        <p:tgtEl>
                                          <p:spTgt spid="264278"/>
                                        </p:tgtEl>
                                        <p:attrNameLst>
                                          <p:attrName>style.visibility</p:attrName>
                                        </p:attrNameLst>
                                      </p:cBhvr>
                                      <p:to>
                                        <p:strVal val="hidden"/>
                                      </p:to>
                                    </p:set>
                                  </p:childTnLst>
                                </p:cTn>
                              </p:par>
                              <p:par>
                                <p:cTn id="133" presetID="4" presetClass="exit" presetSubtype="16" fill="hold" grpId="1" nodeType="withEffect">
                                  <p:stCondLst>
                                    <p:cond delay="0"/>
                                  </p:stCondLst>
                                  <p:childTnLst>
                                    <p:animEffect transition="out" filter="box(in)">
                                      <p:cBhvr>
                                        <p:cTn id="134" dur="1000"/>
                                        <p:tgtEl>
                                          <p:spTgt spid="264274"/>
                                        </p:tgtEl>
                                      </p:cBhvr>
                                    </p:animEffect>
                                    <p:set>
                                      <p:cBhvr>
                                        <p:cTn id="135" dur="1" fill="hold">
                                          <p:stCondLst>
                                            <p:cond delay="999"/>
                                          </p:stCondLst>
                                        </p:cTn>
                                        <p:tgtEl>
                                          <p:spTgt spid="264274"/>
                                        </p:tgtEl>
                                        <p:attrNameLst>
                                          <p:attrName>style.visibility</p:attrName>
                                        </p:attrNameLst>
                                      </p:cBhvr>
                                      <p:to>
                                        <p:strVal val="hidden"/>
                                      </p:to>
                                    </p:set>
                                  </p:childTnLst>
                                </p:cTn>
                              </p:par>
                              <p:par>
                                <p:cTn id="136" presetID="4" presetClass="exit" presetSubtype="16" fill="hold" grpId="1" nodeType="withEffect">
                                  <p:stCondLst>
                                    <p:cond delay="0"/>
                                  </p:stCondLst>
                                  <p:childTnLst>
                                    <p:animEffect transition="out" filter="box(in)">
                                      <p:cBhvr>
                                        <p:cTn id="137" dur="1000"/>
                                        <p:tgtEl>
                                          <p:spTgt spid="264275"/>
                                        </p:tgtEl>
                                      </p:cBhvr>
                                    </p:animEffect>
                                    <p:set>
                                      <p:cBhvr>
                                        <p:cTn id="138" dur="1" fill="hold">
                                          <p:stCondLst>
                                            <p:cond delay="999"/>
                                          </p:stCondLst>
                                        </p:cTn>
                                        <p:tgtEl>
                                          <p:spTgt spid="264275"/>
                                        </p:tgtEl>
                                        <p:attrNameLst>
                                          <p:attrName>style.visibility</p:attrName>
                                        </p:attrNameLst>
                                      </p:cBhvr>
                                      <p:to>
                                        <p:strVal val="hidden"/>
                                      </p:to>
                                    </p:set>
                                  </p:childTnLst>
                                </p:cTn>
                              </p:par>
                              <p:par>
                                <p:cTn id="139" presetID="4" presetClass="exit" presetSubtype="16" fill="hold" grpId="1" nodeType="withEffect">
                                  <p:stCondLst>
                                    <p:cond delay="0"/>
                                  </p:stCondLst>
                                  <p:childTnLst>
                                    <p:animEffect transition="out" filter="box(in)">
                                      <p:cBhvr>
                                        <p:cTn id="140" dur="1000"/>
                                        <p:tgtEl>
                                          <p:spTgt spid="264279"/>
                                        </p:tgtEl>
                                      </p:cBhvr>
                                    </p:animEffect>
                                    <p:set>
                                      <p:cBhvr>
                                        <p:cTn id="141" dur="1" fill="hold">
                                          <p:stCondLst>
                                            <p:cond delay="999"/>
                                          </p:stCondLst>
                                        </p:cTn>
                                        <p:tgtEl>
                                          <p:spTgt spid="264279"/>
                                        </p:tgtEl>
                                        <p:attrNameLst>
                                          <p:attrName>style.visibility</p:attrName>
                                        </p:attrNameLst>
                                      </p:cBhvr>
                                      <p:to>
                                        <p:strVal val="hidden"/>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4" presetClass="entr" presetSubtype="16" fill="hold" grpId="0" nodeType="clickEffect">
                                  <p:stCondLst>
                                    <p:cond delay="0"/>
                                  </p:stCondLst>
                                  <p:childTnLst>
                                    <p:set>
                                      <p:cBhvr>
                                        <p:cTn id="145" dur="1" fill="hold">
                                          <p:stCondLst>
                                            <p:cond delay="0"/>
                                          </p:stCondLst>
                                        </p:cTn>
                                        <p:tgtEl>
                                          <p:spTgt spid="264248"/>
                                        </p:tgtEl>
                                        <p:attrNameLst>
                                          <p:attrName>style.visibility</p:attrName>
                                        </p:attrNameLst>
                                      </p:cBhvr>
                                      <p:to>
                                        <p:strVal val="visible"/>
                                      </p:to>
                                    </p:set>
                                    <p:animEffect transition="in" filter="box(in)">
                                      <p:cBhvr>
                                        <p:cTn id="146" dur="1000"/>
                                        <p:tgtEl>
                                          <p:spTgt spid="264248"/>
                                        </p:tgtEl>
                                      </p:cBhvr>
                                    </p:animEffect>
                                  </p:childTnLst>
                                </p:cTn>
                              </p:par>
                              <p:par>
                                <p:cTn id="147" presetID="4" presetClass="entr" presetSubtype="16" fill="hold" nodeType="withEffect">
                                  <p:stCondLst>
                                    <p:cond delay="0"/>
                                  </p:stCondLst>
                                  <p:childTnLst>
                                    <p:set>
                                      <p:cBhvr>
                                        <p:cTn id="148" dur="1" fill="hold">
                                          <p:stCondLst>
                                            <p:cond delay="0"/>
                                          </p:stCondLst>
                                        </p:cTn>
                                        <p:tgtEl>
                                          <p:spTgt spid="264250"/>
                                        </p:tgtEl>
                                        <p:attrNameLst>
                                          <p:attrName>style.visibility</p:attrName>
                                        </p:attrNameLst>
                                      </p:cBhvr>
                                      <p:to>
                                        <p:strVal val="visible"/>
                                      </p:to>
                                    </p:set>
                                    <p:animEffect transition="in" filter="box(in)">
                                      <p:cBhvr>
                                        <p:cTn id="149" dur="1000"/>
                                        <p:tgtEl>
                                          <p:spTgt spid="264250"/>
                                        </p:tgtEl>
                                      </p:cBhvr>
                                    </p:animEffect>
                                  </p:childTnLst>
                                </p:cTn>
                              </p:par>
                              <p:par>
                                <p:cTn id="150" presetID="4" presetClass="entr" presetSubtype="16" fill="hold" nodeType="withEffect">
                                  <p:stCondLst>
                                    <p:cond delay="0"/>
                                  </p:stCondLst>
                                  <p:childTnLst>
                                    <p:set>
                                      <p:cBhvr>
                                        <p:cTn id="151" dur="1" fill="hold">
                                          <p:stCondLst>
                                            <p:cond delay="0"/>
                                          </p:stCondLst>
                                        </p:cTn>
                                        <p:tgtEl>
                                          <p:spTgt spid="264252"/>
                                        </p:tgtEl>
                                        <p:attrNameLst>
                                          <p:attrName>style.visibility</p:attrName>
                                        </p:attrNameLst>
                                      </p:cBhvr>
                                      <p:to>
                                        <p:strVal val="visible"/>
                                      </p:to>
                                    </p:set>
                                    <p:animEffect transition="in" filter="box(in)">
                                      <p:cBhvr>
                                        <p:cTn id="152" dur="1000"/>
                                        <p:tgtEl>
                                          <p:spTgt spid="264252"/>
                                        </p:tgtEl>
                                      </p:cBhvr>
                                    </p:animEffect>
                                  </p:childTnLst>
                                </p:cTn>
                              </p:par>
                              <p:par>
                                <p:cTn id="153" presetID="4" presetClass="entr" presetSubtype="16" fill="hold" nodeType="withEffect">
                                  <p:stCondLst>
                                    <p:cond delay="0"/>
                                  </p:stCondLst>
                                  <p:childTnLst>
                                    <p:set>
                                      <p:cBhvr>
                                        <p:cTn id="154" dur="1" fill="hold">
                                          <p:stCondLst>
                                            <p:cond delay="0"/>
                                          </p:stCondLst>
                                        </p:cTn>
                                        <p:tgtEl>
                                          <p:spTgt spid="264254"/>
                                        </p:tgtEl>
                                        <p:attrNameLst>
                                          <p:attrName>style.visibility</p:attrName>
                                        </p:attrNameLst>
                                      </p:cBhvr>
                                      <p:to>
                                        <p:strVal val="visible"/>
                                      </p:to>
                                    </p:set>
                                    <p:animEffect transition="in" filter="box(in)">
                                      <p:cBhvr>
                                        <p:cTn id="155" dur="1000"/>
                                        <p:tgtEl>
                                          <p:spTgt spid="264254"/>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4" presetClass="entr" presetSubtype="16" fill="hold" grpId="0" nodeType="clickEffect">
                                  <p:stCondLst>
                                    <p:cond delay="0"/>
                                  </p:stCondLst>
                                  <p:childTnLst>
                                    <p:set>
                                      <p:cBhvr>
                                        <p:cTn id="159" dur="1" fill="hold">
                                          <p:stCondLst>
                                            <p:cond delay="0"/>
                                          </p:stCondLst>
                                        </p:cTn>
                                        <p:tgtEl>
                                          <p:spTgt spid="264291"/>
                                        </p:tgtEl>
                                        <p:attrNameLst>
                                          <p:attrName>style.visibility</p:attrName>
                                        </p:attrNameLst>
                                      </p:cBhvr>
                                      <p:to>
                                        <p:strVal val="visible"/>
                                      </p:to>
                                    </p:set>
                                    <p:animEffect transition="in" filter="box(in)">
                                      <p:cBhvr>
                                        <p:cTn id="160" dur="500"/>
                                        <p:tgtEl>
                                          <p:spTgt spid="264291"/>
                                        </p:tgtEl>
                                      </p:cBhvr>
                                    </p:animEffect>
                                  </p:childTnLst>
                                </p:cTn>
                              </p:par>
                              <p:par>
                                <p:cTn id="161" presetID="4" presetClass="entr" presetSubtype="16" fill="hold" grpId="0" nodeType="withEffect">
                                  <p:stCondLst>
                                    <p:cond delay="0"/>
                                  </p:stCondLst>
                                  <p:childTnLst>
                                    <p:set>
                                      <p:cBhvr>
                                        <p:cTn id="162" dur="1" fill="hold">
                                          <p:stCondLst>
                                            <p:cond delay="0"/>
                                          </p:stCondLst>
                                        </p:cTn>
                                        <p:tgtEl>
                                          <p:spTgt spid="264290"/>
                                        </p:tgtEl>
                                        <p:attrNameLst>
                                          <p:attrName>style.visibility</p:attrName>
                                        </p:attrNameLst>
                                      </p:cBhvr>
                                      <p:to>
                                        <p:strVal val="visible"/>
                                      </p:to>
                                    </p:set>
                                    <p:animEffect transition="in" filter="box(in)">
                                      <p:cBhvr>
                                        <p:cTn id="163" dur="500"/>
                                        <p:tgtEl>
                                          <p:spTgt spid="264290"/>
                                        </p:tgtEl>
                                      </p:cBhvr>
                                    </p:animEffect>
                                  </p:childTnLst>
                                </p:cTn>
                              </p:par>
                              <p:par>
                                <p:cTn id="164" presetID="4" presetClass="entr" presetSubtype="16" fill="hold" grpId="0" nodeType="withEffect">
                                  <p:stCondLst>
                                    <p:cond delay="0"/>
                                  </p:stCondLst>
                                  <p:childTnLst>
                                    <p:set>
                                      <p:cBhvr>
                                        <p:cTn id="165" dur="1" fill="hold">
                                          <p:stCondLst>
                                            <p:cond delay="0"/>
                                          </p:stCondLst>
                                        </p:cTn>
                                        <p:tgtEl>
                                          <p:spTgt spid="264289"/>
                                        </p:tgtEl>
                                        <p:attrNameLst>
                                          <p:attrName>style.visibility</p:attrName>
                                        </p:attrNameLst>
                                      </p:cBhvr>
                                      <p:to>
                                        <p:strVal val="visible"/>
                                      </p:to>
                                    </p:set>
                                    <p:animEffect transition="in" filter="box(in)">
                                      <p:cBhvr>
                                        <p:cTn id="166" dur="500"/>
                                        <p:tgtEl>
                                          <p:spTgt spid="264289"/>
                                        </p:tgtEl>
                                      </p:cBhvr>
                                    </p:animEffect>
                                  </p:childTnLst>
                                </p:cTn>
                              </p:par>
                              <p:par>
                                <p:cTn id="167" presetID="4" presetClass="entr" presetSubtype="16" fill="hold" grpId="0" nodeType="withEffect">
                                  <p:stCondLst>
                                    <p:cond delay="0"/>
                                  </p:stCondLst>
                                  <p:childTnLst>
                                    <p:set>
                                      <p:cBhvr>
                                        <p:cTn id="168" dur="1" fill="hold">
                                          <p:stCondLst>
                                            <p:cond delay="0"/>
                                          </p:stCondLst>
                                        </p:cTn>
                                        <p:tgtEl>
                                          <p:spTgt spid="264288"/>
                                        </p:tgtEl>
                                        <p:attrNameLst>
                                          <p:attrName>style.visibility</p:attrName>
                                        </p:attrNameLst>
                                      </p:cBhvr>
                                      <p:to>
                                        <p:strVal val="visible"/>
                                      </p:to>
                                    </p:set>
                                    <p:animEffect transition="in" filter="box(in)">
                                      <p:cBhvr>
                                        <p:cTn id="169" dur="500"/>
                                        <p:tgtEl>
                                          <p:spTgt spid="264288"/>
                                        </p:tgtEl>
                                      </p:cBhvr>
                                    </p:animEffect>
                                  </p:childTnLst>
                                </p:cTn>
                              </p:par>
                              <p:par>
                                <p:cTn id="170" presetID="4" presetClass="entr" presetSubtype="16" fill="hold" grpId="0" nodeType="withEffect">
                                  <p:stCondLst>
                                    <p:cond delay="0"/>
                                  </p:stCondLst>
                                  <p:childTnLst>
                                    <p:set>
                                      <p:cBhvr>
                                        <p:cTn id="171" dur="1" fill="hold">
                                          <p:stCondLst>
                                            <p:cond delay="0"/>
                                          </p:stCondLst>
                                        </p:cTn>
                                        <p:tgtEl>
                                          <p:spTgt spid="264280"/>
                                        </p:tgtEl>
                                        <p:attrNameLst>
                                          <p:attrName>style.visibility</p:attrName>
                                        </p:attrNameLst>
                                      </p:cBhvr>
                                      <p:to>
                                        <p:strVal val="visible"/>
                                      </p:to>
                                    </p:set>
                                    <p:animEffect transition="in" filter="box(in)">
                                      <p:cBhvr>
                                        <p:cTn id="172" dur="1000"/>
                                        <p:tgtEl>
                                          <p:spTgt spid="264280"/>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264281"/>
                                        </p:tgtEl>
                                        <p:attrNameLst>
                                          <p:attrName>style.visibility</p:attrName>
                                        </p:attrNameLst>
                                      </p:cBhvr>
                                      <p:to>
                                        <p:strVal val="visible"/>
                                      </p:to>
                                    </p:set>
                                    <p:animEffect transition="in" filter="box(in)">
                                      <p:cBhvr>
                                        <p:cTn id="175" dur="1000"/>
                                        <p:tgtEl>
                                          <p:spTgt spid="264281"/>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264282"/>
                                        </p:tgtEl>
                                        <p:attrNameLst>
                                          <p:attrName>style.visibility</p:attrName>
                                        </p:attrNameLst>
                                      </p:cBhvr>
                                      <p:to>
                                        <p:strVal val="visible"/>
                                      </p:to>
                                    </p:set>
                                    <p:animEffect transition="in" filter="box(in)">
                                      <p:cBhvr>
                                        <p:cTn id="178" dur="1000"/>
                                        <p:tgtEl>
                                          <p:spTgt spid="264282"/>
                                        </p:tgtEl>
                                      </p:cBhvr>
                                    </p:animEffect>
                                  </p:childTnLst>
                                </p:cTn>
                              </p:par>
                              <p:par>
                                <p:cTn id="179" presetID="4" presetClass="entr" presetSubtype="16" fill="hold" grpId="0" nodeType="withEffect">
                                  <p:stCondLst>
                                    <p:cond delay="0"/>
                                  </p:stCondLst>
                                  <p:childTnLst>
                                    <p:set>
                                      <p:cBhvr>
                                        <p:cTn id="180" dur="1" fill="hold">
                                          <p:stCondLst>
                                            <p:cond delay="0"/>
                                          </p:stCondLst>
                                        </p:cTn>
                                        <p:tgtEl>
                                          <p:spTgt spid="264283"/>
                                        </p:tgtEl>
                                        <p:attrNameLst>
                                          <p:attrName>style.visibility</p:attrName>
                                        </p:attrNameLst>
                                      </p:cBhvr>
                                      <p:to>
                                        <p:strVal val="visible"/>
                                      </p:to>
                                    </p:set>
                                    <p:animEffect transition="in" filter="box(in)">
                                      <p:cBhvr>
                                        <p:cTn id="181" dur="1000"/>
                                        <p:tgtEl>
                                          <p:spTgt spid="264283"/>
                                        </p:tgtEl>
                                      </p:cBhvr>
                                    </p:animEffect>
                                  </p:childTnLst>
                                </p:cTn>
                              </p:par>
                              <p:par>
                                <p:cTn id="182" presetID="4" presetClass="exit" presetSubtype="16" fill="hold" grpId="1" nodeType="withEffect">
                                  <p:stCondLst>
                                    <p:cond delay="0"/>
                                  </p:stCondLst>
                                  <p:childTnLst>
                                    <p:animEffect transition="out" filter="box(in)">
                                      <p:cBhvr>
                                        <p:cTn id="183" dur="1000"/>
                                        <p:tgtEl>
                                          <p:spTgt spid="264284"/>
                                        </p:tgtEl>
                                      </p:cBhvr>
                                    </p:animEffect>
                                    <p:set>
                                      <p:cBhvr>
                                        <p:cTn id="184" dur="1" fill="hold">
                                          <p:stCondLst>
                                            <p:cond delay="999"/>
                                          </p:stCondLst>
                                        </p:cTn>
                                        <p:tgtEl>
                                          <p:spTgt spid="264284"/>
                                        </p:tgtEl>
                                        <p:attrNameLst>
                                          <p:attrName>style.visibility</p:attrName>
                                        </p:attrNameLst>
                                      </p:cBhvr>
                                      <p:to>
                                        <p:strVal val="hidden"/>
                                      </p:to>
                                    </p:set>
                                  </p:childTnLst>
                                </p:cTn>
                              </p:par>
                              <p:par>
                                <p:cTn id="185" presetID="4" presetClass="exit" presetSubtype="16" fill="hold" grpId="1" nodeType="withEffect">
                                  <p:stCondLst>
                                    <p:cond delay="0"/>
                                  </p:stCondLst>
                                  <p:childTnLst>
                                    <p:animEffect transition="out" filter="box(in)">
                                      <p:cBhvr>
                                        <p:cTn id="186" dur="1000"/>
                                        <p:tgtEl>
                                          <p:spTgt spid="264285"/>
                                        </p:tgtEl>
                                      </p:cBhvr>
                                    </p:animEffect>
                                    <p:set>
                                      <p:cBhvr>
                                        <p:cTn id="187" dur="1" fill="hold">
                                          <p:stCondLst>
                                            <p:cond delay="999"/>
                                          </p:stCondLst>
                                        </p:cTn>
                                        <p:tgtEl>
                                          <p:spTgt spid="264285"/>
                                        </p:tgtEl>
                                        <p:attrNameLst>
                                          <p:attrName>style.visibility</p:attrName>
                                        </p:attrNameLst>
                                      </p:cBhvr>
                                      <p:to>
                                        <p:strVal val="hidden"/>
                                      </p:to>
                                    </p:set>
                                  </p:childTnLst>
                                </p:cTn>
                              </p:par>
                              <p:par>
                                <p:cTn id="188" presetID="4" presetClass="exit" presetSubtype="16" fill="hold" grpId="1" nodeType="withEffect">
                                  <p:stCondLst>
                                    <p:cond delay="0"/>
                                  </p:stCondLst>
                                  <p:childTnLst>
                                    <p:animEffect transition="out" filter="box(in)">
                                      <p:cBhvr>
                                        <p:cTn id="189" dur="1000"/>
                                        <p:tgtEl>
                                          <p:spTgt spid="264286"/>
                                        </p:tgtEl>
                                      </p:cBhvr>
                                    </p:animEffect>
                                    <p:set>
                                      <p:cBhvr>
                                        <p:cTn id="190" dur="1" fill="hold">
                                          <p:stCondLst>
                                            <p:cond delay="999"/>
                                          </p:stCondLst>
                                        </p:cTn>
                                        <p:tgtEl>
                                          <p:spTgt spid="264286"/>
                                        </p:tgtEl>
                                        <p:attrNameLst>
                                          <p:attrName>style.visibility</p:attrName>
                                        </p:attrNameLst>
                                      </p:cBhvr>
                                      <p:to>
                                        <p:strVal val="hidden"/>
                                      </p:to>
                                    </p:set>
                                  </p:childTnLst>
                                </p:cTn>
                              </p:par>
                              <p:par>
                                <p:cTn id="191" presetID="4" presetClass="exit" presetSubtype="16" fill="hold" grpId="1" nodeType="withEffect">
                                  <p:stCondLst>
                                    <p:cond delay="0"/>
                                  </p:stCondLst>
                                  <p:childTnLst>
                                    <p:animEffect transition="out" filter="box(in)">
                                      <p:cBhvr>
                                        <p:cTn id="192" dur="1000"/>
                                        <p:tgtEl>
                                          <p:spTgt spid="264287"/>
                                        </p:tgtEl>
                                      </p:cBhvr>
                                    </p:animEffect>
                                    <p:set>
                                      <p:cBhvr>
                                        <p:cTn id="193" dur="1" fill="hold">
                                          <p:stCondLst>
                                            <p:cond delay="999"/>
                                          </p:stCondLst>
                                        </p:cTn>
                                        <p:tgtEl>
                                          <p:spTgt spid="264287"/>
                                        </p:tgtEl>
                                        <p:attrNameLst>
                                          <p:attrName>style.visibility</p:attrName>
                                        </p:attrNameLst>
                                      </p:cBhvr>
                                      <p:to>
                                        <p:strVal val="hidden"/>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4" presetClass="entr" presetSubtype="16" fill="hold" grpId="0" nodeType="clickEffect">
                                  <p:stCondLst>
                                    <p:cond delay="0"/>
                                  </p:stCondLst>
                                  <p:childTnLst>
                                    <p:set>
                                      <p:cBhvr>
                                        <p:cTn id="197" dur="1" fill="hold">
                                          <p:stCondLst>
                                            <p:cond delay="0"/>
                                          </p:stCondLst>
                                        </p:cTn>
                                        <p:tgtEl>
                                          <p:spTgt spid="264211"/>
                                        </p:tgtEl>
                                        <p:attrNameLst>
                                          <p:attrName>style.visibility</p:attrName>
                                        </p:attrNameLst>
                                      </p:cBhvr>
                                      <p:to>
                                        <p:strVal val="visible"/>
                                      </p:to>
                                    </p:set>
                                    <p:animEffect transition="in" filter="box(in)">
                                      <p:cBhvr>
                                        <p:cTn id="198" dur="1000"/>
                                        <p:tgtEl>
                                          <p:spTgt spid="264211"/>
                                        </p:tgtEl>
                                      </p:cBhvr>
                                    </p:animEffect>
                                  </p:childTnLst>
                                </p:cTn>
                              </p:par>
                              <p:par>
                                <p:cTn id="199" presetID="4" presetClass="entr" presetSubtype="16" fill="hold" grpId="0" nodeType="withEffect">
                                  <p:stCondLst>
                                    <p:cond delay="0"/>
                                  </p:stCondLst>
                                  <p:childTnLst>
                                    <p:set>
                                      <p:cBhvr>
                                        <p:cTn id="200" dur="1" fill="hold">
                                          <p:stCondLst>
                                            <p:cond delay="0"/>
                                          </p:stCondLst>
                                        </p:cTn>
                                        <p:tgtEl>
                                          <p:spTgt spid="264197"/>
                                        </p:tgtEl>
                                        <p:attrNameLst>
                                          <p:attrName>style.visibility</p:attrName>
                                        </p:attrNameLst>
                                      </p:cBhvr>
                                      <p:to>
                                        <p:strVal val="visible"/>
                                      </p:to>
                                    </p:set>
                                    <p:animEffect transition="in" filter="box(in)">
                                      <p:cBhvr>
                                        <p:cTn id="201" dur="1000"/>
                                        <p:tgtEl>
                                          <p:spTgt spid="264197"/>
                                        </p:tgtEl>
                                      </p:cBhvr>
                                    </p:animEffect>
                                  </p:childTnLst>
                                </p:cTn>
                              </p:par>
                              <p:par>
                                <p:cTn id="202" presetID="4" presetClass="entr" presetSubtype="16" fill="hold" grpId="0" nodeType="withEffect">
                                  <p:stCondLst>
                                    <p:cond delay="0"/>
                                  </p:stCondLst>
                                  <p:childTnLst>
                                    <p:set>
                                      <p:cBhvr>
                                        <p:cTn id="203" dur="1" fill="hold">
                                          <p:stCondLst>
                                            <p:cond delay="0"/>
                                          </p:stCondLst>
                                        </p:cTn>
                                        <p:tgtEl>
                                          <p:spTgt spid="264201"/>
                                        </p:tgtEl>
                                        <p:attrNameLst>
                                          <p:attrName>style.visibility</p:attrName>
                                        </p:attrNameLst>
                                      </p:cBhvr>
                                      <p:to>
                                        <p:strVal val="visible"/>
                                      </p:to>
                                    </p:set>
                                    <p:animEffect transition="in" filter="box(in)">
                                      <p:cBhvr>
                                        <p:cTn id="204" dur="1000"/>
                                        <p:tgtEl>
                                          <p:spTgt spid="264201"/>
                                        </p:tgtEl>
                                      </p:cBhvr>
                                    </p:animEffect>
                                  </p:childTnLst>
                                </p:cTn>
                              </p:par>
                              <p:par>
                                <p:cTn id="205" presetID="4" presetClass="entr" presetSubtype="16" fill="hold" grpId="0" nodeType="withEffect">
                                  <p:stCondLst>
                                    <p:cond delay="0"/>
                                  </p:stCondLst>
                                  <p:childTnLst>
                                    <p:set>
                                      <p:cBhvr>
                                        <p:cTn id="206" dur="1" fill="hold">
                                          <p:stCondLst>
                                            <p:cond delay="0"/>
                                          </p:stCondLst>
                                        </p:cTn>
                                        <p:tgtEl>
                                          <p:spTgt spid="264208"/>
                                        </p:tgtEl>
                                        <p:attrNameLst>
                                          <p:attrName>style.visibility</p:attrName>
                                        </p:attrNameLst>
                                      </p:cBhvr>
                                      <p:to>
                                        <p:strVal val="visible"/>
                                      </p:to>
                                    </p:set>
                                    <p:animEffect transition="in" filter="box(in)">
                                      <p:cBhvr>
                                        <p:cTn id="207" dur="1000"/>
                                        <p:tgtEl>
                                          <p:spTgt spid="264208"/>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4" presetClass="entr" presetSubtype="16" fill="hold" nodeType="clickEffect">
                                  <p:stCondLst>
                                    <p:cond delay="0"/>
                                  </p:stCondLst>
                                  <p:childTnLst>
                                    <p:set>
                                      <p:cBhvr>
                                        <p:cTn id="211" dur="1" fill="hold">
                                          <p:stCondLst>
                                            <p:cond delay="0"/>
                                          </p:stCondLst>
                                        </p:cTn>
                                        <p:tgtEl>
                                          <p:spTgt spid="264195">
                                            <p:txEl>
                                              <p:pRg st="9" end="9"/>
                                            </p:txEl>
                                          </p:spTgt>
                                        </p:tgtEl>
                                        <p:attrNameLst>
                                          <p:attrName>style.visibility</p:attrName>
                                        </p:attrNameLst>
                                      </p:cBhvr>
                                      <p:to>
                                        <p:strVal val="visible"/>
                                      </p:to>
                                    </p:set>
                                    <p:animEffect transition="in" filter="box(in)">
                                      <p:cBhvr>
                                        <p:cTn id="212" dur="1000"/>
                                        <p:tgtEl>
                                          <p:spTgt spid="264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48" grpId="0"/>
      <p:bldP spid="264246" grpId="0"/>
      <p:bldP spid="264241" grpId="0"/>
      <p:bldP spid="264239" grpId="0"/>
      <p:bldP spid="264237" grpId="0"/>
      <p:bldP spid="264235" grpId="0"/>
      <p:bldP spid="264233" grpId="0"/>
      <p:bldP spid="264197" grpId="0"/>
      <p:bldP spid="264198" grpId="0"/>
      <p:bldP spid="264199" grpId="0"/>
      <p:bldP spid="264200" grpId="0"/>
      <p:bldP spid="264201" grpId="0"/>
      <p:bldP spid="264202" grpId="0"/>
      <p:bldP spid="264203" grpId="0"/>
      <p:bldP spid="264204" grpId="0"/>
      <p:bldP spid="264205" grpId="0"/>
      <p:bldP spid="264206" grpId="0"/>
      <p:bldP spid="264207" grpId="0"/>
      <p:bldP spid="264208" grpId="0"/>
      <p:bldP spid="264209" grpId="0"/>
      <p:bldP spid="264210" grpId="0"/>
      <p:bldP spid="264211" grpId="0"/>
      <p:bldP spid="264212" grpId="0"/>
      <p:bldP spid="264213" grpId="0"/>
      <p:bldP spid="264215" grpId="0"/>
      <p:bldP spid="264272" grpId="0" animBg="1"/>
      <p:bldP spid="264272" grpId="1" animBg="1"/>
      <p:bldP spid="264273" grpId="0" animBg="1"/>
      <p:bldP spid="264273" grpId="1" animBg="1"/>
      <p:bldP spid="264274" grpId="0" animBg="1"/>
      <p:bldP spid="264274" grpId="1" animBg="1"/>
      <p:bldP spid="264275" grpId="0" animBg="1"/>
      <p:bldP spid="264275" grpId="1" animBg="1"/>
      <p:bldP spid="264276" grpId="0" animBg="1"/>
      <p:bldP spid="264276" grpId="1" animBg="1"/>
      <p:bldP spid="264277" grpId="0" animBg="1"/>
      <p:bldP spid="264277" grpId="1" animBg="1"/>
      <p:bldP spid="264278" grpId="0" animBg="1"/>
      <p:bldP spid="264278" grpId="1" animBg="1"/>
      <p:bldP spid="264279" grpId="0" animBg="1"/>
      <p:bldP spid="264279" grpId="1" animBg="1"/>
      <p:bldP spid="264280" grpId="0" animBg="1"/>
      <p:bldP spid="264281" grpId="0" animBg="1"/>
      <p:bldP spid="264282" grpId="0" animBg="1"/>
      <p:bldP spid="264283" grpId="0" animBg="1"/>
      <p:bldP spid="264284" grpId="0" animBg="1"/>
      <p:bldP spid="264284" grpId="1" animBg="1"/>
      <p:bldP spid="264285" grpId="0" animBg="1"/>
      <p:bldP spid="264285" grpId="1" animBg="1"/>
      <p:bldP spid="264286" grpId="0" animBg="1"/>
      <p:bldP spid="264286" grpId="1" animBg="1"/>
      <p:bldP spid="264287" grpId="0" animBg="1"/>
      <p:bldP spid="264287" grpId="1" animBg="1"/>
      <p:bldP spid="264288" grpId="0" animBg="1"/>
      <p:bldP spid="264289" grpId="0" animBg="1"/>
      <p:bldP spid="264290" grpId="0" animBg="1"/>
      <p:bldP spid="26429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C775A999-EF03-4889-9B0C-9273392E4AC1}"/>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Conditional: </a:t>
            </a:r>
            <a:r>
              <a:rPr lang="en-US" altLang="en-US" sz="3600" b="1" i="1">
                <a:solidFill>
                  <a:schemeClr val="folHlink"/>
                </a:solidFill>
                <a:latin typeface="Times New Roman" panose="02020603050405020304" pitchFamily="18" charset="0"/>
                <a:cs typeface="Times New Roman" panose="02020603050405020304" pitchFamily="18" charset="0"/>
              </a:rPr>
              <a:t>P </a:t>
            </a:r>
            <a:r>
              <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36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51204" name="Rectangle 3">
            <a:extLst>
              <a:ext uri="{FF2B5EF4-FFF2-40B4-BE49-F238E27FC236}">
                <a16:creationId xmlns:a16="http://schemas.microsoft.com/office/drawing/2014/main" id="{A6211931-F2C4-4ABA-8110-38BD2C60328E}"/>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The conditional of two statements is an “if … then…” statement, or an “implication”. </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In this case,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is called the </a:t>
            </a:r>
            <a:r>
              <a:rPr lang="en-US" altLang="en-US" sz="2400" b="1" i="1" dirty="0">
                <a:latin typeface="Times New Roman" panose="02020603050405020304" pitchFamily="18" charset="0"/>
                <a:cs typeface="Times New Roman" panose="02020603050405020304" pitchFamily="18" charset="0"/>
              </a:rPr>
              <a:t>antecedent</a:t>
            </a:r>
            <a:r>
              <a:rPr lang="en-US" altLang="en-US" sz="2400" dirty="0">
                <a:latin typeface="Times New Roman" panose="02020603050405020304" pitchFamily="18" charset="0"/>
                <a:cs typeface="Times New Roman" panose="02020603050405020304" pitchFamily="18" charset="0"/>
              </a:rPr>
              <a:t> or </a:t>
            </a:r>
            <a:r>
              <a:rPr lang="en-US" altLang="en-US" sz="2400" b="1" i="1" dirty="0">
                <a:latin typeface="Times New Roman" panose="02020603050405020304" pitchFamily="18" charset="0"/>
                <a:cs typeface="Times New Roman" panose="02020603050405020304" pitchFamily="18" charset="0"/>
              </a:rPr>
              <a:t>hypothesis</a:t>
            </a:r>
            <a:r>
              <a:rPr lang="en-US" altLang="en-US" sz="2400" dirty="0">
                <a:latin typeface="Times New Roman" panose="02020603050405020304" pitchFamily="18" charset="0"/>
                <a:cs typeface="Times New Roman" panose="02020603050405020304" pitchFamily="18" charset="0"/>
              </a:rPr>
              <a:t> or </a:t>
            </a:r>
            <a:r>
              <a:rPr lang="en-US" altLang="en-US" sz="2400" b="1" i="1" dirty="0">
                <a:latin typeface="Times New Roman" panose="02020603050405020304" pitchFamily="18" charset="0"/>
                <a:cs typeface="Times New Roman" panose="02020603050405020304" pitchFamily="18" charset="0"/>
              </a:rPr>
              <a:t>condition</a:t>
            </a:r>
            <a:r>
              <a:rPr lang="en-US" altLang="en-US" sz="2400" dirty="0">
                <a:latin typeface="Times New Roman" panose="02020603050405020304" pitchFamily="18" charset="0"/>
                <a:cs typeface="Times New Roman" panose="02020603050405020304" pitchFamily="18" charset="0"/>
              </a:rPr>
              <a:t>, while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is the </a:t>
            </a:r>
            <a:r>
              <a:rPr lang="en-US" altLang="en-US" sz="2400" b="1" i="1" dirty="0">
                <a:latin typeface="Times New Roman" panose="02020603050405020304" pitchFamily="18" charset="0"/>
                <a:cs typeface="Times New Roman" panose="02020603050405020304" pitchFamily="18" charset="0"/>
              </a:rPr>
              <a:t>consequent</a:t>
            </a:r>
            <a:r>
              <a:rPr lang="en-US" altLang="en-US" sz="2400" dirty="0">
                <a:latin typeface="Times New Roman" panose="02020603050405020304" pitchFamily="18" charset="0"/>
                <a:cs typeface="Times New Roman" panose="02020603050405020304" pitchFamily="18" charset="0"/>
              </a:rPr>
              <a:t> or </a:t>
            </a:r>
            <a:r>
              <a:rPr lang="en-US" altLang="en-US" sz="2400" b="1" i="1" dirty="0">
                <a:latin typeface="Times New Roman" panose="02020603050405020304" pitchFamily="18" charset="0"/>
                <a:cs typeface="Times New Roman" panose="02020603050405020304" pitchFamily="18" charset="0"/>
              </a:rPr>
              <a:t>conclusion</a:t>
            </a:r>
            <a:r>
              <a:rPr lang="en-US" altLang="en-US" sz="2400" dirty="0">
                <a:latin typeface="Times New Roman" panose="02020603050405020304" pitchFamily="18" charset="0"/>
                <a:cs typeface="Times New Roman" panose="02020603050405020304" pitchFamily="18" charset="0"/>
              </a:rPr>
              <a:t>.</a:t>
            </a:r>
          </a:p>
        </p:txBody>
      </p:sp>
      <p:sp>
        <p:nvSpPr>
          <p:cNvPr id="51202" name="Slide Number Placeholder 6">
            <a:extLst>
              <a:ext uri="{FF2B5EF4-FFF2-40B4-BE49-F238E27FC236}">
                <a16:creationId xmlns:a16="http://schemas.microsoft.com/office/drawing/2014/main" id="{DF6CD32C-D4C3-474B-838E-E34C91AE90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197DE6A-AE7E-4F01-8268-8ABA494CC683}" type="slidenum">
              <a:rPr lang="en-GB" altLang="en-US" sz="1400" smtClean="0"/>
              <a:pPr>
                <a:spcBef>
                  <a:spcPct val="0"/>
                </a:spcBef>
                <a:buFontTx/>
                <a:buNone/>
              </a:pPr>
              <a:t>33</a:t>
            </a:fld>
            <a:endParaRPr lang="en-GB"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40D059E2-B30E-4DD4-924E-FB419725A8BC}"/>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Conditional: </a:t>
            </a:r>
            <a:r>
              <a:rPr lang="en-US" altLang="en-US" sz="3600" b="1" i="1">
                <a:solidFill>
                  <a:schemeClr val="folHlink"/>
                </a:solidFill>
                <a:latin typeface="Times New Roman" panose="02020603050405020304" pitchFamily="18" charset="0"/>
                <a:cs typeface="Times New Roman" panose="02020603050405020304" pitchFamily="18" charset="0"/>
              </a:rPr>
              <a:t>P </a:t>
            </a:r>
            <a:r>
              <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36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276483" name="Rectangle 3">
            <a:extLst>
              <a:ext uri="{FF2B5EF4-FFF2-40B4-BE49-F238E27FC236}">
                <a16:creationId xmlns:a16="http://schemas.microsoft.com/office/drawing/2014/main" id="{31D8DEFD-DDA0-4D12-865C-EB94C29E43B3}"/>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The statement “</a:t>
            </a:r>
            <a:r>
              <a:rPr lang="en-US" altLang="en-US" sz="2400" i="1"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can be read in any of the following ways.</a:t>
            </a: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implies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only if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p>
          <a:p>
            <a:pPr marL="0" indent="0">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If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then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 sufficient condition for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if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 necessary condition for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provided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whenever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52226" name="Slide Number Placeholder 6">
            <a:extLst>
              <a:ext uri="{FF2B5EF4-FFF2-40B4-BE49-F238E27FC236}">
                <a16:creationId xmlns:a16="http://schemas.microsoft.com/office/drawing/2014/main" id="{9AEA9D26-FEC9-4CF0-91F7-B17D80F083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A88A56D-6593-49C6-81FD-51897BD9C7C7}" type="slidenum">
              <a:rPr lang="en-GB" altLang="en-US" sz="1400" smtClean="0"/>
              <a:pPr>
                <a:spcBef>
                  <a:spcPct val="0"/>
                </a:spcBef>
                <a:buFontTx/>
                <a:buNone/>
              </a:pPr>
              <a:t>34</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6483">
                                            <p:txEl>
                                              <p:pRg st="1" end="1"/>
                                            </p:txEl>
                                          </p:spTgt>
                                        </p:tgtEl>
                                        <p:attrNameLst>
                                          <p:attrName>style.visibility</p:attrName>
                                        </p:attrNameLst>
                                      </p:cBhvr>
                                      <p:to>
                                        <p:strVal val="visible"/>
                                      </p:to>
                                    </p:set>
                                    <p:animEffect transition="in" filter="box(in)">
                                      <p:cBhvr>
                                        <p:cTn id="7" dur="500"/>
                                        <p:tgtEl>
                                          <p:spTgt spid="276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6483">
                                            <p:txEl>
                                              <p:pRg st="2" end="2"/>
                                            </p:txEl>
                                          </p:spTgt>
                                        </p:tgtEl>
                                        <p:attrNameLst>
                                          <p:attrName>style.visibility</p:attrName>
                                        </p:attrNameLst>
                                      </p:cBhvr>
                                      <p:to>
                                        <p:strVal val="visible"/>
                                      </p:to>
                                    </p:set>
                                    <p:animEffect transition="in" filter="box(in)">
                                      <p:cBhvr>
                                        <p:cTn id="12" dur="500"/>
                                        <p:tgtEl>
                                          <p:spTgt spid="276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76483">
                                            <p:txEl>
                                              <p:pRg st="3" end="3"/>
                                            </p:txEl>
                                          </p:spTgt>
                                        </p:tgtEl>
                                        <p:attrNameLst>
                                          <p:attrName>style.visibility</p:attrName>
                                        </p:attrNameLst>
                                      </p:cBhvr>
                                      <p:to>
                                        <p:strVal val="visible"/>
                                      </p:to>
                                    </p:set>
                                    <p:animEffect transition="in" filter="box(in)">
                                      <p:cBhvr>
                                        <p:cTn id="17" dur="500"/>
                                        <p:tgtEl>
                                          <p:spTgt spid="2764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76483">
                                            <p:txEl>
                                              <p:pRg st="4" end="4"/>
                                            </p:txEl>
                                          </p:spTgt>
                                        </p:tgtEl>
                                        <p:attrNameLst>
                                          <p:attrName>style.visibility</p:attrName>
                                        </p:attrNameLst>
                                      </p:cBhvr>
                                      <p:to>
                                        <p:strVal val="visible"/>
                                      </p:to>
                                    </p:set>
                                    <p:animEffect transition="in" filter="box(in)">
                                      <p:cBhvr>
                                        <p:cTn id="22" dur="500"/>
                                        <p:tgtEl>
                                          <p:spTgt spid="276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511477FC-56F9-4345-8176-2267A771EDA7}"/>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53250" name="Slide Number Placeholder 6">
            <a:extLst>
              <a:ext uri="{FF2B5EF4-FFF2-40B4-BE49-F238E27FC236}">
                <a16:creationId xmlns:a16="http://schemas.microsoft.com/office/drawing/2014/main" id="{607DE198-AFE2-499A-8B78-C95B84D88D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6D3C414-2630-4684-920E-2642C9EEF2F1}" type="slidenum">
              <a:rPr lang="en-GB" altLang="en-US" sz="1400" smtClean="0"/>
              <a:pPr>
                <a:spcBef>
                  <a:spcPct val="0"/>
                </a:spcBef>
                <a:buFontTx/>
                <a:buNone/>
              </a:pPr>
              <a:t>35</a:t>
            </a:fld>
            <a:endParaRPr lang="en-GB" altLang="en-US" sz="1400"/>
          </a:p>
        </p:txBody>
      </p:sp>
      <p:sp>
        <p:nvSpPr>
          <p:cNvPr id="53252" name="Rectangle 101">
            <a:extLst>
              <a:ext uri="{FF2B5EF4-FFF2-40B4-BE49-F238E27FC236}">
                <a16:creationId xmlns:a16="http://schemas.microsoft.com/office/drawing/2014/main" id="{4083E7AB-2144-4A46-9684-FFCB870B231C}"/>
              </a:ext>
            </a:extLst>
          </p:cNvPr>
          <p:cNvSpPr>
            <a:spLocks noChangeArrowheads="1"/>
          </p:cNvSpPr>
          <p:nvPr/>
        </p:nvSpPr>
        <p:spPr bwMode="auto">
          <a:xfrm>
            <a:off x="2873375" y="3422650"/>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a typeface="宋体" panose="02010600030101010101" pitchFamily="2" charset="-122"/>
              <a:sym typeface="Symbol" panose="05050102010706020507" pitchFamily="18" charset="2"/>
            </a:endParaRPr>
          </a:p>
        </p:txBody>
      </p:sp>
      <p:sp>
        <p:nvSpPr>
          <p:cNvPr id="53253" name="Rectangle 99">
            <a:extLst>
              <a:ext uri="{FF2B5EF4-FFF2-40B4-BE49-F238E27FC236}">
                <a16:creationId xmlns:a16="http://schemas.microsoft.com/office/drawing/2014/main" id="{E444957E-1DA5-465E-A997-F62A7BD3A791}"/>
              </a:ext>
            </a:extLst>
          </p:cNvPr>
          <p:cNvSpPr>
            <a:spLocks noChangeArrowheads="1"/>
          </p:cNvSpPr>
          <p:nvPr/>
        </p:nvSpPr>
        <p:spPr bwMode="auto">
          <a:xfrm>
            <a:off x="1204913" y="3422650"/>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endParaRPr lang="en-US" altLang="en-US" sz="1800"/>
          </a:p>
        </p:txBody>
      </p:sp>
      <p:sp>
        <p:nvSpPr>
          <p:cNvPr id="277601" name="Rectangle 97">
            <a:extLst>
              <a:ext uri="{FF2B5EF4-FFF2-40B4-BE49-F238E27FC236}">
                <a16:creationId xmlns:a16="http://schemas.microsoft.com/office/drawing/2014/main" id="{0A2E721E-2C7A-4A71-9186-C2203E09DB70}"/>
              </a:ext>
            </a:extLst>
          </p:cNvPr>
          <p:cNvSpPr>
            <a:spLocks noChangeArrowheads="1"/>
          </p:cNvSpPr>
          <p:nvPr/>
        </p:nvSpPr>
        <p:spPr bwMode="auto">
          <a:xfrm>
            <a:off x="2873375" y="2967038"/>
            <a:ext cx="5813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latin typeface="Times New Roman" panose="02020603050405020304" pitchFamily="18" charset="0"/>
                <a:ea typeface="宋体" panose="02010600030101010101" pitchFamily="2" charset="-122"/>
              </a:rPr>
              <a:t>	I work hard </a:t>
            </a:r>
            <a:r>
              <a:rPr lang="en-US"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en-US" sz="2400" dirty="0">
                <a:latin typeface="Times New Roman" panose="02020603050405020304" pitchFamily="18" charset="0"/>
                <a:ea typeface="宋体" panose="02010600030101010101" pitchFamily="2" charset="-122"/>
              </a:rPr>
              <a:t> I do well.</a:t>
            </a:r>
            <a:endParaRPr lang="en-US" altLang="en-US" sz="2400" dirty="0">
              <a:latin typeface="Times New Roman" panose="02020603050405020304" pitchFamily="18" charset="0"/>
              <a:ea typeface="宋体" panose="02010600030101010101" pitchFamily="2" charset="-122"/>
              <a:sym typeface="Symbol" panose="05050102010706020507" pitchFamily="18" charset="2"/>
            </a:endParaRPr>
          </a:p>
        </p:txBody>
      </p:sp>
      <p:sp>
        <p:nvSpPr>
          <p:cNvPr id="277599" name="Rectangle 95">
            <a:extLst>
              <a:ext uri="{FF2B5EF4-FFF2-40B4-BE49-F238E27FC236}">
                <a16:creationId xmlns:a16="http://schemas.microsoft.com/office/drawing/2014/main" id="{03AD1B72-1228-4D1B-962C-A647217BB6AF}"/>
              </a:ext>
            </a:extLst>
          </p:cNvPr>
          <p:cNvSpPr>
            <a:spLocks noChangeArrowheads="1"/>
          </p:cNvSpPr>
          <p:nvPr/>
        </p:nvSpPr>
        <p:spPr bwMode="auto">
          <a:xfrm>
            <a:off x="1204913" y="2967038"/>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a:latin typeface="Times New Roman" panose="02020603050405020304" pitchFamily="18" charset="0"/>
                <a:ea typeface="宋体" panose="02010600030101010101" pitchFamily="2" charset="-122"/>
              </a:rPr>
              <a:t>or</a:t>
            </a:r>
            <a:endParaRPr lang="en-US" altLang="en-US" sz="1800">
              <a:ea typeface="宋体" panose="02010600030101010101" pitchFamily="2" charset="-122"/>
            </a:endParaRPr>
          </a:p>
        </p:txBody>
      </p:sp>
      <p:sp>
        <p:nvSpPr>
          <p:cNvPr id="277596" name="Rectangle 92">
            <a:extLst>
              <a:ext uri="{FF2B5EF4-FFF2-40B4-BE49-F238E27FC236}">
                <a16:creationId xmlns:a16="http://schemas.microsoft.com/office/drawing/2014/main" id="{C0ECE8D5-F569-4D34-B32D-C4200D294B07}"/>
              </a:ext>
            </a:extLst>
          </p:cNvPr>
          <p:cNvSpPr>
            <a:spLocks noChangeArrowheads="1"/>
          </p:cNvSpPr>
          <p:nvPr/>
        </p:nvSpPr>
        <p:spPr bwMode="auto">
          <a:xfrm>
            <a:off x="2873375" y="4333875"/>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ea typeface="宋体" panose="02010600030101010101" pitchFamily="2" charset="-122"/>
                <a:sym typeface="Symbol" panose="05050102010706020507" pitchFamily="18" charset="2"/>
              </a:rPr>
              <a:t>	x</a:t>
            </a:r>
            <a:r>
              <a:rPr lang="en-US" altLang="en-US" sz="2400" baseline="30000">
                <a:latin typeface="Times New Roman" panose="02020603050405020304" pitchFamily="18" charset="0"/>
                <a:ea typeface="宋体" panose="02010600030101010101" pitchFamily="2" charset="-122"/>
                <a:sym typeface="Symbol" panose="05050102010706020507" pitchFamily="18" charset="2"/>
              </a:rPr>
              <a:t>2</a:t>
            </a:r>
            <a:r>
              <a:rPr lang="en-US" altLang="en-US" sz="2400">
                <a:latin typeface="Times New Roman" panose="02020603050405020304" pitchFamily="18" charset="0"/>
                <a:ea typeface="宋体" panose="02010600030101010101" pitchFamily="2" charset="-122"/>
                <a:sym typeface="Symbol" panose="05050102010706020507" pitchFamily="18" charset="2"/>
              </a:rPr>
              <a:t> is 4.</a:t>
            </a:r>
          </a:p>
        </p:txBody>
      </p:sp>
      <p:sp>
        <p:nvSpPr>
          <p:cNvPr id="277594" name="Rectangle 90">
            <a:extLst>
              <a:ext uri="{FF2B5EF4-FFF2-40B4-BE49-F238E27FC236}">
                <a16:creationId xmlns:a16="http://schemas.microsoft.com/office/drawing/2014/main" id="{790D637E-0873-45D7-82CE-A069BE9C0D3E}"/>
              </a:ext>
            </a:extLst>
          </p:cNvPr>
          <p:cNvSpPr>
            <a:spLocks noChangeArrowheads="1"/>
          </p:cNvSpPr>
          <p:nvPr/>
        </p:nvSpPr>
        <p:spPr bwMode="auto">
          <a:xfrm>
            <a:off x="1204913" y="4333875"/>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i="1" dirty="0">
                <a:latin typeface="Times New Roman" panose="02020603050405020304" pitchFamily="18" charset="0"/>
                <a:ea typeface="宋体" panose="02010600030101010101" pitchFamily="2" charset="-122"/>
              </a:rPr>
              <a:t>Q</a:t>
            </a:r>
            <a:r>
              <a:rPr lang="en-US" altLang="en-US" sz="2400" dirty="0">
                <a:latin typeface="Times New Roman" panose="02020603050405020304" pitchFamily="18" charset="0"/>
                <a:ea typeface="宋体" panose="02010600030101010101" pitchFamily="2" charset="-122"/>
              </a:rPr>
              <a:t>:</a:t>
            </a:r>
            <a:endParaRPr lang="en-US" altLang="en-US" sz="1800" dirty="0">
              <a:ea typeface="宋体" panose="02010600030101010101" pitchFamily="2" charset="-122"/>
            </a:endParaRPr>
          </a:p>
        </p:txBody>
      </p:sp>
      <p:sp>
        <p:nvSpPr>
          <p:cNvPr id="277592" name="Rectangle 88">
            <a:extLst>
              <a:ext uri="{FF2B5EF4-FFF2-40B4-BE49-F238E27FC236}">
                <a16:creationId xmlns:a16="http://schemas.microsoft.com/office/drawing/2014/main" id="{DA7AA6D6-01FE-40AC-903E-14E3450235BA}"/>
              </a:ext>
            </a:extLst>
          </p:cNvPr>
          <p:cNvSpPr>
            <a:spLocks noChangeArrowheads="1"/>
          </p:cNvSpPr>
          <p:nvPr/>
        </p:nvSpPr>
        <p:spPr bwMode="auto">
          <a:xfrm>
            <a:off x="2873375" y="3878263"/>
            <a:ext cx="5813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ea typeface="宋体" panose="02010600030101010101" pitchFamily="2" charset="-122"/>
                <a:sym typeface="Symbol" panose="05050102010706020507" pitchFamily="18" charset="2"/>
              </a:rPr>
              <a:t>	x</a:t>
            </a:r>
            <a:r>
              <a:rPr lang="en-US" altLang="en-US" sz="2400">
                <a:latin typeface="Times New Roman" panose="02020603050405020304" pitchFamily="18" charset="0"/>
                <a:ea typeface="宋体" panose="02010600030101010101" pitchFamily="2" charset="-122"/>
                <a:sym typeface="Symbol" panose="05050102010706020507" pitchFamily="18" charset="2"/>
              </a:rPr>
              <a:t> is 2.</a:t>
            </a:r>
          </a:p>
        </p:txBody>
      </p:sp>
      <p:sp>
        <p:nvSpPr>
          <p:cNvPr id="277590" name="Rectangle 86">
            <a:extLst>
              <a:ext uri="{FF2B5EF4-FFF2-40B4-BE49-F238E27FC236}">
                <a16:creationId xmlns:a16="http://schemas.microsoft.com/office/drawing/2014/main" id="{C3F632D4-30F0-4C1B-AD6E-11B386B53BC6}"/>
              </a:ext>
            </a:extLst>
          </p:cNvPr>
          <p:cNvSpPr>
            <a:spLocks noChangeArrowheads="1"/>
          </p:cNvSpPr>
          <p:nvPr/>
        </p:nvSpPr>
        <p:spPr bwMode="auto">
          <a:xfrm>
            <a:off x="1204913" y="3878263"/>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i="1" dirty="0">
                <a:latin typeface="Times New Roman" panose="02020603050405020304" pitchFamily="18" charset="0"/>
                <a:ea typeface="宋体" panose="02010600030101010101" pitchFamily="2" charset="-122"/>
              </a:rPr>
              <a:t>P</a:t>
            </a:r>
            <a:r>
              <a:rPr lang="en-US" altLang="en-US" sz="2400" dirty="0">
                <a:latin typeface="Times New Roman" panose="02020603050405020304" pitchFamily="18" charset="0"/>
                <a:ea typeface="宋体" panose="02010600030101010101" pitchFamily="2" charset="-122"/>
              </a:rPr>
              <a:t>:</a:t>
            </a:r>
            <a:endParaRPr lang="en-US" altLang="en-US" sz="1800" dirty="0">
              <a:ea typeface="宋体" panose="02010600030101010101" pitchFamily="2" charset="-122"/>
            </a:endParaRPr>
          </a:p>
        </p:txBody>
      </p:sp>
      <p:sp>
        <p:nvSpPr>
          <p:cNvPr id="277587" name="Rectangle 83">
            <a:extLst>
              <a:ext uri="{FF2B5EF4-FFF2-40B4-BE49-F238E27FC236}">
                <a16:creationId xmlns:a16="http://schemas.microsoft.com/office/drawing/2014/main" id="{8A182D68-B343-4413-AE13-D511603D1171}"/>
              </a:ext>
            </a:extLst>
          </p:cNvPr>
          <p:cNvSpPr>
            <a:spLocks noChangeArrowheads="1"/>
          </p:cNvSpPr>
          <p:nvPr/>
        </p:nvSpPr>
        <p:spPr bwMode="auto">
          <a:xfrm>
            <a:off x="2873375" y="5245100"/>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ea typeface="宋体" panose="02010600030101010101" pitchFamily="2" charset="-122"/>
                <a:sym typeface="Symbol" panose="05050102010706020507" pitchFamily="18" charset="2"/>
              </a:rPr>
              <a:t>	x</a:t>
            </a:r>
            <a:r>
              <a:rPr lang="en-US" altLang="en-US" sz="2400">
                <a:latin typeface="Times New Roman" panose="02020603050405020304" pitchFamily="18" charset="0"/>
                <a:ea typeface="宋体" panose="02010600030101010101" pitchFamily="2" charset="-122"/>
                <a:sym typeface="Symbol" panose="05050102010706020507" pitchFamily="18" charset="2"/>
              </a:rPr>
              <a:t> = 2  </a:t>
            </a:r>
            <a:r>
              <a:rPr lang="en-US" altLang="en-US" sz="2400" i="1">
                <a:latin typeface="Times New Roman" panose="02020603050405020304" pitchFamily="18" charset="0"/>
                <a:ea typeface="宋体" panose="02010600030101010101" pitchFamily="2" charset="-122"/>
                <a:sym typeface="Symbol" panose="05050102010706020507" pitchFamily="18" charset="2"/>
              </a:rPr>
              <a:t>x</a:t>
            </a:r>
            <a:r>
              <a:rPr lang="en-US" altLang="en-US" sz="2400" baseline="30000">
                <a:latin typeface="Times New Roman" panose="02020603050405020304" pitchFamily="18" charset="0"/>
                <a:ea typeface="宋体" panose="02010600030101010101" pitchFamily="2" charset="-122"/>
                <a:sym typeface="Symbol" panose="05050102010706020507" pitchFamily="18" charset="2"/>
              </a:rPr>
              <a:t>2</a:t>
            </a:r>
            <a:r>
              <a:rPr lang="en-US" altLang="en-US" sz="2400">
                <a:latin typeface="Times New Roman" panose="02020603050405020304" pitchFamily="18" charset="0"/>
                <a:ea typeface="宋体" panose="02010600030101010101" pitchFamily="2" charset="-122"/>
                <a:sym typeface="Symbol" panose="05050102010706020507" pitchFamily="18" charset="2"/>
              </a:rPr>
              <a:t> = 4</a:t>
            </a:r>
          </a:p>
        </p:txBody>
      </p:sp>
      <p:sp>
        <p:nvSpPr>
          <p:cNvPr id="277585" name="Rectangle 81">
            <a:extLst>
              <a:ext uri="{FF2B5EF4-FFF2-40B4-BE49-F238E27FC236}">
                <a16:creationId xmlns:a16="http://schemas.microsoft.com/office/drawing/2014/main" id="{FFFA18B7-E1F1-4291-98A3-63FBAFD5C631}"/>
              </a:ext>
            </a:extLst>
          </p:cNvPr>
          <p:cNvSpPr>
            <a:spLocks noChangeArrowheads="1"/>
          </p:cNvSpPr>
          <p:nvPr/>
        </p:nvSpPr>
        <p:spPr bwMode="auto">
          <a:xfrm>
            <a:off x="1204913" y="5245100"/>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a:latin typeface="Times New Roman" panose="02020603050405020304" pitchFamily="18" charset="0"/>
                <a:ea typeface="宋体" panose="02010600030101010101" pitchFamily="2" charset="-122"/>
              </a:rPr>
              <a:t>or</a:t>
            </a:r>
            <a:endParaRPr lang="en-US" altLang="en-US" sz="1800">
              <a:ea typeface="宋体" panose="02010600030101010101" pitchFamily="2" charset="-122"/>
            </a:endParaRPr>
          </a:p>
        </p:txBody>
      </p:sp>
      <p:sp>
        <p:nvSpPr>
          <p:cNvPr id="277583" name="Rectangle 79">
            <a:extLst>
              <a:ext uri="{FF2B5EF4-FFF2-40B4-BE49-F238E27FC236}">
                <a16:creationId xmlns:a16="http://schemas.microsoft.com/office/drawing/2014/main" id="{91F019B1-9E49-4564-9EB5-B413372E8C46}"/>
              </a:ext>
            </a:extLst>
          </p:cNvPr>
          <p:cNvSpPr>
            <a:spLocks noChangeArrowheads="1"/>
          </p:cNvSpPr>
          <p:nvPr/>
        </p:nvSpPr>
        <p:spPr bwMode="auto">
          <a:xfrm>
            <a:off x="2873375" y="4789488"/>
            <a:ext cx="5813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ea typeface="宋体" panose="02010600030101010101" pitchFamily="2" charset="-122"/>
                <a:sym typeface="Symbol" panose="05050102010706020507" pitchFamily="18" charset="2"/>
              </a:rPr>
              <a:t>	x</a:t>
            </a:r>
            <a:r>
              <a:rPr lang="en-US" altLang="en-US" sz="2400">
                <a:latin typeface="Times New Roman" panose="02020603050405020304" pitchFamily="18" charset="0"/>
                <a:ea typeface="宋体" panose="02010600030101010101" pitchFamily="2" charset="-122"/>
                <a:sym typeface="Symbol" panose="05050102010706020507" pitchFamily="18" charset="2"/>
              </a:rPr>
              <a:t> being 2 implies that </a:t>
            </a:r>
            <a:r>
              <a:rPr lang="en-US" altLang="en-US" sz="2400" i="1">
                <a:latin typeface="Times New Roman" panose="02020603050405020304" pitchFamily="18" charset="0"/>
                <a:ea typeface="宋体" panose="02010600030101010101" pitchFamily="2" charset="-122"/>
                <a:sym typeface="Symbol" panose="05050102010706020507" pitchFamily="18" charset="2"/>
              </a:rPr>
              <a:t>x</a:t>
            </a:r>
            <a:r>
              <a:rPr lang="en-US" altLang="en-US" sz="2400" baseline="30000">
                <a:latin typeface="Times New Roman" panose="02020603050405020304" pitchFamily="18" charset="0"/>
                <a:ea typeface="宋体" panose="02010600030101010101" pitchFamily="2" charset="-122"/>
                <a:sym typeface="Symbol" panose="05050102010706020507" pitchFamily="18" charset="2"/>
              </a:rPr>
              <a:t>2</a:t>
            </a:r>
            <a:r>
              <a:rPr lang="en-US" altLang="en-US" sz="2400">
                <a:latin typeface="Times New Roman" panose="02020603050405020304" pitchFamily="18" charset="0"/>
                <a:ea typeface="宋体" panose="02010600030101010101" pitchFamily="2" charset="-122"/>
                <a:sym typeface="Symbol" panose="05050102010706020507" pitchFamily="18" charset="2"/>
              </a:rPr>
              <a:t> is 4.</a:t>
            </a:r>
          </a:p>
        </p:txBody>
      </p:sp>
      <p:sp>
        <p:nvSpPr>
          <p:cNvPr id="277581" name="Rectangle 77">
            <a:extLst>
              <a:ext uri="{FF2B5EF4-FFF2-40B4-BE49-F238E27FC236}">
                <a16:creationId xmlns:a16="http://schemas.microsoft.com/office/drawing/2014/main" id="{ED1FCC58-22AA-4E06-95A6-2130AFA2120C}"/>
              </a:ext>
            </a:extLst>
          </p:cNvPr>
          <p:cNvSpPr>
            <a:spLocks noChangeArrowheads="1"/>
          </p:cNvSpPr>
          <p:nvPr/>
        </p:nvSpPr>
        <p:spPr bwMode="auto">
          <a:xfrm>
            <a:off x="1204913" y="4789488"/>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i="1">
                <a:latin typeface="Times New Roman" panose="02020603050405020304" pitchFamily="18" charset="0"/>
                <a:ea typeface="宋体" panose="02010600030101010101" pitchFamily="2" charset="-122"/>
              </a:rPr>
              <a:t>P </a:t>
            </a:r>
            <a:r>
              <a:rPr lang="en-US" altLang="en-US" sz="2400">
                <a:latin typeface="Times New Roman" panose="02020603050405020304" pitchFamily="18" charset="0"/>
                <a:ea typeface="宋体" panose="02010600030101010101" pitchFamily="2" charset="-122"/>
                <a:sym typeface="Symbol" panose="05050102010706020507" pitchFamily="18" charset="2"/>
              </a:rPr>
              <a:t></a:t>
            </a:r>
            <a:r>
              <a:rPr lang="en-US" altLang="en-US" sz="2400">
                <a:latin typeface="Times New Roman" panose="02020603050405020304" pitchFamily="18" charset="0"/>
                <a:ea typeface="宋体" panose="02010600030101010101" pitchFamily="2" charset="-122"/>
              </a:rPr>
              <a:t> </a:t>
            </a:r>
            <a:r>
              <a:rPr lang="en-US" altLang="en-US" sz="2400" i="1">
                <a:latin typeface="Times New Roman" panose="02020603050405020304" pitchFamily="18" charset="0"/>
                <a:ea typeface="宋体" panose="02010600030101010101" pitchFamily="2" charset="-122"/>
                <a:sym typeface="Symbol" panose="05050102010706020507" pitchFamily="18" charset="2"/>
              </a:rPr>
              <a:t>Q</a:t>
            </a:r>
            <a:r>
              <a:rPr lang="en-GB" altLang="en-US" sz="2400">
                <a:latin typeface="Times New Roman" panose="02020603050405020304" pitchFamily="18" charset="0"/>
                <a:ea typeface="宋体" panose="02010600030101010101" pitchFamily="2" charset="-122"/>
                <a:sym typeface="Symbol" panose="05050102010706020507" pitchFamily="18" charset="2"/>
              </a:rPr>
              <a:t>:</a:t>
            </a:r>
          </a:p>
        </p:txBody>
      </p:sp>
      <p:sp>
        <p:nvSpPr>
          <p:cNvPr id="277526" name="Rectangle 22">
            <a:extLst>
              <a:ext uri="{FF2B5EF4-FFF2-40B4-BE49-F238E27FC236}">
                <a16:creationId xmlns:a16="http://schemas.microsoft.com/office/drawing/2014/main" id="{683942A9-12FE-451E-A91A-10C4F63E7018}"/>
              </a:ext>
            </a:extLst>
          </p:cNvPr>
          <p:cNvSpPr>
            <a:spLocks noChangeArrowheads="1"/>
          </p:cNvSpPr>
          <p:nvPr/>
        </p:nvSpPr>
        <p:spPr bwMode="auto">
          <a:xfrm>
            <a:off x="885825" y="5700713"/>
            <a:ext cx="78009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latin typeface="Times New Roman" panose="02020603050405020304" pitchFamily="18" charset="0"/>
                <a:ea typeface="宋体" panose="02010600030101010101" pitchFamily="2" charset="-122"/>
                <a:sym typeface="Symbol" panose="05050102010706020507" pitchFamily="18" charset="2"/>
              </a:rPr>
              <a:t>	Would the meaning change if the arrow were backwards?</a:t>
            </a:r>
          </a:p>
        </p:txBody>
      </p:sp>
      <p:sp>
        <p:nvSpPr>
          <p:cNvPr id="53265" name="Rectangle 21">
            <a:extLst>
              <a:ext uri="{FF2B5EF4-FFF2-40B4-BE49-F238E27FC236}">
                <a16:creationId xmlns:a16="http://schemas.microsoft.com/office/drawing/2014/main" id="{3F8A6D9D-BCD5-46F8-A4BA-A224A981C70A}"/>
              </a:ext>
            </a:extLst>
          </p:cNvPr>
          <p:cNvSpPr>
            <a:spLocks noChangeArrowheads="1"/>
          </p:cNvSpPr>
          <p:nvPr/>
        </p:nvSpPr>
        <p:spPr bwMode="auto">
          <a:xfrm>
            <a:off x="1204913" y="5700713"/>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endParaRPr lang="en-US" altLang="en-US" sz="1800"/>
          </a:p>
        </p:txBody>
      </p:sp>
      <p:sp>
        <p:nvSpPr>
          <p:cNvPr id="277524" name="Rectangle 20">
            <a:extLst>
              <a:ext uri="{FF2B5EF4-FFF2-40B4-BE49-F238E27FC236}">
                <a16:creationId xmlns:a16="http://schemas.microsoft.com/office/drawing/2014/main" id="{EDF6DA7F-716A-4C84-8DC9-032B02628FCA}"/>
              </a:ext>
            </a:extLst>
          </p:cNvPr>
          <p:cNvSpPr>
            <a:spLocks noChangeArrowheads="1"/>
          </p:cNvSpPr>
          <p:nvPr/>
        </p:nvSpPr>
        <p:spPr bwMode="auto">
          <a:xfrm>
            <a:off x="2873375" y="2511425"/>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ea typeface="宋体" panose="02010600030101010101" pitchFamily="2" charset="-122"/>
              </a:rPr>
              <a:t>	If I work hard then I do well.</a:t>
            </a:r>
            <a:endParaRPr lang="en-US" altLang="en-US" sz="1800">
              <a:ea typeface="宋体" panose="02010600030101010101" pitchFamily="2" charset="-122"/>
            </a:endParaRPr>
          </a:p>
        </p:txBody>
      </p:sp>
      <p:sp>
        <p:nvSpPr>
          <p:cNvPr id="53267" name="Rectangle 19">
            <a:extLst>
              <a:ext uri="{FF2B5EF4-FFF2-40B4-BE49-F238E27FC236}">
                <a16:creationId xmlns:a16="http://schemas.microsoft.com/office/drawing/2014/main" id="{4005A0F5-D786-4FF9-A219-5A5D0B76C0A7}"/>
              </a:ext>
            </a:extLst>
          </p:cNvPr>
          <p:cNvSpPr>
            <a:spLocks noChangeArrowheads="1"/>
          </p:cNvSpPr>
          <p:nvPr/>
        </p:nvSpPr>
        <p:spPr bwMode="auto">
          <a:xfrm>
            <a:off x="1204913" y="2511425"/>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i="1">
                <a:latin typeface="Times New Roman" panose="02020603050405020304" pitchFamily="18" charset="0"/>
                <a:ea typeface="宋体" panose="02010600030101010101" pitchFamily="2" charset="-122"/>
              </a:rPr>
              <a:t>P </a:t>
            </a:r>
            <a:r>
              <a:rPr lang="en-US" altLang="en-US" sz="2400">
                <a:latin typeface="Times New Roman" panose="02020603050405020304" pitchFamily="18" charset="0"/>
                <a:ea typeface="宋体" panose="02010600030101010101" pitchFamily="2" charset="-122"/>
                <a:sym typeface="Symbol" panose="05050102010706020507" pitchFamily="18" charset="2"/>
              </a:rPr>
              <a:t></a:t>
            </a:r>
            <a:r>
              <a:rPr lang="en-US" altLang="en-US" sz="2400">
                <a:latin typeface="Times New Roman" panose="02020603050405020304" pitchFamily="18" charset="0"/>
                <a:ea typeface="宋体" panose="02010600030101010101" pitchFamily="2" charset="-122"/>
              </a:rPr>
              <a:t> </a:t>
            </a:r>
            <a:r>
              <a:rPr lang="en-US" altLang="en-US" sz="2400" i="1">
                <a:latin typeface="Times New Roman" panose="02020603050405020304" pitchFamily="18" charset="0"/>
                <a:ea typeface="宋体" panose="02010600030101010101" pitchFamily="2" charset="-122"/>
                <a:sym typeface="Symbol" panose="05050102010706020507" pitchFamily="18" charset="2"/>
              </a:rPr>
              <a:t>Q</a:t>
            </a:r>
            <a:r>
              <a:rPr lang="en-GB" altLang="en-US" sz="2400">
                <a:latin typeface="Times New Roman" panose="02020603050405020304" pitchFamily="18" charset="0"/>
                <a:ea typeface="宋体" panose="02010600030101010101" pitchFamily="2" charset="-122"/>
                <a:sym typeface="Symbol" panose="05050102010706020507" pitchFamily="18" charset="2"/>
              </a:rPr>
              <a:t>:</a:t>
            </a:r>
          </a:p>
        </p:txBody>
      </p:sp>
      <p:sp>
        <p:nvSpPr>
          <p:cNvPr id="53268" name="Rectangle 18">
            <a:extLst>
              <a:ext uri="{FF2B5EF4-FFF2-40B4-BE49-F238E27FC236}">
                <a16:creationId xmlns:a16="http://schemas.microsoft.com/office/drawing/2014/main" id="{3C9DE020-356A-4593-AAE3-24E7BCF665DE}"/>
              </a:ext>
            </a:extLst>
          </p:cNvPr>
          <p:cNvSpPr>
            <a:spLocks noChangeArrowheads="1"/>
          </p:cNvSpPr>
          <p:nvPr/>
        </p:nvSpPr>
        <p:spPr bwMode="auto">
          <a:xfrm>
            <a:off x="2873375" y="2055813"/>
            <a:ext cx="5813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ea typeface="宋体" panose="02010600030101010101" pitchFamily="2" charset="-122"/>
              </a:rPr>
              <a:t>	I do well.</a:t>
            </a:r>
            <a:endParaRPr lang="en-US" altLang="en-US" sz="1800">
              <a:ea typeface="宋体" panose="02010600030101010101" pitchFamily="2" charset="-122"/>
            </a:endParaRPr>
          </a:p>
        </p:txBody>
      </p:sp>
      <p:sp>
        <p:nvSpPr>
          <p:cNvPr id="53269" name="Rectangle 17">
            <a:extLst>
              <a:ext uri="{FF2B5EF4-FFF2-40B4-BE49-F238E27FC236}">
                <a16:creationId xmlns:a16="http://schemas.microsoft.com/office/drawing/2014/main" id="{B7C72F39-1CFE-4851-8956-2219EFE1F96B}"/>
              </a:ext>
            </a:extLst>
          </p:cNvPr>
          <p:cNvSpPr>
            <a:spLocks noChangeArrowheads="1"/>
          </p:cNvSpPr>
          <p:nvPr/>
        </p:nvSpPr>
        <p:spPr bwMode="auto">
          <a:xfrm>
            <a:off x="1204913" y="2055813"/>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i="1" dirty="0">
                <a:latin typeface="Times New Roman" panose="02020603050405020304" pitchFamily="18" charset="0"/>
                <a:ea typeface="宋体" panose="02010600030101010101" pitchFamily="2" charset="-122"/>
              </a:rPr>
              <a:t>Q</a:t>
            </a:r>
            <a:r>
              <a:rPr lang="en-US" altLang="en-US" sz="2400" dirty="0">
                <a:latin typeface="Times New Roman" panose="02020603050405020304" pitchFamily="18" charset="0"/>
                <a:ea typeface="宋体" panose="02010600030101010101" pitchFamily="2" charset="-122"/>
              </a:rPr>
              <a:t>:</a:t>
            </a:r>
            <a:endParaRPr lang="en-US" altLang="en-US" sz="1800" dirty="0">
              <a:ea typeface="宋体" panose="02010600030101010101" pitchFamily="2" charset="-122"/>
            </a:endParaRPr>
          </a:p>
        </p:txBody>
      </p:sp>
      <p:sp>
        <p:nvSpPr>
          <p:cNvPr id="53270" name="Rectangle 16">
            <a:extLst>
              <a:ext uri="{FF2B5EF4-FFF2-40B4-BE49-F238E27FC236}">
                <a16:creationId xmlns:a16="http://schemas.microsoft.com/office/drawing/2014/main" id="{240FE115-1D26-4691-8E4A-2782B27F76B2}"/>
              </a:ext>
            </a:extLst>
          </p:cNvPr>
          <p:cNvSpPr>
            <a:spLocks noChangeArrowheads="1"/>
          </p:cNvSpPr>
          <p:nvPr/>
        </p:nvSpPr>
        <p:spPr bwMode="auto">
          <a:xfrm>
            <a:off x="2873375" y="1600200"/>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ea typeface="宋体" panose="02010600030101010101" pitchFamily="2" charset="-122"/>
              </a:rPr>
              <a:t>	I work hard.</a:t>
            </a:r>
            <a:endParaRPr lang="en-US" altLang="en-US" sz="1800">
              <a:ea typeface="宋体" panose="02010600030101010101" pitchFamily="2" charset="-122"/>
            </a:endParaRPr>
          </a:p>
        </p:txBody>
      </p:sp>
      <p:sp>
        <p:nvSpPr>
          <p:cNvPr id="53271" name="Rectangle 15">
            <a:extLst>
              <a:ext uri="{FF2B5EF4-FFF2-40B4-BE49-F238E27FC236}">
                <a16:creationId xmlns:a16="http://schemas.microsoft.com/office/drawing/2014/main" id="{CA9E0353-67E2-4984-AFC5-83A165DD75ED}"/>
              </a:ext>
            </a:extLst>
          </p:cNvPr>
          <p:cNvSpPr>
            <a:spLocks noChangeArrowheads="1"/>
          </p:cNvSpPr>
          <p:nvPr/>
        </p:nvSpPr>
        <p:spPr bwMode="auto">
          <a:xfrm>
            <a:off x="1204913" y="1600200"/>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i="1" dirty="0">
                <a:latin typeface="Times New Roman" panose="02020603050405020304" pitchFamily="18" charset="0"/>
                <a:ea typeface="宋体" panose="02010600030101010101" pitchFamily="2" charset="-122"/>
              </a:rPr>
              <a:t>P</a:t>
            </a:r>
            <a:r>
              <a:rPr lang="en-US" altLang="en-US" sz="2400" dirty="0">
                <a:latin typeface="Times New Roman" panose="02020603050405020304" pitchFamily="18" charset="0"/>
                <a:ea typeface="宋体" panose="02010600030101010101" pitchFamily="2" charset="-122"/>
              </a:rPr>
              <a:t>:</a:t>
            </a:r>
            <a:endParaRPr lang="en-US" altLang="en-US" sz="1800" dirty="0">
              <a:ea typeface="宋体" panose="02010600030101010101" pitchFamily="2" charset="-122"/>
            </a:endParaRPr>
          </a:p>
        </p:txBody>
      </p:sp>
      <p:sp>
        <p:nvSpPr>
          <p:cNvPr id="53272" name="Line 25">
            <a:extLst>
              <a:ext uri="{FF2B5EF4-FFF2-40B4-BE49-F238E27FC236}">
                <a16:creationId xmlns:a16="http://schemas.microsoft.com/office/drawing/2014/main" id="{B6D2CF87-A24E-4D67-8A88-0F9F471CF547}"/>
              </a:ext>
            </a:extLst>
          </p:cNvPr>
          <p:cNvSpPr>
            <a:spLocks noChangeShapeType="1"/>
          </p:cNvSpPr>
          <p:nvPr/>
        </p:nvSpPr>
        <p:spPr bwMode="auto">
          <a:xfrm>
            <a:off x="1204913" y="1600200"/>
            <a:ext cx="16684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73" name="Line 26">
            <a:extLst>
              <a:ext uri="{FF2B5EF4-FFF2-40B4-BE49-F238E27FC236}">
                <a16:creationId xmlns:a16="http://schemas.microsoft.com/office/drawing/2014/main" id="{FB286BD5-F96C-47D5-AD84-29FCFA61EBE3}"/>
              </a:ext>
            </a:extLst>
          </p:cNvPr>
          <p:cNvSpPr>
            <a:spLocks noChangeShapeType="1"/>
          </p:cNvSpPr>
          <p:nvPr/>
        </p:nvSpPr>
        <p:spPr bwMode="auto">
          <a:xfrm>
            <a:off x="1204913" y="6156325"/>
            <a:ext cx="16684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74" name="Line 27">
            <a:extLst>
              <a:ext uri="{FF2B5EF4-FFF2-40B4-BE49-F238E27FC236}">
                <a16:creationId xmlns:a16="http://schemas.microsoft.com/office/drawing/2014/main" id="{54FFFDB6-3F4D-47FF-9725-988BEAAF454C}"/>
              </a:ext>
            </a:extLst>
          </p:cNvPr>
          <p:cNvSpPr>
            <a:spLocks noChangeShapeType="1"/>
          </p:cNvSpPr>
          <p:nvPr/>
        </p:nvSpPr>
        <p:spPr bwMode="auto">
          <a:xfrm>
            <a:off x="1204913" y="16002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75" name="Line 28">
            <a:extLst>
              <a:ext uri="{FF2B5EF4-FFF2-40B4-BE49-F238E27FC236}">
                <a16:creationId xmlns:a16="http://schemas.microsoft.com/office/drawing/2014/main" id="{705893A6-9668-408B-9EC5-2CBB069349CB}"/>
              </a:ext>
            </a:extLst>
          </p:cNvPr>
          <p:cNvSpPr>
            <a:spLocks noChangeShapeType="1"/>
          </p:cNvSpPr>
          <p:nvPr/>
        </p:nvSpPr>
        <p:spPr bwMode="auto">
          <a:xfrm>
            <a:off x="8686800" y="16002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76" name="Line 117">
            <a:extLst>
              <a:ext uri="{FF2B5EF4-FFF2-40B4-BE49-F238E27FC236}">
                <a16:creationId xmlns:a16="http://schemas.microsoft.com/office/drawing/2014/main" id="{B940A0B0-C1B7-4D6E-ABE8-7B0F4CDC3308}"/>
              </a:ext>
            </a:extLst>
          </p:cNvPr>
          <p:cNvSpPr>
            <a:spLocks noChangeShapeType="1"/>
          </p:cNvSpPr>
          <p:nvPr/>
        </p:nvSpPr>
        <p:spPr bwMode="auto">
          <a:xfrm>
            <a:off x="2873375" y="1600200"/>
            <a:ext cx="5813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77" name="Line 118">
            <a:extLst>
              <a:ext uri="{FF2B5EF4-FFF2-40B4-BE49-F238E27FC236}">
                <a16:creationId xmlns:a16="http://schemas.microsoft.com/office/drawing/2014/main" id="{B044A4C4-9CCA-48BB-BE69-B5E240CBF6EF}"/>
              </a:ext>
            </a:extLst>
          </p:cNvPr>
          <p:cNvSpPr>
            <a:spLocks noChangeShapeType="1"/>
          </p:cNvSpPr>
          <p:nvPr/>
        </p:nvSpPr>
        <p:spPr bwMode="auto">
          <a:xfrm>
            <a:off x="1204913" y="205581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78" name="Line 120">
            <a:extLst>
              <a:ext uri="{FF2B5EF4-FFF2-40B4-BE49-F238E27FC236}">
                <a16:creationId xmlns:a16="http://schemas.microsoft.com/office/drawing/2014/main" id="{19DE40B8-9AD6-4ED5-8772-71478C25FB98}"/>
              </a:ext>
            </a:extLst>
          </p:cNvPr>
          <p:cNvSpPr>
            <a:spLocks noChangeShapeType="1"/>
          </p:cNvSpPr>
          <p:nvPr/>
        </p:nvSpPr>
        <p:spPr bwMode="auto">
          <a:xfrm>
            <a:off x="8686800" y="205581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79" name="Line 122">
            <a:extLst>
              <a:ext uri="{FF2B5EF4-FFF2-40B4-BE49-F238E27FC236}">
                <a16:creationId xmlns:a16="http://schemas.microsoft.com/office/drawing/2014/main" id="{B97F369B-55EB-4E83-9CEC-CF26C46FE21E}"/>
              </a:ext>
            </a:extLst>
          </p:cNvPr>
          <p:cNvSpPr>
            <a:spLocks noChangeShapeType="1"/>
          </p:cNvSpPr>
          <p:nvPr/>
        </p:nvSpPr>
        <p:spPr bwMode="auto">
          <a:xfrm>
            <a:off x="1204913" y="2511425"/>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0" name="Line 124">
            <a:extLst>
              <a:ext uri="{FF2B5EF4-FFF2-40B4-BE49-F238E27FC236}">
                <a16:creationId xmlns:a16="http://schemas.microsoft.com/office/drawing/2014/main" id="{2CC3E31F-4B36-46BD-AFA5-220F837A8AEF}"/>
              </a:ext>
            </a:extLst>
          </p:cNvPr>
          <p:cNvSpPr>
            <a:spLocks noChangeShapeType="1"/>
          </p:cNvSpPr>
          <p:nvPr/>
        </p:nvSpPr>
        <p:spPr bwMode="auto">
          <a:xfrm>
            <a:off x="8686800" y="2511425"/>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1" name="Line 126">
            <a:extLst>
              <a:ext uri="{FF2B5EF4-FFF2-40B4-BE49-F238E27FC236}">
                <a16:creationId xmlns:a16="http://schemas.microsoft.com/office/drawing/2014/main" id="{007682B3-E277-40E2-BA8F-515C8ECF6A12}"/>
              </a:ext>
            </a:extLst>
          </p:cNvPr>
          <p:cNvSpPr>
            <a:spLocks noChangeShapeType="1"/>
          </p:cNvSpPr>
          <p:nvPr/>
        </p:nvSpPr>
        <p:spPr bwMode="auto">
          <a:xfrm>
            <a:off x="1204913" y="29670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2" name="Line 128">
            <a:extLst>
              <a:ext uri="{FF2B5EF4-FFF2-40B4-BE49-F238E27FC236}">
                <a16:creationId xmlns:a16="http://schemas.microsoft.com/office/drawing/2014/main" id="{AF189552-6997-4603-9B4B-A098B58E6909}"/>
              </a:ext>
            </a:extLst>
          </p:cNvPr>
          <p:cNvSpPr>
            <a:spLocks noChangeShapeType="1"/>
          </p:cNvSpPr>
          <p:nvPr/>
        </p:nvSpPr>
        <p:spPr bwMode="auto">
          <a:xfrm>
            <a:off x="8686800" y="29670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3" name="Line 130">
            <a:extLst>
              <a:ext uri="{FF2B5EF4-FFF2-40B4-BE49-F238E27FC236}">
                <a16:creationId xmlns:a16="http://schemas.microsoft.com/office/drawing/2014/main" id="{C30E775D-4CD9-4C2D-BFAC-CC4903EFA1CD}"/>
              </a:ext>
            </a:extLst>
          </p:cNvPr>
          <p:cNvSpPr>
            <a:spLocks noChangeShapeType="1"/>
          </p:cNvSpPr>
          <p:nvPr/>
        </p:nvSpPr>
        <p:spPr bwMode="auto">
          <a:xfrm>
            <a:off x="1204913" y="34226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4" name="Line 132">
            <a:extLst>
              <a:ext uri="{FF2B5EF4-FFF2-40B4-BE49-F238E27FC236}">
                <a16:creationId xmlns:a16="http://schemas.microsoft.com/office/drawing/2014/main" id="{BA489C5E-0394-4737-B1B2-2130AFA54ED8}"/>
              </a:ext>
            </a:extLst>
          </p:cNvPr>
          <p:cNvSpPr>
            <a:spLocks noChangeShapeType="1"/>
          </p:cNvSpPr>
          <p:nvPr/>
        </p:nvSpPr>
        <p:spPr bwMode="auto">
          <a:xfrm>
            <a:off x="8686800" y="34226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5" name="Line 134">
            <a:extLst>
              <a:ext uri="{FF2B5EF4-FFF2-40B4-BE49-F238E27FC236}">
                <a16:creationId xmlns:a16="http://schemas.microsoft.com/office/drawing/2014/main" id="{94454883-A206-4D8C-A4D9-D2C911037C61}"/>
              </a:ext>
            </a:extLst>
          </p:cNvPr>
          <p:cNvSpPr>
            <a:spLocks noChangeShapeType="1"/>
          </p:cNvSpPr>
          <p:nvPr/>
        </p:nvSpPr>
        <p:spPr bwMode="auto">
          <a:xfrm>
            <a:off x="1204913" y="38782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6" name="Line 136">
            <a:extLst>
              <a:ext uri="{FF2B5EF4-FFF2-40B4-BE49-F238E27FC236}">
                <a16:creationId xmlns:a16="http://schemas.microsoft.com/office/drawing/2014/main" id="{084B5341-9482-4905-8343-ABED179B3F14}"/>
              </a:ext>
            </a:extLst>
          </p:cNvPr>
          <p:cNvSpPr>
            <a:spLocks noChangeShapeType="1"/>
          </p:cNvSpPr>
          <p:nvPr/>
        </p:nvSpPr>
        <p:spPr bwMode="auto">
          <a:xfrm>
            <a:off x="8686800" y="38782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7" name="Line 138">
            <a:extLst>
              <a:ext uri="{FF2B5EF4-FFF2-40B4-BE49-F238E27FC236}">
                <a16:creationId xmlns:a16="http://schemas.microsoft.com/office/drawing/2014/main" id="{FF5E9410-8FFD-4C68-BA68-DE605353E7F3}"/>
              </a:ext>
            </a:extLst>
          </p:cNvPr>
          <p:cNvSpPr>
            <a:spLocks noChangeShapeType="1"/>
          </p:cNvSpPr>
          <p:nvPr/>
        </p:nvSpPr>
        <p:spPr bwMode="auto">
          <a:xfrm>
            <a:off x="1204913" y="4333875"/>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8" name="Line 140">
            <a:extLst>
              <a:ext uri="{FF2B5EF4-FFF2-40B4-BE49-F238E27FC236}">
                <a16:creationId xmlns:a16="http://schemas.microsoft.com/office/drawing/2014/main" id="{9C5D43C7-9E0B-42B6-87C2-30651C16CFC5}"/>
              </a:ext>
            </a:extLst>
          </p:cNvPr>
          <p:cNvSpPr>
            <a:spLocks noChangeShapeType="1"/>
          </p:cNvSpPr>
          <p:nvPr/>
        </p:nvSpPr>
        <p:spPr bwMode="auto">
          <a:xfrm>
            <a:off x="8686800" y="4333875"/>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89" name="Line 142">
            <a:extLst>
              <a:ext uri="{FF2B5EF4-FFF2-40B4-BE49-F238E27FC236}">
                <a16:creationId xmlns:a16="http://schemas.microsoft.com/office/drawing/2014/main" id="{3BA72B20-26A3-4A4D-9BA0-5BF62BF319C9}"/>
              </a:ext>
            </a:extLst>
          </p:cNvPr>
          <p:cNvSpPr>
            <a:spLocks noChangeShapeType="1"/>
          </p:cNvSpPr>
          <p:nvPr/>
        </p:nvSpPr>
        <p:spPr bwMode="auto">
          <a:xfrm>
            <a:off x="1204913" y="478948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90" name="Line 144">
            <a:extLst>
              <a:ext uri="{FF2B5EF4-FFF2-40B4-BE49-F238E27FC236}">
                <a16:creationId xmlns:a16="http://schemas.microsoft.com/office/drawing/2014/main" id="{C7EAD164-52B0-4725-96FC-C74F0AF95FD3}"/>
              </a:ext>
            </a:extLst>
          </p:cNvPr>
          <p:cNvSpPr>
            <a:spLocks noChangeShapeType="1"/>
          </p:cNvSpPr>
          <p:nvPr/>
        </p:nvSpPr>
        <p:spPr bwMode="auto">
          <a:xfrm>
            <a:off x="8686800" y="478948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91" name="Line 146">
            <a:extLst>
              <a:ext uri="{FF2B5EF4-FFF2-40B4-BE49-F238E27FC236}">
                <a16:creationId xmlns:a16="http://schemas.microsoft.com/office/drawing/2014/main" id="{1A532236-D55B-49B1-B7FA-40718CDA5D36}"/>
              </a:ext>
            </a:extLst>
          </p:cNvPr>
          <p:cNvSpPr>
            <a:spLocks noChangeShapeType="1"/>
          </p:cNvSpPr>
          <p:nvPr/>
        </p:nvSpPr>
        <p:spPr bwMode="auto">
          <a:xfrm>
            <a:off x="1204913" y="52451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92" name="Line 148">
            <a:extLst>
              <a:ext uri="{FF2B5EF4-FFF2-40B4-BE49-F238E27FC236}">
                <a16:creationId xmlns:a16="http://schemas.microsoft.com/office/drawing/2014/main" id="{91D247CF-D35B-43BD-A109-2A8AB60CE480}"/>
              </a:ext>
            </a:extLst>
          </p:cNvPr>
          <p:cNvSpPr>
            <a:spLocks noChangeShapeType="1"/>
          </p:cNvSpPr>
          <p:nvPr/>
        </p:nvSpPr>
        <p:spPr bwMode="auto">
          <a:xfrm>
            <a:off x="8686800" y="52451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93" name="Line 150">
            <a:extLst>
              <a:ext uri="{FF2B5EF4-FFF2-40B4-BE49-F238E27FC236}">
                <a16:creationId xmlns:a16="http://schemas.microsoft.com/office/drawing/2014/main" id="{159BE58B-20CA-4129-ABFE-71F2084645FF}"/>
              </a:ext>
            </a:extLst>
          </p:cNvPr>
          <p:cNvSpPr>
            <a:spLocks noChangeShapeType="1"/>
          </p:cNvSpPr>
          <p:nvPr/>
        </p:nvSpPr>
        <p:spPr bwMode="auto">
          <a:xfrm>
            <a:off x="1204913" y="570071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94" name="Line 152">
            <a:extLst>
              <a:ext uri="{FF2B5EF4-FFF2-40B4-BE49-F238E27FC236}">
                <a16:creationId xmlns:a16="http://schemas.microsoft.com/office/drawing/2014/main" id="{66E7A1F3-3F3B-4514-A872-0DC6049AE60C}"/>
              </a:ext>
            </a:extLst>
          </p:cNvPr>
          <p:cNvSpPr>
            <a:spLocks noChangeShapeType="1"/>
          </p:cNvSpPr>
          <p:nvPr/>
        </p:nvSpPr>
        <p:spPr bwMode="auto">
          <a:xfrm>
            <a:off x="8686800" y="570071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53295" name="Line 154">
            <a:extLst>
              <a:ext uri="{FF2B5EF4-FFF2-40B4-BE49-F238E27FC236}">
                <a16:creationId xmlns:a16="http://schemas.microsoft.com/office/drawing/2014/main" id="{C45E216E-CF22-42A2-AB6E-920984E2748B}"/>
              </a:ext>
            </a:extLst>
          </p:cNvPr>
          <p:cNvSpPr>
            <a:spLocks noChangeShapeType="1"/>
          </p:cNvSpPr>
          <p:nvPr/>
        </p:nvSpPr>
        <p:spPr bwMode="auto">
          <a:xfrm>
            <a:off x="2873375" y="6156325"/>
            <a:ext cx="5813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2" name="Rectangle 20">
            <a:extLst>
              <a:ext uri="{FF2B5EF4-FFF2-40B4-BE49-F238E27FC236}">
                <a16:creationId xmlns:a16="http://schemas.microsoft.com/office/drawing/2014/main" id="{7491AA54-A2EB-4F7F-8F0C-E27C27C9D153}"/>
              </a:ext>
            </a:extLst>
          </p:cNvPr>
          <p:cNvSpPr>
            <a:spLocks noChangeArrowheads="1"/>
          </p:cNvSpPr>
          <p:nvPr/>
        </p:nvSpPr>
        <p:spPr bwMode="auto">
          <a:xfrm>
            <a:off x="577154" y="1645444"/>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1.</a:t>
            </a: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1D250B58-4141-421A-8D70-856F59494617}"/>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54274" name="Slide Number Placeholder 6">
            <a:extLst>
              <a:ext uri="{FF2B5EF4-FFF2-40B4-BE49-F238E27FC236}">
                <a16:creationId xmlns:a16="http://schemas.microsoft.com/office/drawing/2014/main" id="{4834E7A3-36CC-4571-8579-0DA23B49E4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27C077F-BBDD-4E11-AD74-62AB46963B8C}" type="slidenum">
              <a:rPr lang="en-GB" altLang="en-US" sz="1400" smtClean="0"/>
              <a:pPr>
                <a:spcBef>
                  <a:spcPct val="0"/>
                </a:spcBef>
                <a:buFontTx/>
                <a:buNone/>
              </a:pPr>
              <a:t>36</a:t>
            </a:fld>
            <a:endParaRPr lang="en-GB" altLang="en-US" sz="1400"/>
          </a:p>
        </p:txBody>
      </p:sp>
      <p:sp>
        <p:nvSpPr>
          <p:cNvPr id="54276" name="Rectangle 4">
            <a:extLst>
              <a:ext uri="{FF2B5EF4-FFF2-40B4-BE49-F238E27FC236}">
                <a16:creationId xmlns:a16="http://schemas.microsoft.com/office/drawing/2014/main" id="{672DA849-CFB5-414C-8DF4-0179F06A003C}"/>
              </a:ext>
            </a:extLst>
          </p:cNvPr>
          <p:cNvSpPr>
            <a:spLocks noChangeArrowheads="1"/>
          </p:cNvSpPr>
          <p:nvPr/>
        </p:nvSpPr>
        <p:spPr bwMode="auto">
          <a:xfrm>
            <a:off x="2206625" y="3328988"/>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54277" name="Rectangle 5">
            <a:extLst>
              <a:ext uri="{FF2B5EF4-FFF2-40B4-BE49-F238E27FC236}">
                <a16:creationId xmlns:a16="http://schemas.microsoft.com/office/drawing/2014/main" id="{36739AFC-605E-4807-80D0-41E82687F01F}"/>
              </a:ext>
            </a:extLst>
          </p:cNvPr>
          <p:cNvSpPr>
            <a:spLocks noChangeArrowheads="1"/>
          </p:cNvSpPr>
          <p:nvPr/>
        </p:nvSpPr>
        <p:spPr bwMode="auto">
          <a:xfrm>
            <a:off x="1379538" y="3328988"/>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54278" name="Rectangle 6">
            <a:extLst>
              <a:ext uri="{FF2B5EF4-FFF2-40B4-BE49-F238E27FC236}">
                <a16:creationId xmlns:a16="http://schemas.microsoft.com/office/drawing/2014/main" id="{7BA11BEA-5AEC-45FB-8CAD-360FAA77E82B}"/>
              </a:ext>
            </a:extLst>
          </p:cNvPr>
          <p:cNvSpPr>
            <a:spLocks noChangeArrowheads="1"/>
          </p:cNvSpPr>
          <p:nvPr/>
        </p:nvSpPr>
        <p:spPr bwMode="auto">
          <a:xfrm>
            <a:off x="527050" y="332898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54279" name="Rectangle 7">
            <a:extLst>
              <a:ext uri="{FF2B5EF4-FFF2-40B4-BE49-F238E27FC236}">
                <a16:creationId xmlns:a16="http://schemas.microsoft.com/office/drawing/2014/main" id="{A2CE2EF0-D5AC-48E3-9C51-206D9AA4BF09}"/>
              </a:ext>
            </a:extLst>
          </p:cNvPr>
          <p:cNvSpPr>
            <a:spLocks noChangeArrowheads="1"/>
          </p:cNvSpPr>
          <p:nvPr/>
        </p:nvSpPr>
        <p:spPr bwMode="auto">
          <a:xfrm>
            <a:off x="2206625" y="3797300"/>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54280" name="Rectangle 8">
            <a:extLst>
              <a:ext uri="{FF2B5EF4-FFF2-40B4-BE49-F238E27FC236}">
                <a16:creationId xmlns:a16="http://schemas.microsoft.com/office/drawing/2014/main" id="{29408DBB-3D2E-4DB5-AC44-C247DAA3C7EE}"/>
              </a:ext>
            </a:extLst>
          </p:cNvPr>
          <p:cNvSpPr>
            <a:spLocks noChangeArrowheads="1"/>
          </p:cNvSpPr>
          <p:nvPr/>
        </p:nvSpPr>
        <p:spPr bwMode="auto">
          <a:xfrm>
            <a:off x="1379538" y="3797300"/>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54281" name="Rectangle 9">
            <a:extLst>
              <a:ext uri="{FF2B5EF4-FFF2-40B4-BE49-F238E27FC236}">
                <a16:creationId xmlns:a16="http://schemas.microsoft.com/office/drawing/2014/main" id="{B89AB6B0-1E6E-4C14-8905-79CDF3B1655E}"/>
              </a:ext>
            </a:extLst>
          </p:cNvPr>
          <p:cNvSpPr>
            <a:spLocks noChangeArrowheads="1"/>
          </p:cNvSpPr>
          <p:nvPr/>
        </p:nvSpPr>
        <p:spPr bwMode="auto">
          <a:xfrm>
            <a:off x="527050" y="3797300"/>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78538" name="Rectangle 10">
            <a:extLst>
              <a:ext uri="{FF2B5EF4-FFF2-40B4-BE49-F238E27FC236}">
                <a16:creationId xmlns:a16="http://schemas.microsoft.com/office/drawing/2014/main" id="{86226C2F-8368-4011-B755-C47E1298522A}"/>
              </a:ext>
            </a:extLst>
          </p:cNvPr>
          <p:cNvSpPr>
            <a:spLocks noChangeArrowheads="1"/>
          </p:cNvSpPr>
          <p:nvPr/>
        </p:nvSpPr>
        <p:spPr bwMode="auto">
          <a:xfrm>
            <a:off x="2206625" y="2392363"/>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dirty="0">
                <a:latin typeface="Times New Roman" panose="02020603050405020304" pitchFamily="18" charset="0"/>
                <a:ea typeface="宋体" panose="02010600030101010101" pitchFamily="2" charset="-122"/>
                <a:sym typeface="Symbol" panose="05050102010706020507" pitchFamily="18" charset="2"/>
              </a:rPr>
              <a:t>x</a:t>
            </a:r>
            <a:r>
              <a:rPr lang="en-US" altLang="en-US" sz="2400"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en-US" sz="2400" dirty="0">
                <a:latin typeface="Times New Roman" panose="02020603050405020304" pitchFamily="18" charset="0"/>
                <a:ea typeface="宋体" panose="02010600030101010101" pitchFamily="2" charset="-122"/>
                <a:sym typeface="Symbol" panose="05050102010706020507" pitchFamily="18" charset="2"/>
              </a:rPr>
              <a:t> = 4 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x</a:t>
            </a:r>
            <a:r>
              <a:rPr lang="en-US" altLang="en-US" sz="2400" dirty="0">
                <a:latin typeface="Times New Roman" panose="02020603050405020304" pitchFamily="18" charset="0"/>
                <a:ea typeface="宋体" panose="02010600030101010101" pitchFamily="2" charset="-122"/>
                <a:sym typeface="Symbol" panose="05050102010706020507" pitchFamily="18" charset="2"/>
              </a:rPr>
              <a:t> = 2 </a:t>
            </a:r>
          </a:p>
        </p:txBody>
      </p:sp>
      <p:sp>
        <p:nvSpPr>
          <p:cNvPr id="54283" name="Rectangle 11">
            <a:extLst>
              <a:ext uri="{FF2B5EF4-FFF2-40B4-BE49-F238E27FC236}">
                <a16:creationId xmlns:a16="http://schemas.microsoft.com/office/drawing/2014/main" id="{C4992612-F8A5-4F1A-A955-E2C2960862AB}"/>
              </a:ext>
            </a:extLst>
          </p:cNvPr>
          <p:cNvSpPr>
            <a:spLocks noChangeArrowheads="1"/>
          </p:cNvSpPr>
          <p:nvPr/>
        </p:nvSpPr>
        <p:spPr bwMode="auto">
          <a:xfrm>
            <a:off x="1379538" y="2392363"/>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54284" name="Rectangle 12">
            <a:extLst>
              <a:ext uri="{FF2B5EF4-FFF2-40B4-BE49-F238E27FC236}">
                <a16:creationId xmlns:a16="http://schemas.microsoft.com/office/drawing/2014/main" id="{C866AB8B-DEC4-4C86-8C9D-2B6177E2CBE4}"/>
              </a:ext>
            </a:extLst>
          </p:cNvPr>
          <p:cNvSpPr>
            <a:spLocks noChangeArrowheads="1"/>
          </p:cNvSpPr>
          <p:nvPr/>
        </p:nvSpPr>
        <p:spPr bwMode="auto">
          <a:xfrm>
            <a:off x="527050" y="239236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54286" name="Rectangle 14">
            <a:extLst>
              <a:ext uri="{FF2B5EF4-FFF2-40B4-BE49-F238E27FC236}">
                <a16:creationId xmlns:a16="http://schemas.microsoft.com/office/drawing/2014/main" id="{2FB36D3B-CFD4-460B-8687-BDFF2F267500}"/>
              </a:ext>
            </a:extLst>
          </p:cNvPr>
          <p:cNvSpPr>
            <a:spLocks noChangeArrowheads="1"/>
          </p:cNvSpPr>
          <p:nvPr/>
        </p:nvSpPr>
        <p:spPr bwMode="auto">
          <a:xfrm>
            <a:off x="1379538" y="2860675"/>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54287" name="Rectangle 15">
            <a:extLst>
              <a:ext uri="{FF2B5EF4-FFF2-40B4-BE49-F238E27FC236}">
                <a16:creationId xmlns:a16="http://schemas.microsoft.com/office/drawing/2014/main" id="{494C3DC6-D4A4-4A0A-8722-3097F6FDDB75}"/>
              </a:ext>
            </a:extLst>
          </p:cNvPr>
          <p:cNvSpPr>
            <a:spLocks noChangeArrowheads="1"/>
          </p:cNvSpPr>
          <p:nvPr/>
        </p:nvSpPr>
        <p:spPr bwMode="auto">
          <a:xfrm>
            <a:off x="527050" y="286067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54288" name="Rectangle 16">
            <a:extLst>
              <a:ext uri="{FF2B5EF4-FFF2-40B4-BE49-F238E27FC236}">
                <a16:creationId xmlns:a16="http://schemas.microsoft.com/office/drawing/2014/main" id="{C41A0727-2B79-4C36-865E-0C6F7EE48281}"/>
              </a:ext>
            </a:extLst>
          </p:cNvPr>
          <p:cNvSpPr>
            <a:spLocks noChangeArrowheads="1"/>
          </p:cNvSpPr>
          <p:nvPr/>
        </p:nvSpPr>
        <p:spPr bwMode="auto">
          <a:xfrm>
            <a:off x="1379538" y="1936750"/>
            <a:ext cx="8270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54289" name="Rectangle 17">
            <a:extLst>
              <a:ext uri="{FF2B5EF4-FFF2-40B4-BE49-F238E27FC236}">
                <a16:creationId xmlns:a16="http://schemas.microsoft.com/office/drawing/2014/main" id="{4F9CA98A-4622-4978-A648-BA8C6DC55632}"/>
              </a:ext>
            </a:extLst>
          </p:cNvPr>
          <p:cNvSpPr>
            <a:spLocks noChangeArrowheads="1"/>
          </p:cNvSpPr>
          <p:nvPr/>
        </p:nvSpPr>
        <p:spPr bwMode="auto">
          <a:xfrm>
            <a:off x="1379538" y="1481138"/>
            <a:ext cx="73072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Write the following statement using connective.</a:t>
            </a:r>
            <a:endParaRPr lang="en-US" altLang="en-US" sz="2400" i="1">
              <a:latin typeface="Times New Roman" panose="02020603050405020304" pitchFamily="18" charset="0"/>
              <a:cs typeface="Times New Roman" panose="02020603050405020304" pitchFamily="18" charset="0"/>
              <a:sym typeface="Symbol" panose="05050102010706020507" pitchFamily="18" charset="2"/>
            </a:endParaRPr>
          </a:p>
        </p:txBody>
      </p:sp>
      <p:sp>
        <p:nvSpPr>
          <p:cNvPr id="54290" name="Rectangle 18">
            <a:extLst>
              <a:ext uri="{FF2B5EF4-FFF2-40B4-BE49-F238E27FC236}">
                <a16:creationId xmlns:a16="http://schemas.microsoft.com/office/drawing/2014/main" id="{EFF47B2B-8DC1-41B5-96FA-210946D47F36}"/>
              </a:ext>
            </a:extLst>
          </p:cNvPr>
          <p:cNvSpPr>
            <a:spLocks noChangeArrowheads="1"/>
          </p:cNvSpPr>
          <p:nvPr/>
        </p:nvSpPr>
        <p:spPr bwMode="auto">
          <a:xfrm>
            <a:off x="2206625" y="1936750"/>
            <a:ext cx="64801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If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x</a:t>
            </a:r>
            <a:r>
              <a:rPr lang="en-US" altLang="en-US" sz="2400"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en-US" sz="2400" dirty="0">
                <a:latin typeface="Times New Roman" panose="02020603050405020304" pitchFamily="18" charset="0"/>
                <a:ea typeface="宋体" panose="02010600030101010101" pitchFamily="2" charset="-122"/>
                <a:sym typeface="Symbol" panose="05050102010706020507" pitchFamily="18" charset="2"/>
              </a:rPr>
              <a:t> is 4, then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x</a:t>
            </a:r>
            <a:r>
              <a:rPr lang="en-US" altLang="en-US" sz="2400" dirty="0">
                <a:latin typeface="Times New Roman" panose="02020603050405020304" pitchFamily="18" charset="0"/>
                <a:ea typeface="宋体" panose="02010600030101010101" pitchFamily="2" charset="-122"/>
                <a:sym typeface="Symbol" panose="05050102010706020507" pitchFamily="18" charset="2"/>
              </a:rPr>
              <a:t> is plus or minus 2.</a:t>
            </a:r>
          </a:p>
        </p:txBody>
      </p:sp>
      <p:sp>
        <p:nvSpPr>
          <p:cNvPr id="54291" name="Rectangle 19">
            <a:extLst>
              <a:ext uri="{FF2B5EF4-FFF2-40B4-BE49-F238E27FC236}">
                <a16:creationId xmlns:a16="http://schemas.microsoft.com/office/drawing/2014/main" id="{D9D61214-BDCD-42B2-BA98-D1ACBF75511D}"/>
              </a:ext>
            </a:extLst>
          </p:cNvPr>
          <p:cNvSpPr>
            <a:spLocks noChangeArrowheads="1"/>
          </p:cNvSpPr>
          <p:nvPr/>
        </p:nvSpPr>
        <p:spPr bwMode="auto">
          <a:xfrm>
            <a:off x="527050" y="193675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54292" name="Rectangle 20">
            <a:extLst>
              <a:ext uri="{FF2B5EF4-FFF2-40B4-BE49-F238E27FC236}">
                <a16:creationId xmlns:a16="http://schemas.microsoft.com/office/drawing/2014/main" id="{3894A379-33D6-48E9-AF22-9881B975A0FF}"/>
              </a:ext>
            </a:extLst>
          </p:cNvPr>
          <p:cNvSpPr>
            <a:spLocks noChangeArrowheads="1"/>
          </p:cNvSpPr>
          <p:nvPr/>
        </p:nvSpPr>
        <p:spPr bwMode="auto">
          <a:xfrm>
            <a:off x="527050" y="1481138"/>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2.</a:t>
            </a:r>
            <a:endParaRPr lang="en-GB" altLang="en-US" sz="2400" dirty="0">
              <a:latin typeface="Times New Roman" panose="02020603050405020304" pitchFamily="18" charset="0"/>
              <a:cs typeface="Times New Roman" panose="02020603050405020304" pitchFamily="18" charset="0"/>
            </a:endParaRPr>
          </a:p>
        </p:txBody>
      </p:sp>
      <p:sp>
        <p:nvSpPr>
          <p:cNvPr id="54293" name="Line 21">
            <a:extLst>
              <a:ext uri="{FF2B5EF4-FFF2-40B4-BE49-F238E27FC236}">
                <a16:creationId xmlns:a16="http://schemas.microsoft.com/office/drawing/2014/main" id="{CE29E881-C926-428E-9657-BA1339E67A11}"/>
              </a:ext>
            </a:extLst>
          </p:cNvPr>
          <p:cNvSpPr>
            <a:spLocks noChangeShapeType="1"/>
          </p:cNvSpPr>
          <p:nvPr/>
        </p:nvSpPr>
        <p:spPr bwMode="auto">
          <a:xfrm>
            <a:off x="527050" y="1481138"/>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294" name="Line 22">
            <a:extLst>
              <a:ext uri="{FF2B5EF4-FFF2-40B4-BE49-F238E27FC236}">
                <a16:creationId xmlns:a16="http://schemas.microsoft.com/office/drawing/2014/main" id="{FDD0C6E6-1143-44BF-AC14-FE1FC03D4CEC}"/>
              </a:ext>
            </a:extLst>
          </p:cNvPr>
          <p:cNvSpPr>
            <a:spLocks noChangeShapeType="1"/>
          </p:cNvSpPr>
          <p:nvPr/>
        </p:nvSpPr>
        <p:spPr bwMode="auto">
          <a:xfrm>
            <a:off x="527050" y="4265613"/>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295" name="Line 23">
            <a:extLst>
              <a:ext uri="{FF2B5EF4-FFF2-40B4-BE49-F238E27FC236}">
                <a16:creationId xmlns:a16="http://schemas.microsoft.com/office/drawing/2014/main" id="{DE471545-5373-49BC-A500-19D8D5C0B454}"/>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296" name="Line 24">
            <a:extLst>
              <a:ext uri="{FF2B5EF4-FFF2-40B4-BE49-F238E27FC236}">
                <a16:creationId xmlns:a16="http://schemas.microsoft.com/office/drawing/2014/main" id="{312B9ED0-8491-4728-8A5D-85D5103EC3F4}"/>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297" name="Line 25">
            <a:extLst>
              <a:ext uri="{FF2B5EF4-FFF2-40B4-BE49-F238E27FC236}">
                <a16:creationId xmlns:a16="http://schemas.microsoft.com/office/drawing/2014/main" id="{D559C4B0-056F-435F-80F7-39011C20C199}"/>
              </a:ext>
            </a:extLst>
          </p:cNvPr>
          <p:cNvSpPr>
            <a:spLocks noChangeShapeType="1"/>
          </p:cNvSpPr>
          <p:nvPr/>
        </p:nvSpPr>
        <p:spPr bwMode="auto">
          <a:xfrm>
            <a:off x="1379538" y="1481138"/>
            <a:ext cx="73072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298" name="Line 26">
            <a:extLst>
              <a:ext uri="{FF2B5EF4-FFF2-40B4-BE49-F238E27FC236}">
                <a16:creationId xmlns:a16="http://schemas.microsoft.com/office/drawing/2014/main" id="{E7656761-1422-408E-B44C-F923D4030571}"/>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299" name="Line 27">
            <a:extLst>
              <a:ext uri="{FF2B5EF4-FFF2-40B4-BE49-F238E27FC236}">
                <a16:creationId xmlns:a16="http://schemas.microsoft.com/office/drawing/2014/main" id="{DD931E07-18A6-4A73-AB8A-2DFD2FA4E3CE}"/>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0" name="Line 28">
            <a:extLst>
              <a:ext uri="{FF2B5EF4-FFF2-40B4-BE49-F238E27FC236}">
                <a16:creationId xmlns:a16="http://schemas.microsoft.com/office/drawing/2014/main" id="{C4642D60-793D-4759-838F-537EBE33BADC}"/>
              </a:ext>
            </a:extLst>
          </p:cNvPr>
          <p:cNvSpPr>
            <a:spLocks noChangeShapeType="1"/>
          </p:cNvSpPr>
          <p:nvPr/>
        </p:nvSpPr>
        <p:spPr bwMode="auto">
          <a:xfrm>
            <a:off x="52705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1" name="Line 29">
            <a:extLst>
              <a:ext uri="{FF2B5EF4-FFF2-40B4-BE49-F238E27FC236}">
                <a16:creationId xmlns:a16="http://schemas.microsoft.com/office/drawing/2014/main" id="{D465219F-7594-497B-9613-B7D6D1662259}"/>
              </a:ext>
            </a:extLst>
          </p:cNvPr>
          <p:cNvSpPr>
            <a:spLocks noChangeShapeType="1"/>
          </p:cNvSpPr>
          <p:nvPr/>
        </p:nvSpPr>
        <p:spPr bwMode="auto">
          <a:xfrm>
            <a:off x="868680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2" name="Line 30">
            <a:extLst>
              <a:ext uri="{FF2B5EF4-FFF2-40B4-BE49-F238E27FC236}">
                <a16:creationId xmlns:a16="http://schemas.microsoft.com/office/drawing/2014/main" id="{70525857-59BA-4E94-B858-B623E2FBBFD7}"/>
              </a:ext>
            </a:extLst>
          </p:cNvPr>
          <p:cNvSpPr>
            <a:spLocks noChangeShapeType="1"/>
          </p:cNvSpPr>
          <p:nvPr/>
        </p:nvSpPr>
        <p:spPr bwMode="auto">
          <a:xfrm>
            <a:off x="52705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3" name="Line 31">
            <a:extLst>
              <a:ext uri="{FF2B5EF4-FFF2-40B4-BE49-F238E27FC236}">
                <a16:creationId xmlns:a16="http://schemas.microsoft.com/office/drawing/2014/main" id="{093FDEA4-72E3-4952-972F-EA7CE6F99389}"/>
              </a:ext>
            </a:extLst>
          </p:cNvPr>
          <p:cNvSpPr>
            <a:spLocks noChangeShapeType="1"/>
          </p:cNvSpPr>
          <p:nvPr/>
        </p:nvSpPr>
        <p:spPr bwMode="auto">
          <a:xfrm>
            <a:off x="8686800" y="28606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4" name="Line 32">
            <a:extLst>
              <a:ext uri="{FF2B5EF4-FFF2-40B4-BE49-F238E27FC236}">
                <a16:creationId xmlns:a16="http://schemas.microsoft.com/office/drawing/2014/main" id="{CE0CD533-E772-4D17-A976-A49FE637E541}"/>
              </a:ext>
            </a:extLst>
          </p:cNvPr>
          <p:cNvSpPr>
            <a:spLocks noChangeShapeType="1"/>
          </p:cNvSpPr>
          <p:nvPr/>
        </p:nvSpPr>
        <p:spPr bwMode="auto">
          <a:xfrm>
            <a:off x="52705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5" name="Line 33">
            <a:extLst>
              <a:ext uri="{FF2B5EF4-FFF2-40B4-BE49-F238E27FC236}">
                <a16:creationId xmlns:a16="http://schemas.microsoft.com/office/drawing/2014/main" id="{420AC1B5-7EF2-47F4-9FE1-BACACF084E55}"/>
              </a:ext>
            </a:extLst>
          </p:cNvPr>
          <p:cNvSpPr>
            <a:spLocks noChangeShapeType="1"/>
          </p:cNvSpPr>
          <p:nvPr/>
        </p:nvSpPr>
        <p:spPr bwMode="auto">
          <a:xfrm>
            <a:off x="8686800" y="33289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6" name="Line 34">
            <a:extLst>
              <a:ext uri="{FF2B5EF4-FFF2-40B4-BE49-F238E27FC236}">
                <a16:creationId xmlns:a16="http://schemas.microsoft.com/office/drawing/2014/main" id="{D9BDC734-450F-4AC6-8470-2C724087FFFB}"/>
              </a:ext>
            </a:extLst>
          </p:cNvPr>
          <p:cNvSpPr>
            <a:spLocks noChangeShapeType="1"/>
          </p:cNvSpPr>
          <p:nvPr/>
        </p:nvSpPr>
        <p:spPr bwMode="auto">
          <a:xfrm>
            <a:off x="527050" y="379730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7" name="Line 35">
            <a:extLst>
              <a:ext uri="{FF2B5EF4-FFF2-40B4-BE49-F238E27FC236}">
                <a16:creationId xmlns:a16="http://schemas.microsoft.com/office/drawing/2014/main" id="{E9B71D00-19CF-4D3F-B5C8-E58F14DAE64A}"/>
              </a:ext>
            </a:extLst>
          </p:cNvPr>
          <p:cNvSpPr>
            <a:spLocks noChangeShapeType="1"/>
          </p:cNvSpPr>
          <p:nvPr/>
        </p:nvSpPr>
        <p:spPr bwMode="auto">
          <a:xfrm>
            <a:off x="8686800" y="379730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8" name="Line 36">
            <a:extLst>
              <a:ext uri="{FF2B5EF4-FFF2-40B4-BE49-F238E27FC236}">
                <a16:creationId xmlns:a16="http://schemas.microsoft.com/office/drawing/2014/main" id="{3122060C-650B-4D88-83A8-3512F31741CB}"/>
              </a:ext>
            </a:extLst>
          </p:cNvPr>
          <p:cNvSpPr>
            <a:spLocks noChangeShapeType="1"/>
          </p:cNvSpPr>
          <p:nvPr/>
        </p:nvSpPr>
        <p:spPr bwMode="auto">
          <a:xfrm>
            <a:off x="1379538" y="4265613"/>
            <a:ext cx="8270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54309" name="Line 37">
            <a:extLst>
              <a:ext uri="{FF2B5EF4-FFF2-40B4-BE49-F238E27FC236}">
                <a16:creationId xmlns:a16="http://schemas.microsoft.com/office/drawing/2014/main" id="{122A65DB-E917-4AD9-8FB0-AEF8E3BF779E}"/>
              </a:ext>
            </a:extLst>
          </p:cNvPr>
          <p:cNvSpPr>
            <a:spLocks noChangeShapeType="1"/>
          </p:cNvSpPr>
          <p:nvPr/>
        </p:nvSpPr>
        <p:spPr bwMode="auto">
          <a:xfrm>
            <a:off x="2206625" y="4265613"/>
            <a:ext cx="6480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B0E8EE43-608A-48BC-81C7-D995AAD75806}"/>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Conditional: Truth Table</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60420" name="Rectangle 3">
            <a:extLst>
              <a:ext uri="{FF2B5EF4-FFF2-40B4-BE49-F238E27FC236}">
                <a16:creationId xmlns:a16="http://schemas.microsoft.com/office/drawing/2014/main" id="{93404727-5551-40DC-A542-0AEEE93161A0}"/>
              </a:ext>
            </a:extLst>
          </p:cNvPr>
          <p:cNvSpPr>
            <a:spLocks noGrp="1" noChangeArrowheads="1"/>
          </p:cNvSpPr>
          <p:nvPr>
            <p:ph type="body" sz="half" idx="1"/>
          </p:nvPr>
        </p:nvSpPr>
        <p:spPr>
          <a:xfrm>
            <a:off x="457200" y="1600200"/>
            <a:ext cx="8204200" cy="3648205"/>
          </a:xfrm>
        </p:spPr>
        <p:txBody>
          <a:bodyPr/>
          <a:lstStyle/>
          <a:p>
            <a:pPr marL="0" indent="0" eaLnBrk="1" hangingPunct="1">
              <a:buFontTx/>
              <a:buNone/>
            </a:pPr>
            <a:r>
              <a:rPr lang="en-US" altLang="en-US" sz="2400" b="1" dirty="0">
                <a:latin typeface="Times New Roman" panose="02020603050405020304" pitchFamily="18" charset="0"/>
                <a:cs typeface="Times New Roman" panose="02020603050405020304" pitchFamily="18" charset="0"/>
              </a:rPr>
              <a:t>Truth table for Conditional:</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Let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and </a:t>
            </a:r>
            <a:r>
              <a:rPr lang="en-US" altLang="en-US" sz="2400" i="1" dirty="0">
                <a:latin typeface="Times New Roman" panose="02020603050405020304" pitchFamily="18" charset="0"/>
                <a:cs typeface="Times New Roman" panose="02020603050405020304" pitchFamily="18" charset="0"/>
              </a:rPr>
              <a:t>Q </a:t>
            </a:r>
            <a:r>
              <a:rPr lang="en-US" altLang="en-US" sz="2400" dirty="0">
                <a:latin typeface="Times New Roman" panose="02020603050405020304" pitchFamily="18" charset="0"/>
                <a:cs typeface="Times New Roman" panose="02020603050405020304" pitchFamily="18" charset="0"/>
              </a:rPr>
              <a:t>be statements.</a:t>
            </a:r>
            <a:endParaRPr lang="en-US" altLang="en-US" sz="2000" dirty="0">
              <a:latin typeface="Times New Roman" panose="02020603050405020304" pitchFamily="18" charset="0"/>
              <a:cs typeface="Times New Roman" panose="02020603050405020304" pitchFamily="18" charset="0"/>
            </a:endParaRPr>
          </a:p>
        </p:txBody>
      </p:sp>
      <p:graphicFrame>
        <p:nvGraphicFramePr>
          <p:cNvPr id="287774" name="Group 30">
            <a:extLst>
              <a:ext uri="{FF2B5EF4-FFF2-40B4-BE49-F238E27FC236}">
                <a16:creationId xmlns:a16="http://schemas.microsoft.com/office/drawing/2014/main" id="{E6F4A1BC-091E-4C1F-BC2D-F10B9064FFA8}"/>
              </a:ext>
            </a:extLst>
          </p:cNvPr>
          <p:cNvGraphicFramePr>
            <a:graphicFrameLocks noGrp="1"/>
          </p:cNvGraphicFramePr>
          <p:nvPr>
            <p:ph sz="half" idx="2"/>
            <p:extLst>
              <p:ext uri="{D42A27DB-BD31-4B8C-83A1-F6EECF244321}">
                <p14:modId xmlns:p14="http://schemas.microsoft.com/office/powerpoint/2010/main" val="492208692"/>
              </p:ext>
            </p:extLst>
          </p:nvPr>
        </p:nvGraphicFramePr>
        <p:xfrm>
          <a:off x="2533650" y="2717005"/>
          <a:ext cx="4076700" cy="2292352"/>
        </p:xfrm>
        <a:graphic>
          <a:graphicData uri="http://schemas.openxmlformats.org/drawingml/2006/table">
            <a:tbl>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tblGrid>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P</a:t>
                      </a:r>
                      <a:endParaRPr kumimoji="0" lang="en-GB" sz="2400" b="0" i="1"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Q</a:t>
                      </a:r>
                      <a:endParaRPr kumimoji="0" lang="en-GB" sz="2400" b="0" i="1"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09" charset="0"/>
                          <a:cs typeface="Times New Roman" pitchFamily="-109" charset="0"/>
                        </a:rPr>
                        <a:t>P </a:t>
                      </a:r>
                      <a:r>
                        <a:rPr kumimoji="0" lang="en-US" sz="2400" b="0" i="0" u="none" strike="noStrike" cap="none" normalizeH="0" baseline="0" dirty="0">
                          <a:ln>
                            <a:noFill/>
                          </a:ln>
                          <a:solidFill>
                            <a:schemeClr val="tx1"/>
                          </a:solidFill>
                          <a:effectLst/>
                          <a:latin typeface="Times New Roman" pitchFamily="-109" charset="0"/>
                          <a:cs typeface="Times New Roman" pitchFamily="-109" charset="0"/>
                          <a:sym typeface="Symbol" pitchFamily="-109" charset="2"/>
                        </a:rPr>
                        <a:t> </a:t>
                      </a:r>
                      <a:r>
                        <a:rPr kumimoji="0" lang="en-US" sz="2400" b="0" i="1" u="none" strike="noStrike" cap="none" normalizeH="0" baseline="0" dirty="0">
                          <a:ln>
                            <a:noFill/>
                          </a:ln>
                          <a:solidFill>
                            <a:schemeClr val="tx1"/>
                          </a:solidFill>
                          <a:effectLst/>
                          <a:latin typeface="Times New Roman" pitchFamily="-109" charset="0"/>
                          <a:cs typeface="Times New Roman" pitchFamily="-109" charset="0"/>
                          <a:sym typeface="Symbol" pitchFamily="-109"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dirty="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0418" name="Slide Number Placeholder 6">
            <a:extLst>
              <a:ext uri="{FF2B5EF4-FFF2-40B4-BE49-F238E27FC236}">
                <a16:creationId xmlns:a16="http://schemas.microsoft.com/office/drawing/2014/main" id="{2E88BCFB-063B-42EF-B210-14BE4CECB7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B6491C5-52FB-4935-8EF7-5A4BAC796B74}" type="slidenum">
              <a:rPr lang="en-GB" altLang="en-US" sz="1400" smtClean="0"/>
              <a:pPr>
                <a:spcBef>
                  <a:spcPct val="0"/>
                </a:spcBef>
                <a:buFontTx/>
                <a:buNone/>
              </a:pPr>
              <a:t>37</a:t>
            </a:fld>
            <a:endParaRPr lang="en-GB" altLang="en-US" sz="1400"/>
          </a:p>
        </p:txBody>
      </p:sp>
      <p:sp>
        <p:nvSpPr>
          <p:cNvPr id="2" name="Rectangle 18">
            <a:extLst>
              <a:ext uri="{FF2B5EF4-FFF2-40B4-BE49-F238E27FC236}">
                <a16:creationId xmlns:a16="http://schemas.microsoft.com/office/drawing/2014/main" id="{2466CB7D-2EDE-4A4E-B5F9-0041EECBE51C}"/>
              </a:ext>
            </a:extLst>
          </p:cNvPr>
          <p:cNvSpPr>
            <a:spLocks noChangeArrowheads="1"/>
          </p:cNvSpPr>
          <p:nvPr/>
        </p:nvSpPr>
        <p:spPr bwMode="auto">
          <a:xfrm>
            <a:off x="565715" y="5512430"/>
            <a:ext cx="76889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a:buNone/>
            </a:pPr>
            <a:r>
              <a:rPr lang="en-US" altLang="en-US" sz="24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Note that </a:t>
            </a:r>
            <a:r>
              <a:rPr kumimoji="0" lang="en-US" sz="2400" b="1" i="1" u="none" strike="noStrike" cap="none" normalizeH="0" baseline="0" dirty="0">
                <a:ln>
                  <a:noFill/>
                </a:ln>
                <a:solidFill>
                  <a:srgbClr val="0000FF"/>
                </a:solidFill>
                <a:effectLst/>
                <a:latin typeface="Times New Roman" pitchFamily="-109" charset="0"/>
                <a:cs typeface="Times New Roman" pitchFamily="-109" charset="0"/>
              </a:rPr>
              <a:t>P </a:t>
            </a:r>
            <a:r>
              <a:rPr kumimoji="0" lang="en-US" sz="2400" b="1" i="0" u="none" strike="noStrike" cap="none" normalizeH="0" baseline="0" dirty="0">
                <a:ln>
                  <a:noFill/>
                </a:ln>
                <a:solidFill>
                  <a:srgbClr val="0000FF"/>
                </a:solidFill>
                <a:effectLst/>
                <a:latin typeface="Times New Roman" pitchFamily="-109" charset="0"/>
                <a:cs typeface="Times New Roman" pitchFamily="-109" charset="0"/>
                <a:sym typeface="Symbol" pitchFamily="-109" charset="2"/>
              </a:rPr>
              <a:t> </a:t>
            </a:r>
            <a:r>
              <a:rPr kumimoji="0" lang="en-US" sz="2400" b="1" i="1" u="none" strike="noStrike" cap="none" normalizeH="0" baseline="0" dirty="0">
                <a:ln>
                  <a:noFill/>
                </a:ln>
                <a:solidFill>
                  <a:srgbClr val="0000FF"/>
                </a:solidFill>
                <a:effectLst/>
                <a:latin typeface="Times New Roman" pitchFamily="-109" charset="0"/>
                <a:cs typeface="Times New Roman" pitchFamily="-109" charset="0"/>
                <a:sym typeface="Symbol" pitchFamily="-109" charset="2"/>
              </a:rPr>
              <a:t>Q </a:t>
            </a:r>
            <a:r>
              <a:rPr kumimoji="0" lang="en-US" sz="2400" b="1" u="none" strike="noStrike" cap="none" normalizeH="0" baseline="0" dirty="0">
                <a:ln>
                  <a:noFill/>
                </a:ln>
                <a:solidFill>
                  <a:srgbClr val="0000FF"/>
                </a:solidFill>
                <a:effectLst/>
                <a:latin typeface="Times New Roman" pitchFamily="-109" charset="0"/>
                <a:cs typeface="Times New Roman" pitchFamily="-109" charset="0"/>
                <a:sym typeface="Symbol" pitchFamily="-109" charset="2"/>
              </a:rPr>
              <a:t>is false only when P = T and Q = F.</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C9E3521E-4999-448D-AE23-4B98B0F13F69}"/>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a:t>
            </a:r>
            <a:endParaRPr lang="en-US" altLang="en-US" sz="3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90819" name="Rectangle 3">
            <a:extLst>
              <a:ext uri="{FF2B5EF4-FFF2-40B4-BE49-F238E27FC236}">
                <a16:creationId xmlns:a16="http://schemas.microsoft.com/office/drawing/2014/main" id="{8750A541-B12D-4A5B-924E-32DCF6961849}"/>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Complete the truth table for the statement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What do you notice about the truth value of this statement?</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For all cases of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and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the truth value of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True.</a:t>
            </a:r>
          </a:p>
        </p:txBody>
      </p:sp>
      <p:sp>
        <p:nvSpPr>
          <p:cNvPr id="63490" name="Slide Number Placeholder 6">
            <a:extLst>
              <a:ext uri="{FF2B5EF4-FFF2-40B4-BE49-F238E27FC236}">
                <a16:creationId xmlns:a16="http://schemas.microsoft.com/office/drawing/2014/main" id="{B865221B-15E7-42FB-9C9B-622FD466F6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517C6D7-7E5D-43D4-B55E-022CD9195DC8}" type="slidenum">
              <a:rPr lang="en-GB" altLang="en-US" sz="1400" smtClean="0"/>
              <a:pPr>
                <a:spcBef>
                  <a:spcPct val="0"/>
                </a:spcBef>
                <a:buFontTx/>
                <a:buNone/>
              </a:pPr>
              <a:t>38</a:t>
            </a:fld>
            <a:endParaRPr lang="en-GB" altLang="en-US" sz="1400"/>
          </a:p>
        </p:txBody>
      </p:sp>
      <p:sp>
        <p:nvSpPr>
          <p:cNvPr id="290821" name="Rectangle 5">
            <a:extLst>
              <a:ext uri="{FF2B5EF4-FFF2-40B4-BE49-F238E27FC236}">
                <a16:creationId xmlns:a16="http://schemas.microsoft.com/office/drawing/2014/main" id="{CB366F99-D540-4152-8E4A-66646BA0B6D2}"/>
              </a:ext>
            </a:extLst>
          </p:cNvPr>
          <p:cNvSpPr>
            <a:spLocks noChangeArrowheads="1"/>
          </p:cNvSpPr>
          <p:nvPr/>
        </p:nvSpPr>
        <p:spPr bwMode="auto">
          <a:xfrm>
            <a:off x="5037138" y="3424238"/>
            <a:ext cx="233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22" name="Rectangle 6">
            <a:extLst>
              <a:ext uri="{FF2B5EF4-FFF2-40B4-BE49-F238E27FC236}">
                <a16:creationId xmlns:a16="http://schemas.microsoft.com/office/drawing/2014/main" id="{4DA0FA3D-77DB-4839-8043-5B804787C1DF}"/>
              </a:ext>
            </a:extLst>
          </p:cNvPr>
          <p:cNvSpPr>
            <a:spLocks noChangeArrowheads="1"/>
          </p:cNvSpPr>
          <p:nvPr/>
        </p:nvSpPr>
        <p:spPr bwMode="auto">
          <a:xfrm>
            <a:off x="3700463" y="3424238"/>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23" name="Rectangle 7">
            <a:extLst>
              <a:ext uri="{FF2B5EF4-FFF2-40B4-BE49-F238E27FC236}">
                <a16:creationId xmlns:a16="http://schemas.microsoft.com/office/drawing/2014/main" id="{EA822363-52F0-40FD-B99C-76DC8B732D70}"/>
              </a:ext>
            </a:extLst>
          </p:cNvPr>
          <p:cNvSpPr>
            <a:spLocks noChangeArrowheads="1"/>
          </p:cNvSpPr>
          <p:nvPr/>
        </p:nvSpPr>
        <p:spPr bwMode="auto">
          <a:xfrm>
            <a:off x="2786063" y="3424238"/>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90824" name="Rectangle 8">
            <a:extLst>
              <a:ext uri="{FF2B5EF4-FFF2-40B4-BE49-F238E27FC236}">
                <a16:creationId xmlns:a16="http://schemas.microsoft.com/office/drawing/2014/main" id="{BD2A7AB3-991A-4EB5-8340-A4248DEDF50B}"/>
              </a:ext>
            </a:extLst>
          </p:cNvPr>
          <p:cNvSpPr>
            <a:spLocks noChangeArrowheads="1"/>
          </p:cNvSpPr>
          <p:nvPr/>
        </p:nvSpPr>
        <p:spPr bwMode="auto">
          <a:xfrm>
            <a:off x="1938338" y="3424238"/>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25" name="Rectangle 9">
            <a:extLst>
              <a:ext uri="{FF2B5EF4-FFF2-40B4-BE49-F238E27FC236}">
                <a16:creationId xmlns:a16="http://schemas.microsoft.com/office/drawing/2014/main" id="{1EF12700-1368-4EFE-8A0A-ACE5354CC00A}"/>
              </a:ext>
            </a:extLst>
          </p:cNvPr>
          <p:cNvSpPr>
            <a:spLocks noChangeArrowheads="1"/>
          </p:cNvSpPr>
          <p:nvPr/>
        </p:nvSpPr>
        <p:spPr bwMode="auto">
          <a:xfrm>
            <a:off x="5037138" y="3881438"/>
            <a:ext cx="2336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26" name="Rectangle 10">
            <a:extLst>
              <a:ext uri="{FF2B5EF4-FFF2-40B4-BE49-F238E27FC236}">
                <a16:creationId xmlns:a16="http://schemas.microsoft.com/office/drawing/2014/main" id="{2AB13E15-6EA8-4CAC-B2FC-FB38B00CA24D}"/>
              </a:ext>
            </a:extLst>
          </p:cNvPr>
          <p:cNvSpPr>
            <a:spLocks noChangeArrowheads="1"/>
          </p:cNvSpPr>
          <p:nvPr/>
        </p:nvSpPr>
        <p:spPr bwMode="auto">
          <a:xfrm>
            <a:off x="3700463" y="3881438"/>
            <a:ext cx="13366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90827" name="Rectangle 11">
            <a:extLst>
              <a:ext uri="{FF2B5EF4-FFF2-40B4-BE49-F238E27FC236}">
                <a16:creationId xmlns:a16="http://schemas.microsoft.com/office/drawing/2014/main" id="{6A2F99BA-5D0C-484B-B7A4-096DDF20C41C}"/>
              </a:ext>
            </a:extLst>
          </p:cNvPr>
          <p:cNvSpPr>
            <a:spLocks noChangeArrowheads="1"/>
          </p:cNvSpPr>
          <p:nvPr/>
        </p:nvSpPr>
        <p:spPr bwMode="auto">
          <a:xfrm>
            <a:off x="2786063" y="3881438"/>
            <a:ext cx="914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28" name="Rectangle 12">
            <a:extLst>
              <a:ext uri="{FF2B5EF4-FFF2-40B4-BE49-F238E27FC236}">
                <a16:creationId xmlns:a16="http://schemas.microsoft.com/office/drawing/2014/main" id="{95885586-F19B-4414-BF55-44C7FB699C42}"/>
              </a:ext>
            </a:extLst>
          </p:cNvPr>
          <p:cNvSpPr>
            <a:spLocks noChangeArrowheads="1"/>
          </p:cNvSpPr>
          <p:nvPr/>
        </p:nvSpPr>
        <p:spPr bwMode="auto">
          <a:xfrm>
            <a:off x="1938338" y="3881438"/>
            <a:ext cx="847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90829" name="Rectangle 13">
            <a:extLst>
              <a:ext uri="{FF2B5EF4-FFF2-40B4-BE49-F238E27FC236}">
                <a16:creationId xmlns:a16="http://schemas.microsoft.com/office/drawing/2014/main" id="{5B562119-411D-49A3-8CF9-914FE0069972}"/>
              </a:ext>
            </a:extLst>
          </p:cNvPr>
          <p:cNvSpPr>
            <a:spLocks noChangeArrowheads="1"/>
          </p:cNvSpPr>
          <p:nvPr/>
        </p:nvSpPr>
        <p:spPr bwMode="auto">
          <a:xfrm>
            <a:off x="3700463" y="4340225"/>
            <a:ext cx="13366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30" name="Rectangle 14">
            <a:extLst>
              <a:ext uri="{FF2B5EF4-FFF2-40B4-BE49-F238E27FC236}">
                <a16:creationId xmlns:a16="http://schemas.microsoft.com/office/drawing/2014/main" id="{35917D51-1ECF-49C7-A3A4-E3F81E825369}"/>
              </a:ext>
            </a:extLst>
          </p:cNvPr>
          <p:cNvSpPr>
            <a:spLocks noChangeArrowheads="1"/>
          </p:cNvSpPr>
          <p:nvPr/>
        </p:nvSpPr>
        <p:spPr bwMode="auto">
          <a:xfrm>
            <a:off x="3700463" y="2965450"/>
            <a:ext cx="13366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31" name="Rectangle 15">
            <a:extLst>
              <a:ext uri="{FF2B5EF4-FFF2-40B4-BE49-F238E27FC236}">
                <a16:creationId xmlns:a16="http://schemas.microsoft.com/office/drawing/2014/main" id="{9264D52A-CEAD-4354-AF3B-CEBB98A3BB2C}"/>
              </a:ext>
            </a:extLst>
          </p:cNvPr>
          <p:cNvSpPr>
            <a:spLocks noChangeArrowheads="1"/>
          </p:cNvSpPr>
          <p:nvPr/>
        </p:nvSpPr>
        <p:spPr bwMode="auto">
          <a:xfrm>
            <a:off x="3700463" y="2506663"/>
            <a:ext cx="13366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P</a:t>
            </a:r>
          </a:p>
        </p:txBody>
      </p:sp>
      <p:sp>
        <p:nvSpPr>
          <p:cNvPr id="290832" name="Rectangle 16">
            <a:extLst>
              <a:ext uri="{FF2B5EF4-FFF2-40B4-BE49-F238E27FC236}">
                <a16:creationId xmlns:a16="http://schemas.microsoft.com/office/drawing/2014/main" id="{3865661C-5A31-42FF-86B7-A7B8FF256583}"/>
              </a:ext>
            </a:extLst>
          </p:cNvPr>
          <p:cNvSpPr>
            <a:spLocks noChangeArrowheads="1"/>
          </p:cNvSpPr>
          <p:nvPr/>
        </p:nvSpPr>
        <p:spPr bwMode="auto">
          <a:xfrm>
            <a:off x="5037138" y="4340225"/>
            <a:ext cx="2336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33" name="Rectangle 17">
            <a:extLst>
              <a:ext uri="{FF2B5EF4-FFF2-40B4-BE49-F238E27FC236}">
                <a16:creationId xmlns:a16="http://schemas.microsoft.com/office/drawing/2014/main" id="{B3AA4AFC-2597-4138-B953-5071DF1E7AF2}"/>
              </a:ext>
            </a:extLst>
          </p:cNvPr>
          <p:cNvSpPr>
            <a:spLocks noChangeArrowheads="1"/>
          </p:cNvSpPr>
          <p:nvPr/>
        </p:nvSpPr>
        <p:spPr bwMode="auto">
          <a:xfrm>
            <a:off x="2786063" y="4340225"/>
            <a:ext cx="9144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90834" name="Rectangle 18">
            <a:extLst>
              <a:ext uri="{FF2B5EF4-FFF2-40B4-BE49-F238E27FC236}">
                <a16:creationId xmlns:a16="http://schemas.microsoft.com/office/drawing/2014/main" id="{91A9FD4C-E86E-4D36-BC32-BAC9FA258FD3}"/>
              </a:ext>
            </a:extLst>
          </p:cNvPr>
          <p:cNvSpPr>
            <a:spLocks noChangeArrowheads="1"/>
          </p:cNvSpPr>
          <p:nvPr/>
        </p:nvSpPr>
        <p:spPr bwMode="auto">
          <a:xfrm>
            <a:off x="1938338" y="4340225"/>
            <a:ext cx="8477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290835" name="Rectangle 19">
            <a:extLst>
              <a:ext uri="{FF2B5EF4-FFF2-40B4-BE49-F238E27FC236}">
                <a16:creationId xmlns:a16="http://schemas.microsoft.com/office/drawing/2014/main" id="{3E45E0D0-E9CF-41D3-AF28-68147ACA9EF4}"/>
              </a:ext>
            </a:extLst>
          </p:cNvPr>
          <p:cNvSpPr>
            <a:spLocks noChangeArrowheads="1"/>
          </p:cNvSpPr>
          <p:nvPr/>
        </p:nvSpPr>
        <p:spPr bwMode="auto">
          <a:xfrm>
            <a:off x="5037138" y="2965450"/>
            <a:ext cx="2336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36" name="Rectangle 20">
            <a:extLst>
              <a:ext uri="{FF2B5EF4-FFF2-40B4-BE49-F238E27FC236}">
                <a16:creationId xmlns:a16="http://schemas.microsoft.com/office/drawing/2014/main" id="{07A896AB-2251-4939-B9D6-C0B993EC67F2}"/>
              </a:ext>
            </a:extLst>
          </p:cNvPr>
          <p:cNvSpPr>
            <a:spLocks noChangeArrowheads="1"/>
          </p:cNvSpPr>
          <p:nvPr/>
        </p:nvSpPr>
        <p:spPr bwMode="auto">
          <a:xfrm>
            <a:off x="2786063" y="2965450"/>
            <a:ext cx="9144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290837" name="Rectangle 21">
            <a:extLst>
              <a:ext uri="{FF2B5EF4-FFF2-40B4-BE49-F238E27FC236}">
                <a16:creationId xmlns:a16="http://schemas.microsoft.com/office/drawing/2014/main" id="{6E5CCEBD-3D9F-435A-A7ED-DF274D8FC3DA}"/>
              </a:ext>
            </a:extLst>
          </p:cNvPr>
          <p:cNvSpPr>
            <a:spLocks noChangeArrowheads="1"/>
          </p:cNvSpPr>
          <p:nvPr/>
        </p:nvSpPr>
        <p:spPr bwMode="auto">
          <a:xfrm>
            <a:off x="1938338" y="2965450"/>
            <a:ext cx="8477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63510" name="Rectangle 22">
            <a:extLst>
              <a:ext uri="{FF2B5EF4-FFF2-40B4-BE49-F238E27FC236}">
                <a16:creationId xmlns:a16="http://schemas.microsoft.com/office/drawing/2014/main" id="{0E319ABA-3B48-4C59-8B7F-4B8A4D698ADF}"/>
              </a:ext>
            </a:extLst>
          </p:cNvPr>
          <p:cNvSpPr>
            <a:spLocks noChangeArrowheads="1"/>
          </p:cNvSpPr>
          <p:nvPr/>
        </p:nvSpPr>
        <p:spPr bwMode="auto">
          <a:xfrm>
            <a:off x="2786063" y="2506663"/>
            <a:ext cx="914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Q</a:t>
            </a:r>
            <a:endParaRPr lang="en-GB" altLang="en-US" sz="2400" i="1">
              <a:latin typeface="Times New Roman" panose="02020603050405020304" pitchFamily="18" charset="0"/>
              <a:cs typeface="Times New Roman" panose="02020603050405020304" pitchFamily="18" charset="0"/>
            </a:endParaRPr>
          </a:p>
        </p:txBody>
      </p:sp>
      <p:sp>
        <p:nvSpPr>
          <p:cNvPr id="290839" name="Rectangle 23">
            <a:extLst>
              <a:ext uri="{FF2B5EF4-FFF2-40B4-BE49-F238E27FC236}">
                <a16:creationId xmlns:a16="http://schemas.microsoft.com/office/drawing/2014/main" id="{F6022097-B715-4A2E-9878-2D246911E09A}"/>
              </a:ext>
            </a:extLst>
          </p:cNvPr>
          <p:cNvSpPr>
            <a:spLocks noChangeArrowheads="1"/>
          </p:cNvSpPr>
          <p:nvPr/>
        </p:nvSpPr>
        <p:spPr bwMode="auto">
          <a:xfrm>
            <a:off x="5037138" y="2506663"/>
            <a:ext cx="2336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63512" name="Rectangle 24">
            <a:extLst>
              <a:ext uri="{FF2B5EF4-FFF2-40B4-BE49-F238E27FC236}">
                <a16:creationId xmlns:a16="http://schemas.microsoft.com/office/drawing/2014/main" id="{2F48F192-E790-4374-B6CF-CA8F4ECDAEAB}"/>
              </a:ext>
            </a:extLst>
          </p:cNvPr>
          <p:cNvSpPr>
            <a:spLocks noChangeArrowheads="1"/>
          </p:cNvSpPr>
          <p:nvPr/>
        </p:nvSpPr>
        <p:spPr bwMode="auto">
          <a:xfrm>
            <a:off x="1938338" y="2506663"/>
            <a:ext cx="847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a:t>
            </a:r>
            <a:endParaRPr lang="en-GB" altLang="en-US" sz="2400" i="1">
              <a:latin typeface="Times New Roman" panose="02020603050405020304" pitchFamily="18" charset="0"/>
              <a:cs typeface="Times New Roman" panose="02020603050405020304" pitchFamily="18" charset="0"/>
            </a:endParaRPr>
          </a:p>
        </p:txBody>
      </p:sp>
      <p:sp>
        <p:nvSpPr>
          <p:cNvPr id="63513" name="Line 25">
            <a:extLst>
              <a:ext uri="{FF2B5EF4-FFF2-40B4-BE49-F238E27FC236}">
                <a16:creationId xmlns:a16="http://schemas.microsoft.com/office/drawing/2014/main" id="{BEBAD5CA-ACC2-4A13-B448-86C3B6A53FB4}"/>
              </a:ext>
            </a:extLst>
          </p:cNvPr>
          <p:cNvSpPr>
            <a:spLocks noChangeShapeType="1"/>
          </p:cNvSpPr>
          <p:nvPr/>
        </p:nvSpPr>
        <p:spPr bwMode="auto">
          <a:xfrm>
            <a:off x="1938338" y="2506663"/>
            <a:ext cx="5435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14" name="Line 26">
            <a:extLst>
              <a:ext uri="{FF2B5EF4-FFF2-40B4-BE49-F238E27FC236}">
                <a16:creationId xmlns:a16="http://schemas.microsoft.com/office/drawing/2014/main" id="{05E19056-1F13-4F3B-B4CA-C287773A64EB}"/>
              </a:ext>
            </a:extLst>
          </p:cNvPr>
          <p:cNvSpPr>
            <a:spLocks noChangeShapeType="1"/>
          </p:cNvSpPr>
          <p:nvPr/>
        </p:nvSpPr>
        <p:spPr bwMode="auto">
          <a:xfrm>
            <a:off x="1938338" y="2965450"/>
            <a:ext cx="543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15" name="Line 27">
            <a:extLst>
              <a:ext uri="{FF2B5EF4-FFF2-40B4-BE49-F238E27FC236}">
                <a16:creationId xmlns:a16="http://schemas.microsoft.com/office/drawing/2014/main" id="{92ED6124-95CB-420E-86D5-D63E2DBD6230}"/>
              </a:ext>
            </a:extLst>
          </p:cNvPr>
          <p:cNvSpPr>
            <a:spLocks noChangeShapeType="1"/>
          </p:cNvSpPr>
          <p:nvPr/>
        </p:nvSpPr>
        <p:spPr bwMode="auto">
          <a:xfrm>
            <a:off x="1938338" y="4799013"/>
            <a:ext cx="5435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16" name="Line 28">
            <a:extLst>
              <a:ext uri="{FF2B5EF4-FFF2-40B4-BE49-F238E27FC236}">
                <a16:creationId xmlns:a16="http://schemas.microsoft.com/office/drawing/2014/main" id="{E6CD26C7-71FF-415D-9FC0-EC453ACA7D71}"/>
              </a:ext>
            </a:extLst>
          </p:cNvPr>
          <p:cNvSpPr>
            <a:spLocks noChangeShapeType="1"/>
          </p:cNvSpPr>
          <p:nvPr/>
        </p:nvSpPr>
        <p:spPr bwMode="auto">
          <a:xfrm>
            <a:off x="1938338" y="2506663"/>
            <a:ext cx="0" cy="22923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17" name="Line 29">
            <a:extLst>
              <a:ext uri="{FF2B5EF4-FFF2-40B4-BE49-F238E27FC236}">
                <a16:creationId xmlns:a16="http://schemas.microsoft.com/office/drawing/2014/main" id="{9C6B6428-EB27-4FFB-8371-4999CE1EBEA5}"/>
              </a:ext>
            </a:extLst>
          </p:cNvPr>
          <p:cNvSpPr>
            <a:spLocks noChangeShapeType="1"/>
          </p:cNvSpPr>
          <p:nvPr/>
        </p:nvSpPr>
        <p:spPr bwMode="auto">
          <a:xfrm>
            <a:off x="2786063" y="2506663"/>
            <a:ext cx="0" cy="2292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18" name="Line 30">
            <a:extLst>
              <a:ext uri="{FF2B5EF4-FFF2-40B4-BE49-F238E27FC236}">
                <a16:creationId xmlns:a16="http://schemas.microsoft.com/office/drawing/2014/main" id="{1862F659-7AC9-42BF-8440-C1A93578BA4D}"/>
              </a:ext>
            </a:extLst>
          </p:cNvPr>
          <p:cNvSpPr>
            <a:spLocks noChangeShapeType="1"/>
          </p:cNvSpPr>
          <p:nvPr/>
        </p:nvSpPr>
        <p:spPr bwMode="auto">
          <a:xfrm>
            <a:off x="7373938" y="2506663"/>
            <a:ext cx="0" cy="22923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19" name="Line 31">
            <a:extLst>
              <a:ext uri="{FF2B5EF4-FFF2-40B4-BE49-F238E27FC236}">
                <a16:creationId xmlns:a16="http://schemas.microsoft.com/office/drawing/2014/main" id="{CB8FA88D-58C3-4E0A-9056-EF9B8B60A549}"/>
              </a:ext>
            </a:extLst>
          </p:cNvPr>
          <p:cNvSpPr>
            <a:spLocks noChangeShapeType="1"/>
          </p:cNvSpPr>
          <p:nvPr/>
        </p:nvSpPr>
        <p:spPr bwMode="auto">
          <a:xfrm>
            <a:off x="3700463" y="2506663"/>
            <a:ext cx="0" cy="2292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20" name="Line 32">
            <a:extLst>
              <a:ext uri="{FF2B5EF4-FFF2-40B4-BE49-F238E27FC236}">
                <a16:creationId xmlns:a16="http://schemas.microsoft.com/office/drawing/2014/main" id="{01884D78-9D6D-4096-88A2-DE8E6B263F3E}"/>
              </a:ext>
            </a:extLst>
          </p:cNvPr>
          <p:cNvSpPr>
            <a:spLocks noChangeShapeType="1"/>
          </p:cNvSpPr>
          <p:nvPr/>
        </p:nvSpPr>
        <p:spPr bwMode="auto">
          <a:xfrm>
            <a:off x="1938338" y="3424238"/>
            <a:ext cx="543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21" name="Line 33">
            <a:extLst>
              <a:ext uri="{FF2B5EF4-FFF2-40B4-BE49-F238E27FC236}">
                <a16:creationId xmlns:a16="http://schemas.microsoft.com/office/drawing/2014/main" id="{335922B2-3B93-49E4-A93A-3B4F5C30327D}"/>
              </a:ext>
            </a:extLst>
          </p:cNvPr>
          <p:cNvSpPr>
            <a:spLocks noChangeShapeType="1"/>
          </p:cNvSpPr>
          <p:nvPr/>
        </p:nvSpPr>
        <p:spPr bwMode="auto">
          <a:xfrm>
            <a:off x="5037138" y="2506663"/>
            <a:ext cx="0" cy="2292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22" name="Line 34">
            <a:extLst>
              <a:ext uri="{FF2B5EF4-FFF2-40B4-BE49-F238E27FC236}">
                <a16:creationId xmlns:a16="http://schemas.microsoft.com/office/drawing/2014/main" id="{6BE80273-7CD2-4116-A571-0E7447BE8389}"/>
              </a:ext>
            </a:extLst>
          </p:cNvPr>
          <p:cNvSpPr>
            <a:spLocks noChangeShapeType="1"/>
          </p:cNvSpPr>
          <p:nvPr/>
        </p:nvSpPr>
        <p:spPr bwMode="auto">
          <a:xfrm>
            <a:off x="1938338" y="4340225"/>
            <a:ext cx="543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3523" name="Line 35">
            <a:extLst>
              <a:ext uri="{FF2B5EF4-FFF2-40B4-BE49-F238E27FC236}">
                <a16:creationId xmlns:a16="http://schemas.microsoft.com/office/drawing/2014/main" id="{BC75A975-CC42-4077-8AD6-2DDB6839500E}"/>
              </a:ext>
            </a:extLst>
          </p:cNvPr>
          <p:cNvSpPr>
            <a:spLocks noChangeShapeType="1"/>
          </p:cNvSpPr>
          <p:nvPr/>
        </p:nvSpPr>
        <p:spPr bwMode="auto">
          <a:xfrm>
            <a:off x="1938338" y="3881438"/>
            <a:ext cx="543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0831"/>
                                        </p:tgtEl>
                                        <p:attrNameLst>
                                          <p:attrName>style.visibility</p:attrName>
                                        </p:attrNameLst>
                                      </p:cBhvr>
                                      <p:to>
                                        <p:strVal val="visible"/>
                                      </p:to>
                                    </p:set>
                                    <p:animEffect transition="in" filter="box(in)">
                                      <p:cBhvr>
                                        <p:cTn id="7" dur="500"/>
                                        <p:tgtEl>
                                          <p:spTgt spid="290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0839"/>
                                        </p:tgtEl>
                                        <p:attrNameLst>
                                          <p:attrName>style.visibility</p:attrName>
                                        </p:attrNameLst>
                                      </p:cBhvr>
                                      <p:to>
                                        <p:strVal val="visible"/>
                                      </p:to>
                                    </p:set>
                                    <p:animEffect transition="in" filter="box(in)">
                                      <p:cBhvr>
                                        <p:cTn id="12" dur="500"/>
                                        <p:tgtEl>
                                          <p:spTgt spid="2908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0837"/>
                                        </p:tgtEl>
                                        <p:attrNameLst>
                                          <p:attrName>style.visibility</p:attrName>
                                        </p:attrNameLst>
                                      </p:cBhvr>
                                      <p:to>
                                        <p:strVal val="visible"/>
                                      </p:to>
                                    </p:set>
                                    <p:animEffect transition="in" filter="box(in)">
                                      <p:cBhvr>
                                        <p:cTn id="17" dur="500"/>
                                        <p:tgtEl>
                                          <p:spTgt spid="290837"/>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90836"/>
                                        </p:tgtEl>
                                        <p:attrNameLst>
                                          <p:attrName>style.visibility</p:attrName>
                                        </p:attrNameLst>
                                      </p:cBhvr>
                                      <p:to>
                                        <p:strVal val="visible"/>
                                      </p:to>
                                    </p:set>
                                    <p:animEffect transition="in" filter="box(in)">
                                      <p:cBhvr>
                                        <p:cTn id="20" dur="500"/>
                                        <p:tgtEl>
                                          <p:spTgt spid="290836"/>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90824"/>
                                        </p:tgtEl>
                                        <p:attrNameLst>
                                          <p:attrName>style.visibility</p:attrName>
                                        </p:attrNameLst>
                                      </p:cBhvr>
                                      <p:to>
                                        <p:strVal val="visible"/>
                                      </p:to>
                                    </p:set>
                                    <p:animEffect transition="in" filter="box(in)">
                                      <p:cBhvr>
                                        <p:cTn id="23" dur="500"/>
                                        <p:tgtEl>
                                          <p:spTgt spid="29082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90823"/>
                                        </p:tgtEl>
                                        <p:attrNameLst>
                                          <p:attrName>style.visibility</p:attrName>
                                        </p:attrNameLst>
                                      </p:cBhvr>
                                      <p:to>
                                        <p:strVal val="visible"/>
                                      </p:to>
                                    </p:set>
                                    <p:animEffect transition="in" filter="box(in)">
                                      <p:cBhvr>
                                        <p:cTn id="26" dur="500"/>
                                        <p:tgtEl>
                                          <p:spTgt spid="29082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90827"/>
                                        </p:tgtEl>
                                        <p:attrNameLst>
                                          <p:attrName>style.visibility</p:attrName>
                                        </p:attrNameLst>
                                      </p:cBhvr>
                                      <p:to>
                                        <p:strVal val="visible"/>
                                      </p:to>
                                    </p:set>
                                    <p:animEffect transition="in" filter="box(in)">
                                      <p:cBhvr>
                                        <p:cTn id="29" dur="500"/>
                                        <p:tgtEl>
                                          <p:spTgt spid="29082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90828"/>
                                        </p:tgtEl>
                                        <p:attrNameLst>
                                          <p:attrName>style.visibility</p:attrName>
                                        </p:attrNameLst>
                                      </p:cBhvr>
                                      <p:to>
                                        <p:strVal val="visible"/>
                                      </p:to>
                                    </p:set>
                                    <p:animEffect transition="in" filter="box(in)">
                                      <p:cBhvr>
                                        <p:cTn id="32" dur="500"/>
                                        <p:tgtEl>
                                          <p:spTgt spid="29082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90834"/>
                                        </p:tgtEl>
                                        <p:attrNameLst>
                                          <p:attrName>style.visibility</p:attrName>
                                        </p:attrNameLst>
                                      </p:cBhvr>
                                      <p:to>
                                        <p:strVal val="visible"/>
                                      </p:to>
                                    </p:set>
                                    <p:animEffect transition="in" filter="box(in)">
                                      <p:cBhvr>
                                        <p:cTn id="35" dur="500"/>
                                        <p:tgtEl>
                                          <p:spTgt spid="29083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90833"/>
                                        </p:tgtEl>
                                        <p:attrNameLst>
                                          <p:attrName>style.visibility</p:attrName>
                                        </p:attrNameLst>
                                      </p:cBhvr>
                                      <p:to>
                                        <p:strVal val="visible"/>
                                      </p:to>
                                    </p:set>
                                    <p:animEffect transition="in" filter="box(in)">
                                      <p:cBhvr>
                                        <p:cTn id="38" dur="500"/>
                                        <p:tgtEl>
                                          <p:spTgt spid="29083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90830"/>
                                        </p:tgtEl>
                                        <p:attrNameLst>
                                          <p:attrName>style.visibility</p:attrName>
                                        </p:attrNameLst>
                                      </p:cBhvr>
                                      <p:to>
                                        <p:strVal val="visible"/>
                                      </p:to>
                                    </p:set>
                                    <p:animEffect transition="in" filter="box(in)">
                                      <p:cBhvr>
                                        <p:cTn id="43" dur="500"/>
                                        <p:tgtEl>
                                          <p:spTgt spid="29083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90822"/>
                                        </p:tgtEl>
                                        <p:attrNameLst>
                                          <p:attrName>style.visibility</p:attrName>
                                        </p:attrNameLst>
                                      </p:cBhvr>
                                      <p:to>
                                        <p:strVal val="visible"/>
                                      </p:to>
                                    </p:set>
                                    <p:animEffect transition="in" filter="box(in)">
                                      <p:cBhvr>
                                        <p:cTn id="48" dur="500"/>
                                        <p:tgtEl>
                                          <p:spTgt spid="2908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90826"/>
                                        </p:tgtEl>
                                        <p:attrNameLst>
                                          <p:attrName>style.visibility</p:attrName>
                                        </p:attrNameLst>
                                      </p:cBhvr>
                                      <p:to>
                                        <p:strVal val="visible"/>
                                      </p:to>
                                    </p:set>
                                    <p:animEffect transition="in" filter="box(in)">
                                      <p:cBhvr>
                                        <p:cTn id="53" dur="500"/>
                                        <p:tgtEl>
                                          <p:spTgt spid="29082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90829"/>
                                        </p:tgtEl>
                                        <p:attrNameLst>
                                          <p:attrName>style.visibility</p:attrName>
                                        </p:attrNameLst>
                                      </p:cBhvr>
                                      <p:to>
                                        <p:strVal val="visible"/>
                                      </p:to>
                                    </p:set>
                                    <p:animEffect transition="in" filter="box(in)">
                                      <p:cBhvr>
                                        <p:cTn id="58" dur="500"/>
                                        <p:tgtEl>
                                          <p:spTgt spid="29082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90835"/>
                                        </p:tgtEl>
                                        <p:attrNameLst>
                                          <p:attrName>style.visibility</p:attrName>
                                        </p:attrNameLst>
                                      </p:cBhvr>
                                      <p:to>
                                        <p:strVal val="visible"/>
                                      </p:to>
                                    </p:set>
                                    <p:animEffect transition="in" filter="box(in)">
                                      <p:cBhvr>
                                        <p:cTn id="63" dur="500"/>
                                        <p:tgtEl>
                                          <p:spTgt spid="29083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290821"/>
                                        </p:tgtEl>
                                        <p:attrNameLst>
                                          <p:attrName>style.visibility</p:attrName>
                                        </p:attrNameLst>
                                      </p:cBhvr>
                                      <p:to>
                                        <p:strVal val="visible"/>
                                      </p:to>
                                    </p:set>
                                    <p:animEffect transition="in" filter="box(in)">
                                      <p:cBhvr>
                                        <p:cTn id="68" dur="500"/>
                                        <p:tgtEl>
                                          <p:spTgt spid="29082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290825"/>
                                        </p:tgtEl>
                                        <p:attrNameLst>
                                          <p:attrName>style.visibility</p:attrName>
                                        </p:attrNameLst>
                                      </p:cBhvr>
                                      <p:to>
                                        <p:strVal val="visible"/>
                                      </p:to>
                                    </p:set>
                                    <p:animEffect transition="in" filter="box(in)">
                                      <p:cBhvr>
                                        <p:cTn id="73" dur="500"/>
                                        <p:tgtEl>
                                          <p:spTgt spid="29082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290832"/>
                                        </p:tgtEl>
                                        <p:attrNameLst>
                                          <p:attrName>style.visibility</p:attrName>
                                        </p:attrNameLst>
                                      </p:cBhvr>
                                      <p:to>
                                        <p:strVal val="visible"/>
                                      </p:to>
                                    </p:set>
                                    <p:animEffect transition="in" filter="box(in)">
                                      <p:cBhvr>
                                        <p:cTn id="78" dur="500"/>
                                        <p:tgtEl>
                                          <p:spTgt spid="29083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nodeType="clickEffect">
                                  <p:stCondLst>
                                    <p:cond delay="0"/>
                                  </p:stCondLst>
                                  <p:childTnLst>
                                    <p:set>
                                      <p:cBhvr>
                                        <p:cTn id="82" dur="1" fill="hold">
                                          <p:stCondLst>
                                            <p:cond delay="0"/>
                                          </p:stCondLst>
                                        </p:cTn>
                                        <p:tgtEl>
                                          <p:spTgt spid="290819">
                                            <p:txEl>
                                              <p:pRg st="8" end="8"/>
                                            </p:txEl>
                                          </p:spTgt>
                                        </p:tgtEl>
                                        <p:attrNameLst>
                                          <p:attrName>style.visibility</p:attrName>
                                        </p:attrNameLst>
                                      </p:cBhvr>
                                      <p:to>
                                        <p:strVal val="visible"/>
                                      </p:to>
                                    </p:set>
                                    <p:animEffect transition="in" filter="box(in)">
                                      <p:cBhvr>
                                        <p:cTn id="83" dur="500"/>
                                        <p:tgtEl>
                                          <p:spTgt spid="290819">
                                            <p:txEl>
                                              <p:pRg st="8" end="8"/>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16" fill="hold" nodeType="clickEffect">
                                  <p:stCondLst>
                                    <p:cond delay="0"/>
                                  </p:stCondLst>
                                  <p:childTnLst>
                                    <p:set>
                                      <p:cBhvr>
                                        <p:cTn id="87" dur="1" fill="hold">
                                          <p:stCondLst>
                                            <p:cond delay="0"/>
                                          </p:stCondLst>
                                        </p:cTn>
                                        <p:tgtEl>
                                          <p:spTgt spid="290819">
                                            <p:txEl>
                                              <p:pRg st="9" end="9"/>
                                            </p:txEl>
                                          </p:spTgt>
                                        </p:tgtEl>
                                        <p:attrNameLst>
                                          <p:attrName>style.visibility</p:attrName>
                                        </p:attrNameLst>
                                      </p:cBhvr>
                                      <p:to>
                                        <p:strVal val="visible"/>
                                      </p:to>
                                    </p:set>
                                    <p:animEffect transition="in" filter="box(in)">
                                      <p:cBhvr>
                                        <p:cTn id="88" dur="500"/>
                                        <p:tgtEl>
                                          <p:spTgt spid="290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1" grpId="0"/>
      <p:bldP spid="290822" grpId="0"/>
      <p:bldP spid="290823" grpId="0"/>
      <p:bldP spid="290824" grpId="0"/>
      <p:bldP spid="290825" grpId="0"/>
      <p:bldP spid="290826" grpId="0"/>
      <p:bldP spid="290827" grpId="0"/>
      <p:bldP spid="290828" grpId="0"/>
      <p:bldP spid="290829" grpId="0"/>
      <p:bldP spid="290830" grpId="0"/>
      <p:bldP spid="290831" grpId="0"/>
      <p:bldP spid="290832" grpId="0"/>
      <p:bldP spid="290833" grpId="0"/>
      <p:bldP spid="290834" grpId="0"/>
      <p:bldP spid="290835" grpId="0"/>
      <p:bldP spid="290836" grpId="0"/>
      <p:bldP spid="290837" grpId="0"/>
      <p:bldP spid="2908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CE54144E-55C7-482E-82B0-D282ADECE1E5}"/>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Biconditional: </a:t>
            </a:r>
            <a:r>
              <a:rPr lang="en-US" altLang="en-US" sz="3600" b="1" i="1">
                <a:solidFill>
                  <a:schemeClr val="folHlink"/>
                </a:solidFill>
                <a:latin typeface="Times New Roman" panose="02020603050405020304" pitchFamily="18" charset="0"/>
                <a:cs typeface="Times New Roman" panose="02020603050405020304" pitchFamily="18" charset="0"/>
              </a:rPr>
              <a:t>P </a:t>
            </a:r>
            <a:r>
              <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36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291843" name="Rectangle 3">
            <a:extLst>
              <a:ext uri="{FF2B5EF4-FFF2-40B4-BE49-F238E27FC236}">
                <a16:creationId xmlns:a16="http://schemas.microsoft.com/office/drawing/2014/main" id="{0AB5556B-5E5C-4F96-A296-E8C749E1617E}"/>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A biconditional statement is a statement of the form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if and only if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and is true only when each of the operands have the same truth value. The statement “</a:t>
            </a:r>
            <a:r>
              <a:rPr lang="en-US" altLang="en-US" sz="2400" i="1"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can be read in any of the following ways.</a:t>
            </a: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if and only if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equivalent to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implies and is implied by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 necessary and sufficient condition for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In many books, the statement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if and only if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written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iff</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or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64514" name="Slide Number Placeholder 6">
            <a:extLst>
              <a:ext uri="{FF2B5EF4-FFF2-40B4-BE49-F238E27FC236}">
                <a16:creationId xmlns:a16="http://schemas.microsoft.com/office/drawing/2014/main" id="{7FADF8FC-F004-410B-95BB-922178AD96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E3AB614-836E-41BA-B1D3-912A0C5019AC}" type="slidenum">
              <a:rPr lang="en-GB" altLang="en-US" sz="1400" smtClean="0"/>
              <a:pPr>
                <a:spcBef>
                  <a:spcPct val="0"/>
                </a:spcBef>
                <a:buFontTx/>
                <a:buNone/>
              </a:pPr>
              <a:t>39</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box(in)">
                                      <p:cBhvr>
                                        <p:cTn id="7" dur="500"/>
                                        <p:tgtEl>
                                          <p:spTgt spid="291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91843">
                                            <p:txEl>
                                              <p:pRg st="2" end="2"/>
                                            </p:txEl>
                                          </p:spTgt>
                                        </p:tgtEl>
                                        <p:attrNameLst>
                                          <p:attrName>style.visibility</p:attrName>
                                        </p:attrNameLst>
                                      </p:cBhvr>
                                      <p:to>
                                        <p:strVal val="visible"/>
                                      </p:to>
                                    </p:set>
                                    <p:animEffect transition="in" filter="box(in)">
                                      <p:cBhvr>
                                        <p:cTn id="12" dur="500"/>
                                        <p:tgtEl>
                                          <p:spTgt spid="291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91843">
                                            <p:txEl>
                                              <p:pRg st="3" end="3"/>
                                            </p:txEl>
                                          </p:spTgt>
                                        </p:tgtEl>
                                        <p:attrNameLst>
                                          <p:attrName>style.visibility</p:attrName>
                                        </p:attrNameLst>
                                      </p:cBhvr>
                                      <p:to>
                                        <p:strVal val="visible"/>
                                      </p:to>
                                    </p:set>
                                    <p:animEffect transition="in" filter="box(in)">
                                      <p:cBhvr>
                                        <p:cTn id="17" dur="500"/>
                                        <p:tgtEl>
                                          <p:spTgt spid="291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91843">
                                            <p:txEl>
                                              <p:pRg st="4" end="4"/>
                                            </p:txEl>
                                          </p:spTgt>
                                        </p:tgtEl>
                                        <p:attrNameLst>
                                          <p:attrName>style.visibility</p:attrName>
                                        </p:attrNameLst>
                                      </p:cBhvr>
                                      <p:to>
                                        <p:strVal val="visible"/>
                                      </p:to>
                                    </p:set>
                                    <p:animEffect transition="in" filter="box(in)">
                                      <p:cBhvr>
                                        <p:cTn id="22" dur="500"/>
                                        <p:tgtEl>
                                          <p:spTgt spid="2918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91843">
                                            <p:txEl>
                                              <p:pRg st="5" end="5"/>
                                            </p:txEl>
                                          </p:spTgt>
                                        </p:tgtEl>
                                        <p:attrNameLst>
                                          <p:attrName>style.visibility</p:attrName>
                                        </p:attrNameLst>
                                      </p:cBhvr>
                                      <p:to>
                                        <p:strVal val="visible"/>
                                      </p:to>
                                    </p:set>
                                    <p:animEffect transition="in" filter="box(in)">
                                      <p:cBhvr>
                                        <p:cTn id="27" dur="500"/>
                                        <p:tgtEl>
                                          <p:spTgt spid="291843">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91843">
                                            <p:txEl>
                                              <p:pRg st="6" end="6"/>
                                            </p:txEl>
                                          </p:spTgt>
                                        </p:tgtEl>
                                        <p:attrNameLst>
                                          <p:attrName>style.visibility</p:attrName>
                                        </p:attrNameLst>
                                      </p:cBhvr>
                                      <p:to>
                                        <p:strVal val="visible"/>
                                      </p:to>
                                    </p:set>
                                    <p:animEffect transition="in" filter="box(in)">
                                      <p:cBhvr>
                                        <p:cTn id="30" dur="500"/>
                                        <p:tgtEl>
                                          <p:spTgt spid="291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CCC45397-B520-468F-9A0A-F8D80C3BF8D9}"/>
              </a:ext>
            </a:extLst>
          </p:cNvPr>
          <p:cNvSpPr>
            <a:spLocks noGrp="1" noChangeArrowheads="1"/>
          </p:cNvSpPr>
          <p:nvPr>
            <p:ph type="title"/>
          </p:nvPr>
        </p:nvSpPr>
        <p:spPr>
          <a:xfrm>
            <a:off x="457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What is Logic?</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10244" name="Rectangle 3">
            <a:extLst>
              <a:ext uri="{FF2B5EF4-FFF2-40B4-BE49-F238E27FC236}">
                <a16:creationId xmlns:a16="http://schemas.microsoft.com/office/drawing/2014/main" id="{97CF7F68-B9CB-4058-AAE1-C7B6837FA909}"/>
              </a:ext>
            </a:extLst>
          </p:cNvPr>
          <p:cNvSpPr>
            <a:spLocks noGrp="1" noChangeArrowheads="1"/>
          </p:cNvSpPr>
          <p:nvPr>
            <p:ph idx="1"/>
          </p:nvPr>
        </p:nvSpPr>
        <p:spPr>
          <a:xfrm>
            <a:off x="457200" y="1771650"/>
            <a:ext cx="8229600" cy="4530725"/>
          </a:xfrm>
        </p:spPr>
        <p:txBody>
          <a:bodyPr/>
          <a:lstStyle/>
          <a:p>
            <a:pPr marL="0" indent="0" eaLnBrk="1" hangingPunct="1">
              <a:lnSpc>
                <a:spcPct val="90000"/>
              </a:lnSpc>
              <a:buFontTx/>
              <a:buNone/>
            </a:pPr>
            <a:r>
              <a:rPr lang="en-GB" altLang="en-US" sz="2400">
                <a:latin typeface="Times New Roman" panose="02020603050405020304" pitchFamily="18" charset="0"/>
                <a:cs typeface="Times New Roman" panose="02020603050405020304" pitchFamily="18" charset="0"/>
              </a:rPr>
              <a:t>Mathematical logic is a tool for dealing with formal reasoning.</a:t>
            </a:r>
          </a:p>
          <a:p>
            <a:pPr marL="0" indent="0" eaLnBrk="1" hangingPunct="1">
              <a:lnSpc>
                <a:spcPct val="90000"/>
              </a:lnSpc>
              <a:buFontTx/>
              <a:buNone/>
            </a:pPr>
            <a:endParaRPr lang="en-GB" altLang="en-US" sz="2400">
              <a:latin typeface="Times New Roman" panose="02020603050405020304" pitchFamily="18" charset="0"/>
              <a:cs typeface="Times New Roman" panose="02020603050405020304" pitchFamily="18" charset="0"/>
            </a:endParaRPr>
          </a:p>
          <a:p>
            <a:pPr marL="0" indent="0" eaLnBrk="1" hangingPunct="1">
              <a:lnSpc>
                <a:spcPct val="90000"/>
              </a:lnSpc>
              <a:buFontTx/>
              <a:buNone/>
            </a:pPr>
            <a:r>
              <a:rPr lang="en-US" altLang="en-US" sz="2400">
                <a:latin typeface="Times New Roman" panose="02020603050405020304" pitchFamily="18" charset="0"/>
                <a:cs typeface="Times New Roman" panose="02020603050405020304" pitchFamily="18" charset="0"/>
              </a:rPr>
              <a:t>Numerous application in design of computer circuits, construction of computer programs and verification of correctness of programs.</a:t>
            </a:r>
          </a:p>
        </p:txBody>
      </p:sp>
      <p:sp>
        <p:nvSpPr>
          <p:cNvPr id="10242" name="Slide Number Placeholder 5">
            <a:extLst>
              <a:ext uri="{FF2B5EF4-FFF2-40B4-BE49-F238E27FC236}">
                <a16:creationId xmlns:a16="http://schemas.microsoft.com/office/drawing/2014/main" id="{1928DDBB-0C74-4CAE-BB24-E485E13522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755557E-5363-470B-9C52-C491B41009D9}" type="slidenum">
              <a:rPr lang="en-GB" altLang="en-US" sz="1400" smtClean="0"/>
              <a:pPr>
                <a:spcBef>
                  <a:spcPct val="0"/>
                </a:spcBef>
                <a:buFontTx/>
                <a:buNone/>
              </a:pPr>
              <a:t>4</a:t>
            </a:fld>
            <a:endParaRPr lang="en-GB"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8FAC7D47-2AC1-40F0-9610-1D0BAF577603}"/>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65538" name="Slide Number Placeholder 6">
            <a:extLst>
              <a:ext uri="{FF2B5EF4-FFF2-40B4-BE49-F238E27FC236}">
                <a16:creationId xmlns:a16="http://schemas.microsoft.com/office/drawing/2014/main" id="{3A3CE3FD-825A-494A-9620-45ED0E83A6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C161EC8-5D35-4F53-9A48-4658E536A52F}" type="slidenum">
              <a:rPr lang="en-GB" altLang="en-US" sz="1400" smtClean="0"/>
              <a:pPr>
                <a:spcBef>
                  <a:spcPct val="0"/>
                </a:spcBef>
                <a:buFontTx/>
                <a:buNone/>
              </a:pPr>
              <a:t>40</a:t>
            </a:fld>
            <a:endParaRPr lang="en-GB" altLang="en-US" sz="1400"/>
          </a:p>
        </p:txBody>
      </p:sp>
      <p:sp>
        <p:nvSpPr>
          <p:cNvPr id="65540" name="Rectangle 4">
            <a:extLst>
              <a:ext uri="{FF2B5EF4-FFF2-40B4-BE49-F238E27FC236}">
                <a16:creationId xmlns:a16="http://schemas.microsoft.com/office/drawing/2014/main" id="{F9075780-4BB5-4FE6-96D8-78EC188E0222}"/>
              </a:ext>
            </a:extLst>
          </p:cNvPr>
          <p:cNvSpPr>
            <a:spLocks noChangeArrowheads="1"/>
          </p:cNvSpPr>
          <p:nvPr/>
        </p:nvSpPr>
        <p:spPr bwMode="auto">
          <a:xfrm>
            <a:off x="2873375" y="3422650"/>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a typeface="宋体" panose="02010600030101010101" pitchFamily="2" charset="-122"/>
              <a:sym typeface="Symbol" panose="05050102010706020507" pitchFamily="18" charset="2"/>
            </a:endParaRPr>
          </a:p>
        </p:txBody>
      </p:sp>
      <p:sp>
        <p:nvSpPr>
          <p:cNvPr id="65541" name="Rectangle 5">
            <a:extLst>
              <a:ext uri="{FF2B5EF4-FFF2-40B4-BE49-F238E27FC236}">
                <a16:creationId xmlns:a16="http://schemas.microsoft.com/office/drawing/2014/main" id="{1099E78D-36E0-4573-AC6E-5D8EAF9F1030}"/>
              </a:ext>
            </a:extLst>
          </p:cNvPr>
          <p:cNvSpPr>
            <a:spLocks noChangeArrowheads="1"/>
          </p:cNvSpPr>
          <p:nvPr/>
        </p:nvSpPr>
        <p:spPr bwMode="auto">
          <a:xfrm>
            <a:off x="1204913" y="3422650"/>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292870" name="Rectangle 6">
            <a:extLst>
              <a:ext uri="{FF2B5EF4-FFF2-40B4-BE49-F238E27FC236}">
                <a16:creationId xmlns:a16="http://schemas.microsoft.com/office/drawing/2014/main" id="{483CC7CA-FFB4-42B1-8D25-1C210C0A68A9}"/>
              </a:ext>
            </a:extLst>
          </p:cNvPr>
          <p:cNvSpPr>
            <a:spLocks noChangeArrowheads="1"/>
          </p:cNvSpPr>
          <p:nvPr/>
        </p:nvSpPr>
        <p:spPr bwMode="auto">
          <a:xfrm>
            <a:off x="3286735" y="2942301"/>
            <a:ext cx="56819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dirty="0">
                <a:latin typeface="Times New Roman" panose="02020603050405020304" pitchFamily="18" charset="0"/>
                <a:ea typeface="宋体" panose="02010600030101010101" pitchFamily="2" charset="-122"/>
              </a:rPr>
              <a:t>x</a:t>
            </a:r>
            <a:r>
              <a:rPr lang="en-US" altLang="en-US" sz="2400" baseline="30000" dirty="0">
                <a:latin typeface="Times New Roman" panose="02020603050405020304" pitchFamily="18" charset="0"/>
                <a:ea typeface="宋体" panose="02010600030101010101" pitchFamily="2" charset="-122"/>
              </a:rPr>
              <a:t>3 </a:t>
            </a:r>
            <a:r>
              <a:rPr lang="en-US" altLang="en-US" sz="2400" dirty="0">
                <a:latin typeface="Times New Roman" panose="02020603050405020304" pitchFamily="18" charset="0"/>
                <a:ea typeface="宋体" panose="02010600030101010101" pitchFamily="2" charset="-122"/>
              </a:rPr>
              <a:t>= -8 </a:t>
            </a:r>
            <a:r>
              <a:rPr lang="en-US"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en-US" sz="2400" dirty="0">
                <a:latin typeface="Times New Roman" panose="02020603050405020304" pitchFamily="18" charset="0"/>
                <a:ea typeface="宋体" panose="02010600030101010101" pitchFamily="2" charset="-122"/>
              </a:rPr>
              <a:t> </a:t>
            </a:r>
            <a:r>
              <a:rPr lang="en-US" altLang="en-US" sz="2400" i="1" dirty="0">
                <a:latin typeface="Times New Roman" panose="02020603050405020304" pitchFamily="18" charset="0"/>
                <a:ea typeface="宋体" panose="02010600030101010101" pitchFamily="2" charset="-122"/>
              </a:rPr>
              <a:t>x</a:t>
            </a:r>
            <a:r>
              <a:rPr lang="en-US" altLang="en-US" sz="2400" dirty="0">
                <a:latin typeface="Times New Roman" panose="02020603050405020304" pitchFamily="18" charset="0"/>
                <a:ea typeface="宋体" panose="02010600030101010101" pitchFamily="2" charset="-122"/>
              </a:rPr>
              <a:t> = -2.</a:t>
            </a:r>
          </a:p>
        </p:txBody>
      </p:sp>
      <p:sp>
        <p:nvSpPr>
          <p:cNvPr id="292871" name="Rectangle 7">
            <a:extLst>
              <a:ext uri="{FF2B5EF4-FFF2-40B4-BE49-F238E27FC236}">
                <a16:creationId xmlns:a16="http://schemas.microsoft.com/office/drawing/2014/main" id="{7C70EB2C-F2CC-4D3F-870C-2495F8A656F4}"/>
              </a:ext>
            </a:extLst>
          </p:cNvPr>
          <p:cNvSpPr>
            <a:spLocks noChangeArrowheads="1"/>
          </p:cNvSpPr>
          <p:nvPr/>
        </p:nvSpPr>
        <p:spPr bwMode="auto">
          <a:xfrm>
            <a:off x="1618274" y="2945504"/>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dirty="0">
                <a:latin typeface="Times New Roman" panose="02020603050405020304" pitchFamily="18" charset="0"/>
                <a:ea typeface="宋体" panose="02010600030101010101" pitchFamily="2" charset="-122"/>
              </a:rPr>
              <a:t>or</a:t>
            </a:r>
          </a:p>
        </p:txBody>
      </p:sp>
      <p:sp>
        <p:nvSpPr>
          <p:cNvPr id="65544" name="Rectangle 8">
            <a:extLst>
              <a:ext uri="{FF2B5EF4-FFF2-40B4-BE49-F238E27FC236}">
                <a16:creationId xmlns:a16="http://schemas.microsoft.com/office/drawing/2014/main" id="{BF90B7DF-A7E9-4F38-A83E-00E07E430410}"/>
              </a:ext>
            </a:extLst>
          </p:cNvPr>
          <p:cNvSpPr>
            <a:spLocks noChangeArrowheads="1"/>
          </p:cNvSpPr>
          <p:nvPr/>
        </p:nvSpPr>
        <p:spPr bwMode="auto">
          <a:xfrm>
            <a:off x="2873375" y="4333875"/>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a typeface="宋体" panose="02010600030101010101" pitchFamily="2" charset="-122"/>
              <a:sym typeface="Symbol" panose="05050102010706020507" pitchFamily="18" charset="2"/>
            </a:endParaRPr>
          </a:p>
        </p:txBody>
      </p:sp>
      <p:sp>
        <p:nvSpPr>
          <p:cNvPr id="65545" name="Rectangle 9">
            <a:extLst>
              <a:ext uri="{FF2B5EF4-FFF2-40B4-BE49-F238E27FC236}">
                <a16:creationId xmlns:a16="http://schemas.microsoft.com/office/drawing/2014/main" id="{E5A55F9D-CC48-435D-9FBD-97BAF375A062}"/>
              </a:ext>
            </a:extLst>
          </p:cNvPr>
          <p:cNvSpPr>
            <a:spLocks noChangeArrowheads="1"/>
          </p:cNvSpPr>
          <p:nvPr/>
        </p:nvSpPr>
        <p:spPr bwMode="auto">
          <a:xfrm>
            <a:off x="1204913" y="4333875"/>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endParaRPr lang="en-US" altLang="en-US" sz="2400">
              <a:latin typeface="Times New Roman" panose="02020603050405020304" pitchFamily="18" charset="0"/>
              <a:ea typeface="宋体" panose="02010600030101010101" pitchFamily="2" charset="-122"/>
            </a:endParaRPr>
          </a:p>
        </p:txBody>
      </p:sp>
      <p:sp>
        <p:nvSpPr>
          <p:cNvPr id="65546" name="Rectangle 10">
            <a:extLst>
              <a:ext uri="{FF2B5EF4-FFF2-40B4-BE49-F238E27FC236}">
                <a16:creationId xmlns:a16="http://schemas.microsoft.com/office/drawing/2014/main" id="{AC78380F-10E0-4F97-9ABA-717806181150}"/>
              </a:ext>
            </a:extLst>
          </p:cNvPr>
          <p:cNvSpPr>
            <a:spLocks noChangeArrowheads="1"/>
          </p:cNvSpPr>
          <p:nvPr/>
        </p:nvSpPr>
        <p:spPr bwMode="auto">
          <a:xfrm>
            <a:off x="2873375" y="3878263"/>
            <a:ext cx="5813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a typeface="宋体" panose="02010600030101010101" pitchFamily="2" charset="-122"/>
              <a:sym typeface="Symbol" panose="05050102010706020507" pitchFamily="18" charset="2"/>
            </a:endParaRPr>
          </a:p>
        </p:txBody>
      </p:sp>
      <p:sp>
        <p:nvSpPr>
          <p:cNvPr id="65547" name="Rectangle 11">
            <a:extLst>
              <a:ext uri="{FF2B5EF4-FFF2-40B4-BE49-F238E27FC236}">
                <a16:creationId xmlns:a16="http://schemas.microsoft.com/office/drawing/2014/main" id="{A45F8D31-32BA-4F3D-BE22-0563FC381B69}"/>
              </a:ext>
            </a:extLst>
          </p:cNvPr>
          <p:cNvSpPr>
            <a:spLocks noChangeArrowheads="1"/>
          </p:cNvSpPr>
          <p:nvPr/>
        </p:nvSpPr>
        <p:spPr bwMode="auto">
          <a:xfrm>
            <a:off x="1204913" y="3878263"/>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endParaRPr lang="en-US" altLang="en-US" sz="2400">
              <a:latin typeface="Times New Roman" panose="02020603050405020304" pitchFamily="18" charset="0"/>
              <a:ea typeface="宋体" panose="02010600030101010101" pitchFamily="2" charset="-122"/>
            </a:endParaRPr>
          </a:p>
        </p:txBody>
      </p:sp>
      <p:sp>
        <p:nvSpPr>
          <p:cNvPr id="65548" name="Rectangle 12">
            <a:extLst>
              <a:ext uri="{FF2B5EF4-FFF2-40B4-BE49-F238E27FC236}">
                <a16:creationId xmlns:a16="http://schemas.microsoft.com/office/drawing/2014/main" id="{C7424937-ACA3-4DB6-BFBA-5B98AF24ECBA}"/>
              </a:ext>
            </a:extLst>
          </p:cNvPr>
          <p:cNvSpPr>
            <a:spLocks noChangeArrowheads="1"/>
          </p:cNvSpPr>
          <p:nvPr/>
        </p:nvSpPr>
        <p:spPr bwMode="auto">
          <a:xfrm>
            <a:off x="2873375" y="5245100"/>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a typeface="宋体" panose="02010600030101010101" pitchFamily="2" charset="-122"/>
              <a:sym typeface="Symbol" panose="05050102010706020507" pitchFamily="18" charset="2"/>
            </a:endParaRPr>
          </a:p>
        </p:txBody>
      </p:sp>
      <p:sp>
        <p:nvSpPr>
          <p:cNvPr id="65549" name="Rectangle 13">
            <a:extLst>
              <a:ext uri="{FF2B5EF4-FFF2-40B4-BE49-F238E27FC236}">
                <a16:creationId xmlns:a16="http://schemas.microsoft.com/office/drawing/2014/main" id="{1188FB7C-DE6E-4A8D-AC7E-455A8E8CC692}"/>
              </a:ext>
            </a:extLst>
          </p:cNvPr>
          <p:cNvSpPr>
            <a:spLocks noChangeArrowheads="1"/>
          </p:cNvSpPr>
          <p:nvPr/>
        </p:nvSpPr>
        <p:spPr bwMode="auto">
          <a:xfrm>
            <a:off x="1204913" y="5245100"/>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endParaRPr lang="en-US" altLang="en-US" sz="2400">
              <a:latin typeface="Times New Roman" panose="02020603050405020304" pitchFamily="18" charset="0"/>
              <a:ea typeface="宋体" panose="02010600030101010101" pitchFamily="2" charset="-122"/>
            </a:endParaRPr>
          </a:p>
        </p:txBody>
      </p:sp>
      <p:sp>
        <p:nvSpPr>
          <p:cNvPr id="65550" name="Rectangle 14">
            <a:extLst>
              <a:ext uri="{FF2B5EF4-FFF2-40B4-BE49-F238E27FC236}">
                <a16:creationId xmlns:a16="http://schemas.microsoft.com/office/drawing/2014/main" id="{0C4C8CBE-895C-4D33-99F5-C2612A40E70D}"/>
              </a:ext>
            </a:extLst>
          </p:cNvPr>
          <p:cNvSpPr>
            <a:spLocks noChangeArrowheads="1"/>
          </p:cNvSpPr>
          <p:nvPr/>
        </p:nvSpPr>
        <p:spPr bwMode="auto">
          <a:xfrm>
            <a:off x="2873375" y="4789488"/>
            <a:ext cx="5813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a typeface="宋体" panose="02010600030101010101" pitchFamily="2" charset="-122"/>
              <a:sym typeface="Symbol" panose="05050102010706020507" pitchFamily="18" charset="2"/>
            </a:endParaRPr>
          </a:p>
        </p:txBody>
      </p:sp>
      <p:sp>
        <p:nvSpPr>
          <p:cNvPr id="65551" name="Rectangle 15">
            <a:extLst>
              <a:ext uri="{FF2B5EF4-FFF2-40B4-BE49-F238E27FC236}">
                <a16:creationId xmlns:a16="http://schemas.microsoft.com/office/drawing/2014/main" id="{0219E390-0E0F-4BCF-B901-6C30927343D0}"/>
              </a:ext>
            </a:extLst>
          </p:cNvPr>
          <p:cNvSpPr>
            <a:spLocks noChangeArrowheads="1"/>
          </p:cNvSpPr>
          <p:nvPr/>
        </p:nvSpPr>
        <p:spPr bwMode="auto">
          <a:xfrm>
            <a:off x="1204913" y="4789488"/>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endParaRPr lang="en-US" altLang="en-US" sz="2400">
              <a:latin typeface="Times New Roman" panose="02020603050405020304" pitchFamily="18" charset="0"/>
              <a:ea typeface="宋体" panose="02010600030101010101" pitchFamily="2" charset="-122"/>
              <a:sym typeface="Symbol" panose="05050102010706020507" pitchFamily="18" charset="2"/>
            </a:endParaRPr>
          </a:p>
        </p:txBody>
      </p:sp>
      <p:sp>
        <p:nvSpPr>
          <p:cNvPr id="65552" name="Rectangle 16">
            <a:extLst>
              <a:ext uri="{FF2B5EF4-FFF2-40B4-BE49-F238E27FC236}">
                <a16:creationId xmlns:a16="http://schemas.microsoft.com/office/drawing/2014/main" id="{BC5D92A9-9D39-44D5-9DF8-66223BC592C1}"/>
              </a:ext>
            </a:extLst>
          </p:cNvPr>
          <p:cNvSpPr>
            <a:spLocks noChangeArrowheads="1"/>
          </p:cNvSpPr>
          <p:nvPr/>
        </p:nvSpPr>
        <p:spPr bwMode="auto">
          <a:xfrm>
            <a:off x="2873375" y="5700713"/>
            <a:ext cx="5813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a typeface="宋体" panose="02010600030101010101" pitchFamily="2" charset="-122"/>
              <a:sym typeface="Symbol" panose="05050102010706020507" pitchFamily="18" charset="2"/>
            </a:endParaRPr>
          </a:p>
        </p:txBody>
      </p:sp>
      <p:sp>
        <p:nvSpPr>
          <p:cNvPr id="65553" name="Rectangle 17">
            <a:extLst>
              <a:ext uri="{FF2B5EF4-FFF2-40B4-BE49-F238E27FC236}">
                <a16:creationId xmlns:a16="http://schemas.microsoft.com/office/drawing/2014/main" id="{DB0C9EA0-1E39-4E43-8BF7-E595CE9F743C}"/>
              </a:ext>
            </a:extLst>
          </p:cNvPr>
          <p:cNvSpPr>
            <a:spLocks noChangeArrowheads="1"/>
          </p:cNvSpPr>
          <p:nvPr/>
        </p:nvSpPr>
        <p:spPr bwMode="auto">
          <a:xfrm>
            <a:off x="1204913" y="5700713"/>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292882" name="Rectangle 18">
            <a:extLst>
              <a:ext uri="{FF2B5EF4-FFF2-40B4-BE49-F238E27FC236}">
                <a16:creationId xmlns:a16="http://schemas.microsoft.com/office/drawing/2014/main" id="{5D794B57-7DDA-4AAB-99B5-CFD819E20575}"/>
              </a:ext>
            </a:extLst>
          </p:cNvPr>
          <p:cNvSpPr>
            <a:spLocks noChangeArrowheads="1"/>
          </p:cNvSpPr>
          <p:nvPr/>
        </p:nvSpPr>
        <p:spPr bwMode="auto">
          <a:xfrm>
            <a:off x="2873375" y="2511425"/>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ea typeface="宋体" panose="02010600030101010101" pitchFamily="2" charset="-122"/>
              </a:rPr>
              <a:t>x</a:t>
            </a:r>
            <a:r>
              <a:rPr lang="en-US" altLang="en-US" sz="2400" baseline="30000">
                <a:latin typeface="Times New Roman" panose="02020603050405020304" pitchFamily="18" charset="0"/>
                <a:ea typeface="宋体" panose="02010600030101010101" pitchFamily="2" charset="-122"/>
              </a:rPr>
              <a:t>3 </a:t>
            </a:r>
            <a:r>
              <a:rPr lang="en-US" altLang="en-US" sz="2400">
                <a:latin typeface="Times New Roman" panose="02020603050405020304" pitchFamily="18" charset="0"/>
                <a:ea typeface="宋体" panose="02010600030101010101" pitchFamily="2" charset="-122"/>
              </a:rPr>
              <a:t>= -8 if and only if </a:t>
            </a:r>
            <a:r>
              <a:rPr lang="en-US" altLang="en-US" sz="2400" i="1">
                <a:latin typeface="Times New Roman" panose="02020603050405020304" pitchFamily="18" charset="0"/>
                <a:ea typeface="宋体" panose="02010600030101010101" pitchFamily="2" charset="-122"/>
              </a:rPr>
              <a:t>x</a:t>
            </a:r>
            <a:r>
              <a:rPr lang="en-US" altLang="en-US" sz="2400">
                <a:latin typeface="Times New Roman" panose="02020603050405020304" pitchFamily="18" charset="0"/>
                <a:ea typeface="宋体" panose="02010600030101010101" pitchFamily="2" charset="-122"/>
              </a:rPr>
              <a:t> = -2.</a:t>
            </a:r>
          </a:p>
        </p:txBody>
      </p:sp>
      <p:sp>
        <p:nvSpPr>
          <p:cNvPr id="65555" name="Rectangle 19">
            <a:extLst>
              <a:ext uri="{FF2B5EF4-FFF2-40B4-BE49-F238E27FC236}">
                <a16:creationId xmlns:a16="http://schemas.microsoft.com/office/drawing/2014/main" id="{5C7EC0B3-2333-4345-98A8-0832AEE312F5}"/>
              </a:ext>
            </a:extLst>
          </p:cNvPr>
          <p:cNvSpPr>
            <a:spLocks noChangeArrowheads="1"/>
          </p:cNvSpPr>
          <p:nvPr/>
        </p:nvSpPr>
        <p:spPr bwMode="auto">
          <a:xfrm>
            <a:off x="1204913" y="2511425"/>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i="1">
                <a:latin typeface="Times New Roman" panose="02020603050405020304" pitchFamily="18" charset="0"/>
                <a:ea typeface="宋体" panose="02010600030101010101" pitchFamily="2" charset="-122"/>
              </a:rPr>
              <a:t>P </a:t>
            </a:r>
            <a:r>
              <a:rPr lang="en-US" altLang="en-US" sz="2400">
                <a:latin typeface="Times New Roman" panose="02020603050405020304" pitchFamily="18" charset="0"/>
                <a:ea typeface="宋体" panose="02010600030101010101" pitchFamily="2" charset="-122"/>
                <a:sym typeface="Symbol" panose="05050102010706020507" pitchFamily="18" charset="2"/>
              </a:rPr>
              <a:t></a:t>
            </a:r>
            <a:r>
              <a:rPr lang="en-US" altLang="en-US" sz="2400">
                <a:latin typeface="Times New Roman" panose="02020603050405020304" pitchFamily="18" charset="0"/>
                <a:ea typeface="宋体" panose="02010600030101010101" pitchFamily="2" charset="-122"/>
              </a:rPr>
              <a:t> </a:t>
            </a:r>
            <a:r>
              <a:rPr lang="en-US" altLang="en-US" sz="2400" i="1">
                <a:latin typeface="Times New Roman" panose="02020603050405020304" pitchFamily="18" charset="0"/>
                <a:ea typeface="宋体" panose="02010600030101010101" pitchFamily="2" charset="-122"/>
                <a:sym typeface="Symbol" panose="05050102010706020507" pitchFamily="18" charset="2"/>
              </a:rPr>
              <a:t>Q</a:t>
            </a:r>
            <a:r>
              <a:rPr lang="en-GB" altLang="en-US" sz="2400">
                <a:latin typeface="Times New Roman" panose="02020603050405020304" pitchFamily="18" charset="0"/>
                <a:ea typeface="宋体" panose="02010600030101010101" pitchFamily="2" charset="-122"/>
                <a:sym typeface="Symbol" panose="05050102010706020507" pitchFamily="18" charset="2"/>
              </a:rPr>
              <a:t>:</a:t>
            </a:r>
          </a:p>
        </p:txBody>
      </p:sp>
      <p:sp>
        <p:nvSpPr>
          <p:cNvPr id="65556" name="Rectangle 20">
            <a:extLst>
              <a:ext uri="{FF2B5EF4-FFF2-40B4-BE49-F238E27FC236}">
                <a16:creationId xmlns:a16="http://schemas.microsoft.com/office/drawing/2014/main" id="{5E669E6F-DE43-4AF8-BA80-C93E64F73C6A}"/>
              </a:ext>
            </a:extLst>
          </p:cNvPr>
          <p:cNvSpPr>
            <a:spLocks noChangeArrowheads="1"/>
          </p:cNvSpPr>
          <p:nvPr/>
        </p:nvSpPr>
        <p:spPr bwMode="auto">
          <a:xfrm>
            <a:off x="2873375" y="2055813"/>
            <a:ext cx="5813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ea typeface="宋体" panose="02010600030101010101" pitchFamily="2" charset="-122"/>
              </a:rPr>
              <a:t>x</a:t>
            </a:r>
            <a:r>
              <a:rPr lang="en-US" altLang="en-US" sz="2400">
                <a:latin typeface="Times New Roman" panose="02020603050405020304" pitchFamily="18" charset="0"/>
                <a:ea typeface="宋体" panose="02010600030101010101" pitchFamily="2" charset="-122"/>
              </a:rPr>
              <a:t> = -2.</a:t>
            </a:r>
            <a:endParaRPr lang="en-US" altLang="en-US" sz="2400" i="1">
              <a:latin typeface="Times New Roman" panose="02020603050405020304" pitchFamily="18" charset="0"/>
              <a:ea typeface="宋体" panose="02010600030101010101" pitchFamily="2" charset="-122"/>
            </a:endParaRPr>
          </a:p>
        </p:txBody>
      </p:sp>
      <p:sp>
        <p:nvSpPr>
          <p:cNvPr id="65557" name="Rectangle 21">
            <a:extLst>
              <a:ext uri="{FF2B5EF4-FFF2-40B4-BE49-F238E27FC236}">
                <a16:creationId xmlns:a16="http://schemas.microsoft.com/office/drawing/2014/main" id="{446DAB82-314E-4A4B-9967-9FF8F22AABC5}"/>
              </a:ext>
            </a:extLst>
          </p:cNvPr>
          <p:cNvSpPr>
            <a:spLocks noChangeArrowheads="1"/>
          </p:cNvSpPr>
          <p:nvPr/>
        </p:nvSpPr>
        <p:spPr bwMode="auto">
          <a:xfrm>
            <a:off x="1204913" y="2055813"/>
            <a:ext cx="16684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i="1" dirty="0">
                <a:latin typeface="Times New Roman" panose="02020603050405020304" pitchFamily="18" charset="0"/>
                <a:ea typeface="宋体" panose="02010600030101010101" pitchFamily="2" charset="-122"/>
              </a:rPr>
              <a:t>Q</a:t>
            </a:r>
            <a:r>
              <a:rPr lang="en-US" altLang="en-US" sz="2400" dirty="0">
                <a:latin typeface="Times New Roman" panose="02020603050405020304" pitchFamily="18" charset="0"/>
                <a:ea typeface="宋体" panose="02010600030101010101" pitchFamily="2" charset="-122"/>
              </a:rPr>
              <a:t>:</a:t>
            </a:r>
          </a:p>
        </p:txBody>
      </p:sp>
      <p:sp>
        <p:nvSpPr>
          <p:cNvPr id="65558" name="Rectangle 22">
            <a:extLst>
              <a:ext uri="{FF2B5EF4-FFF2-40B4-BE49-F238E27FC236}">
                <a16:creationId xmlns:a16="http://schemas.microsoft.com/office/drawing/2014/main" id="{EC56F125-A863-400D-9B6C-2760CAD1A625}"/>
              </a:ext>
            </a:extLst>
          </p:cNvPr>
          <p:cNvSpPr>
            <a:spLocks noChangeArrowheads="1"/>
          </p:cNvSpPr>
          <p:nvPr/>
        </p:nvSpPr>
        <p:spPr bwMode="auto">
          <a:xfrm>
            <a:off x="2873375" y="1600200"/>
            <a:ext cx="5813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ea typeface="宋体" panose="02010600030101010101" pitchFamily="2" charset="-122"/>
              </a:rPr>
              <a:t>x</a:t>
            </a:r>
            <a:r>
              <a:rPr lang="en-US" altLang="en-US" sz="2400" baseline="30000">
                <a:latin typeface="Times New Roman" panose="02020603050405020304" pitchFamily="18" charset="0"/>
                <a:ea typeface="宋体" panose="02010600030101010101" pitchFamily="2" charset="-122"/>
              </a:rPr>
              <a:t>3 </a:t>
            </a:r>
            <a:r>
              <a:rPr lang="en-US" altLang="en-US" sz="2400">
                <a:latin typeface="Times New Roman" panose="02020603050405020304" pitchFamily="18" charset="0"/>
                <a:ea typeface="宋体" panose="02010600030101010101" pitchFamily="2" charset="-122"/>
              </a:rPr>
              <a:t>= -8.</a:t>
            </a:r>
            <a:endParaRPr lang="en-US" altLang="en-US" sz="2400" i="1">
              <a:latin typeface="Times New Roman" panose="02020603050405020304" pitchFamily="18" charset="0"/>
              <a:ea typeface="宋体" panose="02010600030101010101" pitchFamily="2" charset="-122"/>
            </a:endParaRPr>
          </a:p>
        </p:txBody>
      </p:sp>
      <p:sp>
        <p:nvSpPr>
          <p:cNvPr id="65559" name="Rectangle 23">
            <a:extLst>
              <a:ext uri="{FF2B5EF4-FFF2-40B4-BE49-F238E27FC236}">
                <a16:creationId xmlns:a16="http://schemas.microsoft.com/office/drawing/2014/main" id="{90E0100A-6BDA-4907-BCD4-683717F1D271}"/>
              </a:ext>
            </a:extLst>
          </p:cNvPr>
          <p:cNvSpPr>
            <a:spLocks noChangeArrowheads="1"/>
          </p:cNvSpPr>
          <p:nvPr/>
        </p:nvSpPr>
        <p:spPr bwMode="auto">
          <a:xfrm>
            <a:off x="1204913" y="1600200"/>
            <a:ext cx="16684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2400" i="1" dirty="0">
                <a:latin typeface="Times New Roman" panose="02020603050405020304" pitchFamily="18" charset="0"/>
                <a:ea typeface="宋体" panose="02010600030101010101" pitchFamily="2" charset="-122"/>
              </a:rPr>
              <a:t>P</a:t>
            </a:r>
            <a:r>
              <a:rPr lang="en-US" altLang="en-US" sz="2400" dirty="0">
                <a:latin typeface="Times New Roman" panose="02020603050405020304" pitchFamily="18" charset="0"/>
                <a:ea typeface="宋体" panose="02010600030101010101" pitchFamily="2" charset="-122"/>
              </a:rPr>
              <a:t>:</a:t>
            </a:r>
          </a:p>
        </p:txBody>
      </p:sp>
      <p:sp>
        <p:nvSpPr>
          <p:cNvPr id="65560" name="Line 24">
            <a:extLst>
              <a:ext uri="{FF2B5EF4-FFF2-40B4-BE49-F238E27FC236}">
                <a16:creationId xmlns:a16="http://schemas.microsoft.com/office/drawing/2014/main" id="{7AA18A1C-FA7D-485E-98B6-548E82D35E9A}"/>
              </a:ext>
            </a:extLst>
          </p:cNvPr>
          <p:cNvSpPr>
            <a:spLocks noChangeShapeType="1"/>
          </p:cNvSpPr>
          <p:nvPr/>
        </p:nvSpPr>
        <p:spPr bwMode="auto">
          <a:xfrm>
            <a:off x="1204913" y="1600200"/>
            <a:ext cx="16684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61" name="Line 25">
            <a:extLst>
              <a:ext uri="{FF2B5EF4-FFF2-40B4-BE49-F238E27FC236}">
                <a16:creationId xmlns:a16="http://schemas.microsoft.com/office/drawing/2014/main" id="{65F59783-4459-4CCA-9516-C022F2E81EF5}"/>
              </a:ext>
            </a:extLst>
          </p:cNvPr>
          <p:cNvSpPr>
            <a:spLocks noChangeShapeType="1"/>
          </p:cNvSpPr>
          <p:nvPr/>
        </p:nvSpPr>
        <p:spPr bwMode="auto">
          <a:xfrm>
            <a:off x="1204913" y="6156325"/>
            <a:ext cx="16684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62" name="Line 26">
            <a:extLst>
              <a:ext uri="{FF2B5EF4-FFF2-40B4-BE49-F238E27FC236}">
                <a16:creationId xmlns:a16="http://schemas.microsoft.com/office/drawing/2014/main" id="{3646BFDA-7D14-431B-9935-63815BBCC1AF}"/>
              </a:ext>
            </a:extLst>
          </p:cNvPr>
          <p:cNvSpPr>
            <a:spLocks noChangeShapeType="1"/>
          </p:cNvSpPr>
          <p:nvPr/>
        </p:nvSpPr>
        <p:spPr bwMode="auto">
          <a:xfrm>
            <a:off x="1204913" y="16002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63" name="Line 27">
            <a:extLst>
              <a:ext uri="{FF2B5EF4-FFF2-40B4-BE49-F238E27FC236}">
                <a16:creationId xmlns:a16="http://schemas.microsoft.com/office/drawing/2014/main" id="{49D02379-5112-4F2F-B770-90EBBAD9F034}"/>
              </a:ext>
            </a:extLst>
          </p:cNvPr>
          <p:cNvSpPr>
            <a:spLocks noChangeShapeType="1"/>
          </p:cNvSpPr>
          <p:nvPr/>
        </p:nvSpPr>
        <p:spPr bwMode="auto">
          <a:xfrm>
            <a:off x="8686800" y="16002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64" name="Line 28">
            <a:extLst>
              <a:ext uri="{FF2B5EF4-FFF2-40B4-BE49-F238E27FC236}">
                <a16:creationId xmlns:a16="http://schemas.microsoft.com/office/drawing/2014/main" id="{6E55778C-AA23-4386-B86A-CF3C6867988D}"/>
              </a:ext>
            </a:extLst>
          </p:cNvPr>
          <p:cNvSpPr>
            <a:spLocks noChangeShapeType="1"/>
          </p:cNvSpPr>
          <p:nvPr/>
        </p:nvSpPr>
        <p:spPr bwMode="auto">
          <a:xfrm>
            <a:off x="2873375" y="1600200"/>
            <a:ext cx="5813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65" name="Line 29">
            <a:extLst>
              <a:ext uri="{FF2B5EF4-FFF2-40B4-BE49-F238E27FC236}">
                <a16:creationId xmlns:a16="http://schemas.microsoft.com/office/drawing/2014/main" id="{DE1B9AA5-9144-472A-81D4-66859431B5A4}"/>
              </a:ext>
            </a:extLst>
          </p:cNvPr>
          <p:cNvSpPr>
            <a:spLocks noChangeShapeType="1"/>
          </p:cNvSpPr>
          <p:nvPr/>
        </p:nvSpPr>
        <p:spPr bwMode="auto">
          <a:xfrm>
            <a:off x="1204913" y="205581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66" name="Line 30">
            <a:extLst>
              <a:ext uri="{FF2B5EF4-FFF2-40B4-BE49-F238E27FC236}">
                <a16:creationId xmlns:a16="http://schemas.microsoft.com/office/drawing/2014/main" id="{AF9AFAA8-05FD-49F0-96E2-EDE8B0D3FB7E}"/>
              </a:ext>
            </a:extLst>
          </p:cNvPr>
          <p:cNvSpPr>
            <a:spLocks noChangeShapeType="1"/>
          </p:cNvSpPr>
          <p:nvPr/>
        </p:nvSpPr>
        <p:spPr bwMode="auto">
          <a:xfrm>
            <a:off x="8686800" y="205581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67" name="Line 31">
            <a:extLst>
              <a:ext uri="{FF2B5EF4-FFF2-40B4-BE49-F238E27FC236}">
                <a16:creationId xmlns:a16="http://schemas.microsoft.com/office/drawing/2014/main" id="{B7856590-9452-4857-A399-1A5B5E4A842A}"/>
              </a:ext>
            </a:extLst>
          </p:cNvPr>
          <p:cNvSpPr>
            <a:spLocks noChangeShapeType="1"/>
          </p:cNvSpPr>
          <p:nvPr/>
        </p:nvSpPr>
        <p:spPr bwMode="auto">
          <a:xfrm>
            <a:off x="1204913" y="2511425"/>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68" name="Line 32">
            <a:extLst>
              <a:ext uri="{FF2B5EF4-FFF2-40B4-BE49-F238E27FC236}">
                <a16:creationId xmlns:a16="http://schemas.microsoft.com/office/drawing/2014/main" id="{69387B1C-A301-49AB-8BE6-277EB5621601}"/>
              </a:ext>
            </a:extLst>
          </p:cNvPr>
          <p:cNvSpPr>
            <a:spLocks noChangeShapeType="1"/>
          </p:cNvSpPr>
          <p:nvPr/>
        </p:nvSpPr>
        <p:spPr bwMode="auto">
          <a:xfrm>
            <a:off x="8686800" y="2511425"/>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69" name="Line 33">
            <a:extLst>
              <a:ext uri="{FF2B5EF4-FFF2-40B4-BE49-F238E27FC236}">
                <a16:creationId xmlns:a16="http://schemas.microsoft.com/office/drawing/2014/main" id="{3C53FB4F-BE33-4F44-A13B-D9A5666C84D5}"/>
              </a:ext>
            </a:extLst>
          </p:cNvPr>
          <p:cNvSpPr>
            <a:spLocks noChangeShapeType="1"/>
          </p:cNvSpPr>
          <p:nvPr/>
        </p:nvSpPr>
        <p:spPr bwMode="auto">
          <a:xfrm>
            <a:off x="1204913" y="29670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0" name="Line 34">
            <a:extLst>
              <a:ext uri="{FF2B5EF4-FFF2-40B4-BE49-F238E27FC236}">
                <a16:creationId xmlns:a16="http://schemas.microsoft.com/office/drawing/2014/main" id="{42D92B23-2D0E-43E4-9038-987D25AE814D}"/>
              </a:ext>
            </a:extLst>
          </p:cNvPr>
          <p:cNvSpPr>
            <a:spLocks noChangeShapeType="1"/>
          </p:cNvSpPr>
          <p:nvPr/>
        </p:nvSpPr>
        <p:spPr bwMode="auto">
          <a:xfrm>
            <a:off x="8686800" y="29670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1" name="Line 35">
            <a:extLst>
              <a:ext uri="{FF2B5EF4-FFF2-40B4-BE49-F238E27FC236}">
                <a16:creationId xmlns:a16="http://schemas.microsoft.com/office/drawing/2014/main" id="{24444516-DB19-4527-BDCF-E178E87EDDB0}"/>
              </a:ext>
            </a:extLst>
          </p:cNvPr>
          <p:cNvSpPr>
            <a:spLocks noChangeShapeType="1"/>
          </p:cNvSpPr>
          <p:nvPr/>
        </p:nvSpPr>
        <p:spPr bwMode="auto">
          <a:xfrm>
            <a:off x="1204913" y="34226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2" name="Line 36">
            <a:extLst>
              <a:ext uri="{FF2B5EF4-FFF2-40B4-BE49-F238E27FC236}">
                <a16:creationId xmlns:a16="http://schemas.microsoft.com/office/drawing/2014/main" id="{155755FF-D118-4FAF-8125-0136F135880A}"/>
              </a:ext>
            </a:extLst>
          </p:cNvPr>
          <p:cNvSpPr>
            <a:spLocks noChangeShapeType="1"/>
          </p:cNvSpPr>
          <p:nvPr/>
        </p:nvSpPr>
        <p:spPr bwMode="auto">
          <a:xfrm>
            <a:off x="8686800" y="34226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3" name="Line 37">
            <a:extLst>
              <a:ext uri="{FF2B5EF4-FFF2-40B4-BE49-F238E27FC236}">
                <a16:creationId xmlns:a16="http://schemas.microsoft.com/office/drawing/2014/main" id="{379928C3-CCDD-4493-9FCD-ABBCB35C01C9}"/>
              </a:ext>
            </a:extLst>
          </p:cNvPr>
          <p:cNvSpPr>
            <a:spLocks noChangeShapeType="1"/>
          </p:cNvSpPr>
          <p:nvPr/>
        </p:nvSpPr>
        <p:spPr bwMode="auto">
          <a:xfrm>
            <a:off x="1204913" y="38782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4" name="Line 38">
            <a:extLst>
              <a:ext uri="{FF2B5EF4-FFF2-40B4-BE49-F238E27FC236}">
                <a16:creationId xmlns:a16="http://schemas.microsoft.com/office/drawing/2014/main" id="{D494AD9B-4E06-446C-8FA6-8D9E6095035B}"/>
              </a:ext>
            </a:extLst>
          </p:cNvPr>
          <p:cNvSpPr>
            <a:spLocks noChangeShapeType="1"/>
          </p:cNvSpPr>
          <p:nvPr/>
        </p:nvSpPr>
        <p:spPr bwMode="auto">
          <a:xfrm>
            <a:off x="8686800" y="38782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5" name="Line 39">
            <a:extLst>
              <a:ext uri="{FF2B5EF4-FFF2-40B4-BE49-F238E27FC236}">
                <a16:creationId xmlns:a16="http://schemas.microsoft.com/office/drawing/2014/main" id="{AC549ED5-F402-4AF7-80C6-DD2A3CEFEA66}"/>
              </a:ext>
            </a:extLst>
          </p:cNvPr>
          <p:cNvSpPr>
            <a:spLocks noChangeShapeType="1"/>
          </p:cNvSpPr>
          <p:nvPr/>
        </p:nvSpPr>
        <p:spPr bwMode="auto">
          <a:xfrm>
            <a:off x="1204913" y="4333875"/>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6" name="Line 40">
            <a:extLst>
              <a:ext uri="{FF2B5EF4-FFF2-40B4-BE49-F238E27FC236}">
                <a16:creationId xmlns:a16="http://schemas.microsoft.com/office/drawing/2014/main" id="{71D2DBFD-E8C2-48ED-92E8-497C88D3DD99}"/>
              </a:ext>
            </a:extLst>
          </p:cNvPr>
          <p:cNvSpPr>
            <a:spLocks noChangeShapeType="1"/>
          </p:cNvSpPr>
          <p:nvPr/>
        </p:nvSpPr>
        <p:spPr bwMode="auto">
          <a:xfrm>
            <a:off x="8686800" y="4333875"/>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7" name="Line 41">
            <a:extLst>
              <a:ext uri="{FF2B5EF4-FFF2-40B4-BE49-F238E27FC236}">
                <a16:creationId xmlns:a16="http://schemas.microsoft.com/office/drawing/2014/main" id="{115D3F29-8FA4-4A2F-ADCE-4714F87ADF7C}"/>
              </a:ext>
            </a:extLst>
          </p:cNvPr>
          <p:cNvSpPr>
            <a:spLocks noChangeShapeType="1"/>
          </p:cNvSpPr>
          <p:nvPr/>
        </p:nvSpPr>
        <p:spPr bwMode="auto">
          <a:xfrm>
            <a:off x="1204913" y="478948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8" name="Line 42">
            <a:extLst>
              <a:ext uri="{FF2B5EF4-FFF2-40B4-BE49-F238E27FC236}">
                <a16:creationId xmlns:a16="http://schemas.microsoft.com/office/drawing/2014/main" id="{5CC88FBB-EA68-40E6-9AE0-32013568EDCC}"/>
              </a:ext>
            </a:extLst>
          </p:cNvPr>
          <p:cNvSpPr>
            <a:spLocks noChangeShapeType="1"/>
          </p:cNvSpPr>
          <p:nvPr/>
        </p:nvSpPr>
        <p:spPr bwMode="auto">
          <a:xfrm>
            <a:off x="8686800" y="478948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79" name="Line 43">
            <a:extLst>
              <a:ext uri="{FF2B5EF4-FFF2-40B4-BE49-F238E27FC236}">
                <a16:creationId xmlns:a16="http://schemas.microsoft.com/office/drawing/2014/main" id="{3806EF0F-32A3-424A-BC0B-6CEDE76BD260}"/>
              </a:ext>
            </a:extLst>
          </p:cNvPr>
          <p:cNvSpPr>
            <a:spLocks noChangeShapeType="1"/>
          </p:cNvSpPr>
          <p:nvPr/>
        </p:nvSpPr>
        <p:spPr bwMode="auto">
          <a:xfrm>
            <a:off x="1204913" y="52451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80" name="Line 44">
            <a:extLst>
              <a:ext uri="{FF2B5EF4-FFF2-40B4-BE49-F238E27FC236}">
                <a16:creationId xmlns:a16="http://schemas.microsoft.com/office/drawing/2014/main" id="{7307ADDA-3639-45E4-A2A4-119B47047232}"/>
              </a:ext>
            </a:extLst>
          </p:cNvPr>
          <p:cNvSpPr>
            <a:spLocks noChangeShapeType="1"/>
          </p:cNvSpPr>
          <p:nvPr/>
        </p:nvSpPr>
        <p:spPr bwMode="auto">
          <a:xfrm>
            <a:off x="8686800" y="524510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81" name="Line 45">
            <a:extLst>
              <a:ext uri="{FF2B5EF4-FFF2-40B4-BE49-F238E27FC236}">
                <a16:creationId xmlns:a16="http://schemas.microsoft.com/office/drawing/2014/main" id="{C5E5DC1C-8BE6-4296-833B-52543E0C8F6C}"/>
              </a:ext>
            </a:extLst>
          </p:cNvPr>
          <p:cNvSpPr>
            <a:spLocks noChangeShapeType="1"/>
          </p:cNvSpPr>
          <p:nvPr/>
        </p:nvSpPr>
        <p:spPr bwMode="auto">
          <a:xfrm>
            <a:off x="1204913" y="570071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82" name="Line 46">
            <a:extLst>
              <a:ext uri="{FF2B5EF4-FFF2-40B4-BE49-F238E27FC236}">
                <a16:creationId xmlns:a16="http://schemas.microsoft.com/office/drawing/2014/main" id="{C8705C62-3B78-48F5-AAE4-2DB008BCB433}"/>
              </a:ext>
            </a:extLst>
          </p:cNvPr>
          <p:cNvSpPr>
            <a:spLocks noChangeShapeType="1"/>
          </p:cNvSpPr>
          <p:nvPr/>
        </p:nvSpPr>
        <p:spPr bwMode="auto">
          <a:xfrm>
            <a:off x="8686800" y="570071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65583" name="Line 47">
            <a:extLst>
              <a:ext uri="{FF2B5EF4-FFF2-40B4-BE49-F238E27FC236}">
                <a16:creationId xmlns:a16="http://schemas.microsoft.com/office/drawing/2014/main" id="{E2FBCBE8-C505-4864-BCB6-D3F4FEC30180}"/>
              </a:ext>
            </a:extLst>
          </p:cNvPr>
          <p:cNvSpPr>
            <a:spLocks noChangeShapeType="1"/>
          </p:cNvSpPr>
          <p:nvPr/>
        </p:nvSpPr>
        <p:spPr bwMode="auto">
          <a:xfrm>
            <a:off x="2873375" y="6156325"/>
            <a:ext cx="5813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SG"/>
          </a:p>
        </p:txBody>
      </p:sp>
      <p:sp>
        <p:nvSpPr>
          <p:cNvPr id="2" name="Rectangle 26">
            <a:extLst>
              <a:ext uri="{FF2B5EF4-FFF2-40B4-BE49-F238E27FC236}">
                <a16:creationId xmlns:a16="http://schemas.microsoft.com/office/drawing/2014/main" id="{B729F131-4F6C-48AF-9031-3DCA813424EF}"/>
              </a:ext>
            </a:extLst>
          </p:cNvPr>
          <p:cNvSpPr>
            <a:spLocks noChangeArrowheads="1"/>
          </p:cNvSpPr>
          <p:nvPr/>
        </p:nvSpPr>
        <p:spPr bwMode="auto">
          <a:xfrm>
            <a:off x="457199" y="1589434"/>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1.</a:t>
            </a: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2882"/>
                                        </p:tgtEl>
                                        <p:attrNameLst>
                                          <p:attrName>style.visibility</p:attrName>
                                        </p:attrNameLst>
                                      </p:cBhvr>
                                      <p:to>
                                        <p:strVal val="visible"/>
                                      </p:to>
                                    </p:set>
                                    <p:animEffect transition="in" filter="box(in)">
                                      <p:cBhvr>
                                        <p:cTn id="7" dur="500"/>
                                        <p:tgtEl>
                                          <p:spTgt spid="292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2871"/>
                                        </p:tgtEl>
                                        <p:attrNameLst>
                                          <p:attrName>style.visibility</p:attrName>
                                        </p:attrNameLst>
                                      </p:cBhvr>
                                      <p:to>
                                        <p:strVal val="visible"/>
                                      </p:to>
                                    </p:set>
                                    <p:animEffect transition="in" filter="box(in)">
                                      <p:cBhvr>
                                        <p:cTn id="12" dur="500"/>
                                        <p:tgtEl>
                                          <p:spTgt spid="2928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box(in)">
                                      <p:cBhvr>
                                        <p:cTn id="17" dur="500"/>
                                        <p:tgtEl>
                                          <p:spTgt spid="29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p:bldP spid="292871" grpId="0"/>
      <p:bldP spid="29288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9272981B-85BD-403F-AFB7-43B09774BF62}"/>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Biconditional: Note</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93891" name="Rectangle 3">
            <a:extLst>
              <a:ext uri="{FF2B5EF4-FFF2-40B4-BE49-F238E27FC236}">
                <a16:creationId xmlns:a16="http://schemas.microsoft.com/office/drawing/2014/main" id="{2E6A7EE6-8991-4435-B8F7-A92AD2100794}"/>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i="1" dirty="0">
                <a:latin typeface="Times New Roman" panose="02020603050405020304" pitchFamily="18" charset="0"/>
                <a:ea typeface="宋体" panose="02010600030101010101" pitchFamily="2" charset="-122"/>
              </a:rPr>
              <a:t>		x</a:t>
            </a:r>
            <a:r>
              <a:rPr lang="en-US" altLang="en-US" sz="2400" baseline="30000" dirty="0">
                <a:latin typeface="Times New Roman" panose="02020603050405020304" pitchFamily="18" charset="0"/>
                <a:ea typeface="宋体" panose="02010600030101010101" pitchFamily="2" charset="-122"/>
              </a:rPr>
              <a:t>3 </a:t>
            </a:r>
            <a:r>
              <a:rPr lang="en-US" altLang="en-US" sz="2400" dirty="0">
                <a:latin typeface="Times New Roman" panose="02020603050405020304" pitchFamily="18" charset="0"/>
                <a:ea typeface="宋体" panose="02010600030101010101" pitchFamily="2" charset="-122"/>
              </a:rPr>
              <a:t>= -8 </a:t>
            </a:r>
            <a:r>
              <a:rPr lang="en-US"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en-US" sz="2400" dirty="0">
                <a:latin typeface="Times New Roman" panose="02020603050405020304" pitchFamily="18" charset="0"/>
                <a:ea typeface="宋体" panose="02010600030101010101" pitchFamily="2" charset="-122"/>
              </a:rPr>
              <a:t> </a:t>
            </a:r>
            <a:r>
              <a:rPr lang="en-US" altLang="en-US" sz="2400" i="1" dirty="0">
                <a:latin typeface="Times New Roman" panose="02020603050405020304" pitchFamily="18" charset="0"/>
                <a:ea typeface="宋体" panose="02010600030101010101" pitchFamily="2" charset="-122"/>
              </a:rPr>
              <a:t>x</a:t>
            </a:r>
            <a:r>
              <a:rPr lang="en-US" altLang="en-US" sz="2400" dirty="0">
                <a:latin typeface="Times New Roman" panose="02020603050405020304" pitchFamily="18" charset="0"/>
                <a:ea typeface="宋体" panose="02010600030101010101" pitchFamily="2" charset="-122"/>
              </a:rPr>
              <a:t> = -2 </a:t>
            </a:r>
          </a:p>
          <a:p>
            <a:pPr marL="0" indent="0" eaLnBrk="1" hangingPunct="1">
              <a:buFontTx/>
              <a:buNone/>
            </a:pPr>
            <a:r>
              <a:rPr lang="en-US" altLang="en-US" sz="2400" dirty="0">
                <a:latin typeface="Times New Roman" panose="02020603050405020304" pitchFamily="18" charset="0"/>
                <a:ea typeface="宋体" panose="02010600030101010101" pitchFamily="2" charset="-122"/>
              </a:rPr>
              <a:t>means </a:t>
            </a:r>
          </a:p>
          <a:p>
            <a:pPr marL="0" indent="0" eaLnBrk="1" hangingPunct="1">
              <a:buFontTx/>
              <a:buNone/>
            </a:pPr>
            <a:r>
              <a:rPr lang="en-US" altLang="en-US" sz="2400" dirty="0">
                <a:latin typeface="Times New Roman" panose="02020603050405020304" pitchFamily="18" charset="0"/>
                <a:ea typeface="宋体" panose="02010600030101010101" pitchFamily="2" charset="-122"/>
              </a:rPr>
              <a:t>both 		</a:t>
            </a:r>
            <a:r>
              <a:rPr lang="en-US" altLang="en-US" sz="2400" i="1" dirty="0">
                <a:latin typeface="Times New Roman" panose="02020603050405020304" pitchFamily="18" charset="0"/>
                <a:ea typeface="宋体" panose="02010600030101010101" pitchFamily="2" charset="-122"/>
              </a:rPr>
              <a:t>x</a:t>
            </a:r>
            <a:r>
              <a:rPr lang="en-US" altLang="en-US" sz="2400" baseline="30000" dirty="0">
                <a:latin typeface="Times New Roman" panose="02020603050405020304" pitchFamily="18" charset="0"/>
                <a:ea typeface="宋体" panose="02010600030101010101" pitchFamily="2" charset="-122"/>
              </a:rPr>
              <a:t>3 </a:t>
            </a:r>
            <a:r>
              <a:rPr lang="en-US" altLang="en-US" sz="2400" dirty="0">
                <a:latin typeface="Times New Roman" panose="02020603050405020304" pitchFamily="18" charset="0"/>
                <a:ea typeface="宋体" panose="02010600030101010101" pitchFamily="2" charset="-122"/>
              </a:rPr>
              <a:t>= -8 </a:t>
            </a:r>
            <a:r>
              <a:rPr lang="en-US"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en-US" sz="2400" dirty="0">
                <a:latin typeface="Times New Roman" panose="02020603050405020304" pitchFamily="18" charset="0"/>
                <a:ea typeface="宋体" panose="02010600030101010101" pitchFamily="2" charset="-122"/>
              </a:rPr>
              <a:t> </a:t>
            </a:r>
            <a:r>
              <a:rPr lang="en-US" altLang="en-US" sz="2400" i="1" dirty="0">
                <a:latin typeface="Times New Roman" panose="02020603050405020304" pitchFamily="18" charset="0"/>
                <a:ea typeface="宋体" panose="02010600030101010101" pitchFamily="2" charset="-122"/>
              </a:rPr>
              <a:t>x</a:t>
            </a:r>
            <a:r>
              <a:rPr lang="en-US" altLang="en-US" sz="2400" dirty="0">
                <a:latin typeface="Times New Roman" panose="02020603050405020304" pitchFamily="18" charset="0"/>
                <a:ea typeface="宋体" panose="02010600030101010101" pitchFamily="2" charset="-122"/>
              </a:rPr>
              <a:t> = -2 	and  	</a:t>
            </a:r>
            <a:r>
              <a:rPr lang="en-US" altLang="en-US" sz="2400" i="1" dirty="0">
                <a:latin typeface="Times New Roman" panose="02020603050405020304" pitchFamily="18" charset="0"/>
                <a:ea typeface="宋体" panose="02010600030101010101" pitchFamily="2" charset="-122"/>
              </a:rPr>
              <a:t>x</a:t>
            </a:r>
            <a:r>
              <a:rPr lang="en-US" altLang="en-US" sz="2400" dirty="0">
                <a:latin typeface="Times New Roman" panose="02020603050405020304" pitchFamily="18" charset="0"/>
                <a:ea typeface="宋体" panose="02010600030101010101" pitchFamily="2" charset="-122"/>
              </a:rPr>
              <a:t> = -2 </a:t>
            </a:r>
            <a:r>
              <a:rPr lang="en-US"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en-US" sz="2400" dirty="0">
                <a:latin typeface="Times New Roman" panose="02020603050405020304" pitchFamily="18" charset="0"/>
                <a:ea typeface="宋体" panose="02010600030101010101" pitchFamily="2" charset="-122"/>
              </a:rPr>
              <a:t> </a:t>
            </a:r>
            <a:r>
              <a:rPr lang="en-US" altLang="en-US" sz="2400" i="1" dirty="0">
                <a:latin typeface="Times New Roman" panose="02020603050405020304" pitchFamily="18" charset="0"/>
                <a:ea typeface="宋体" panose="02010600030101010101" pitchFamily="2" charset="-122"/>
              </a:rPr>
              <a:t>x</a:t>
            </a:r>
            <a:r>
              <a:rPr lang="en-US" altLang="en-US" sz="2400" baseline="30000" dirty="0">
                <a:latin typeface="Times New Roman" panose="02020603050405020304" pitchFamily="18" charset="0"/>
                <a:ea typeface="宋体" panose="02010600030101010101" pitchFamily="2" charset="-122"/>
              </a:rPr>
              <a:t>3 </a:t>
            </a:r>
            <a:r>
              <a:rPr lang="en-US" altLang="en-US" sz="2400" dirty="0">
                <a:latin typeface="Times New Roman" panose="02020603050405020304" pitchFamily="18" charset="0"/>
                <a:ea typeface="宋体" panose="02010600030101010101" pitchFamily="2" charset="-122"/>
              </a:rPr>
              <a:t>= -8.</a:t>
            </a:r>
          </a:p>
          <a:p>
            <a:pPr marL="0" indent="0" eaLnBrk="1" hangingPunct="1">
              <a:buFontTx/>
              <a:buNone/>
            </a:pPr>
            <a:endParaRPr lang="en-US" altLang="en-US" sz="2400" dirty="0">
              <a:latin typeface="Times New Roman" panose="02020603050405020304" pitchFamily="18" charset="0"/>
              <a:ea typeface="宋体" panose="02010600030101010101" pitchFamily="2" charset="-122"/>
            </a:endParaRPr>
          </a:p>
          <a:p>
            <a:pPr marL="0" indent="0" eaLnBrk="1" hangingPunct="1">
              <a:buFontTx/>
              <a:buNone/>
            </a:pPr>
            <a:r>
              <a:rPr lang="en-US" altLang="en-US" sz="2400" dirty="0">
                <a:latin typeface="Times New Roman" panose="02020603050405020304" pitchFamily="18" charset="0"/>
                <a:ea typeface="宋体" panose="02010600030101010101" pitchFamily="2" charset="-122"/>
              </a:rPr>
              <a:t>That is,		</a:t>
            </a:r>
            <a:r>
              <a:rPr lang="en-US" altLang="en-US" sz="2400" i="1" dirty="0">
                <a:latin typeface="Times New Roman" panose="02020603050405020304" pitchFamily="18" charset="0"/>
                <a:ea typeface="宋体" panose="02010600030101010101" pitchFamily="2" charset="-122"/>
              </a:rPr>
              <a:t>P</a:t>
            </a:r>
            <a:r>
              <a:rPr lang="en-US" altLang="en-US" sz="2400" dirty="0">
                <a:latin typeface="Times New Roman" panose="02020603050405020304" pitchFamily="18" charset="0"/>
                <a:ea typeface="宋体" panose="02010600030101010101" pitchFamily="2" charset="-122"/>
              </a:rPr>
              <a:t> </a:t>
            </a:r>
            <a:r>
              <a:rPr lang="en-US" altLang="en-US" sz="2400" dirty="0">
                <a:latin typeface="Times New Roman" panose="02020603050405020304" pitchFamily="18" charset="0"/>
                <a:ea typeface="宋体" panose="02010600030101010101" pitchFamily="2" charset="-122"/>
                <a:sym typeface="Symbol" panose="05050102010706020507" pitchFamily="18" charset="2"/>
              </a:rPr>
              <a:t>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Q</a:t>
            </a:r>
          </a:p>
          <a:p>
            <a:pPr marL="0" indent="0" eaLnBrk="1" hangingPunct="1">
              <a:buFontTx/>
              <a:buNone/>
            </a:pPr>
            <a:r>
              <a:rPr lang="en-US" altLang="en-US" sz="2400" dirty="0">
                <a:latin typeface="Times New Roman" panose="02020603050405020304" pitchFamily="18" charset="0"/>
                <a:ea typeface="宋体" panose="02010600030101010101" pitchFamily="2" charset="-122"/>
                <a:sym typeface="Symbol" panose="05050102010706020507" pitchFamily="18" charset="2"/>
              </a:rPr>
              <a:t>means</a:t>
            </a:r>
            <a:endParaRPr lang="en-US" altLang="en-US" sz="2400" i="1" dirty="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Tx/>
              <a:buNone/>
            </a:pPr>
            <a:r>
              <a:rPr lang="en-US" altLang="en-US" sz="2400" dirty="0">
                <a:latin typeface="Times New Roman" panose="02020603050405020304" pitchFamily="18" charset="0"/>
                <a:ea typeface="宋体" panose="02010600030101010101" pitchFamily="2" charset="-122"/>
                <a:sym typeface="Symbol" panose="05050102010706020507" pitchFamily="18" charset="2"/>
              </a:rPr>
              <a:t>both 		</a:t>
            </a:r>
            <a:r>
              <a:rPr lang="en-US" altLang="en-US" sz="2400" i="1" dirty="0">
                <a:latin typeface="Times New Roman" panose="02020603050405020304" pitchFamily="18" charset="0"/>
                <a:ea typeface="宋体" panose="02010600030101010101" pitchFamily="2" charset="-122"/>
              </a:rPr>
              <a:t>P</a:t>
            </a:r>
            <a:r>
              <a:rPr lang="en-US" altLang="en-US" sz="2400" dirty="0">
                <a:latin typeface="Times New Roman" panose="02020603050405020304" pitchFamily="18" charset="0"/>
                <a:ea typeface="宋体" panose="02010600030101010101" pitchFamily="2" charset="-122"/>
              </a:rPr>
              <a:t> </a:t>
            </a:r>
            <a:r>
              <a:rPr lang="en-US" altLang="en-US" sz="2400" dirty="0">
                <a:latin typeface="Times New Roman" panose="02020603050405020304" pitchFamily="18" charset="0"/>
                <a:ea typeface="宋体" panose="02010600030101010101" pitchFamily="2" charset="-122"/>
                <a:sym typeface="Symbol" panose="05050102010706020507" pitchFamily="18" charset="2"/>
              </a:rPr>
              <a:t>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Q		</a:t>
            </a:r>
            <a:r>
              <a:rPr lang="en-US" altLang="en-US" sz="2400" dirty="0">
                <a:latin typeface="Times New Roman" panose="02020603050405020304" pitchFamily="18" charset="0"/>
                <a:ea typeface="宋体" panose="02010600030101010101" pitchFamily="2" charset="-122"/>
                <a:sym typeface="Symbol" panose="05050102010706020507" pitchFamily="18" charset="2"/>
              </a:rPr>
              <a:t>and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Q</a:t>
            </a:r>
            <a:r>
              <a:rPr lang="en-US" altLang="en-US" sz="2400" dirty="0">
                <a:latin typeface="Times New Roman" panose="02020603050405020304" pitchFamily="18" charset="0"/>
                <a:ea typeface="宋体" panose="02010600030101010101" pitchFamily="2" charset="-122"/>
                <a:sym typeface="Symbol" panose="05050102010706020507" pitchFamily="18" charset="2"/>
              </a:rPr>
              <a:t>  </a:t>
            </a:r>
            <a:r>
              <a:rPr lang="en-US" altLang="en-US" sz="2400" i="1" dirty="0">
                <a:latin typeface="Times New Roman" panose="02020603050405020304" pitchFamily="18" charset="0"/>
                <a:ea typeface="宋体" panose="02010600030101010101" pitchFamily="2" charset="-122"/>
              </a:rPr>
              <a:t>P</a:t>
            </a:r>
            <a:r>
              <a:rPr lang="en-US" altLang="en-US" sz="2400" dirty="0">
                <a:latin typeface="Times New Roman" panose="02020603050405020304" pitchFamily="18" charset="0"/>
                <a:ea typeface="宋体" panose="02010600030101010101" pitchFamily="2" charset="-122"/>
              </a:rPr>
              <a:t> </a:t>
            </a:r>
            <a:endParaRPr lang="en-US" altLang="en-US" sz="2400" i="1" dirty="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ea typeface="宋体" panose="02010600030101010101" pitchFamily="2" charset="-122"/>
              <a:sym typeface="Symbol" panose="05050102010706020507" pitchFamily="18" charset="2"/>
            </a:endParaRPr>
          </a:p>
        </p:txBody>
      </p:sp>
      <p:sp>
        <p:nvSpPr>
          <p:cNvPr id="66562" name="Slide Number Placeholder 6">
            <a:extLst>
              <a:ext uri="{FF2B5EF4-FFF2-40B4-BE49-F238E27FC236}">
                <a16:creationId xmlns:a16="http://schemas.microsoft.com/office/drawing/2014/main" id="{5608755E-2081-4F0B-81FD-F16D29127C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C397A88-E2D9-4A55-BD18-1E12EF62EEDF}" type="slidenum">
              <a:rPr lang="en-GB" altLang="en-US" sz="1400" smtClean="0"/>
              <a:pPr>
                <a:spcBef>
                  <a:spcPct val="0"/>
                </a:spcBef>
                <a:buFontTx/>
                <a:buNone/>
              </a:pPr>
              <a:t>41</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3891">
                                            <p:txEl>
                                              <p:pRg st="4" end="4"/>
                                            </p:txEl>
                                          </p:spTgt>
                                        </p:tgtEl>
                                        <p:attrNameLst>
                                          <p:attrName>style.visibility</p:attrName>
                                        </p:attrNameLst>
                                      </p:cBhvr>
                                      <p:to>
                                        <p:strVal val="visible"/>
                                      </p:to>
                                    </p:set>
                                    <p:animEffect transition="in" filter="box(in)">
                                      <p:cBhvr>
                                        <p:cTn id="7" dur="500"/>
                                        <p:tgtEl>
                                          <p:spTgt spid="29389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93891">
                                            <p:txEl>
                                              <p:pRg st="5" end="5"/>
                                            </p:txEl>
                                          </p:spTgt>
                                        </p:tgtEl>
                                        <p:attrNameLst>
                                          <p:attrName>style.visibility</p:attrName>
                                        </p:attrNameLst>
                                      </p:cBhvr>
                                      <p:to>
                                        <p:strVal val="visible"/>
                                      </p:to>
                                    </p:set>
                                    <p:animEffect transition="in" filter="box(in)">
                                      <p:cBhvr>
                                        <p:cTn id="10" dur="500"/>
                                        <p:tgtEl>
                                          <p:spTgt spid="293891">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93891">
                                            <p:txEl>
                                              <p:pRg st="6" end="6"/>
                                            </p:txEl>
                                          </p:spTgt>
                                        </p:tgtEl>
                                        <p:attrNameLst>
                                          <p:attrName>style.visibility</p:attrName>
                                        </p:attrNameLst>
                                      </p:cBhvr>
                                      <p:to>
                                        <p:strVal val="visible"/>
                                      </p:to>
                                    </p:set>
                                    <p:animEffect transition="in" filter="box(in)">
                                      <p:cBhvr>
                                        <p:cTn id="13" dur="500"/>
                                        <p:tgtEl>
                                          <p:spTgt spid="293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F0A1917E-61AF-4830-8C90-02351C1D6F10}"/>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68610" name="Slide Number Placeholder 6">
            <a:extLst>
              <a:ext uri="{FF2B5EF4-FFF2-40B4-BE49-F238E27FC236}">
                <a16:creationId xmlns:a16="http://schemas.microsoft.com/office/drawing/2014/main" id="{F18C6222-11A1-4F79-BE42-B4A5B24642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C9809FD-28CB-4965-B2F1-F8E8F40C91B6}" type="slidenum">
              <a:rPr lang="en-GB" altLang="en-US" sz="1400" smtClean="0"/>
              <a:pPr>
                <a:spcBef>
                  <a:spcPct val="0"/>
                </a:spcBef>
                <a:buFontTx/>
                <a:buNone/>
              </a:pPr>
              <a:t>42</a:t>
            </a:fld>
            <a:endParaRPr lang="en-GB" altLang="en-US" sz="1400"/>
          </a:p>
        </p:txBody>
      </p:sp>
      <p:sp>
        <p:nvSpPr>
          <p:cNvPr id="295940" name="Rectangle 4">
            <a:extLst>
              <a:ext uri="{FF2B5EF4-FFF2-40B4-BE49-F238E27FC236}">
                <a16:creationId xmlns:a16="http://schemas.microsoft.com/office/drawing/2014/main" id="{673E99AF-BF8C-47F1-A709-A86BDB0082FE}"/>
              </a:ext>
            </a:extLst>
          </p:cNvPr>
          <p:cNvSpPr>
            <a:spLocks noChangeArrowheads="1"/>
          </p:cNvSpPr>
          <p:nvPr/>
        </p:nvSpPr>
        <p:spPr bwMode="auto">
          <a:xfrm>
            <a:off x="2206625" y="4265613"/>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dirty="0">
                <a:latin typeface="Times New Roman" panose="02020603050405020304" pitchFamily="18" charset="0"/>
                <a:ea typeface="宋体" panose="02010600030101010101" pitchFamily="2" charset="-122"/>
                <a:sym typeface="Symbol" panose="05050102010706020507" pitchFamily="18" charset="2"/>
              </a:rPr>
              <a:t>Q</a:t>
            </a:r>
            <a:r>
              <a:rPr lang="en-US"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  x &gt; </a:t>
            </a:r>
            <a:r>
              <a:rPr lang="en-US" altLang="en-US" sz="2400" dirty="0">
                <a:latin typeface="Times New Roman" panose="02020603050405020304" pitchFamily="18" charset="0"/>
                <a:ea typeface="宋体" panose="02010600030101010101" pitchFamily="2" charset="-122"/>
                <a:sym typeface="Symbol" panose="05050102010706020507" pitchFamily="18" charset="2"/>
              </a:rPr>
              <a:t>1</a:t>
            </a:r>
          </a:p>
        </p:txBody>
      </p:sp>
      <p:sp>
        <p:nvSpPr>
          <p:cNvPr id="68613" name="Rectangle 5">
            <a:extLst>
              <a:ext uri="{FF2B5EF4-FFF2-40B4-BE49-F238E27FC236}">
                <a16:creationId xmlns:a16="http://schemas.microsoft.com/office/drawing/2014/main" id="{58A70056-4F78-413B-8529-BAE0F8372BA2}"/>
              </a:ext>
            </a:extLst>
          </p:cNvPr>
          <p:cNvSpPr>
            <a:spLocks noChangeArrowheads="1"/>
          </p:cNvSpPr>
          <p:nvPr/>
        </p:nvSpPr>
        <p:spPr bwMode="auto">
          <a:xfrm>
            <a:off x="1379538" y="4265613"/>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68614" name="Rectangle 6">
            <a:extLst>
              <a:ext uri="{FF2B5EF4-FFF2-40B4-BE49-F238E27FC236}">
                <a16:creationId xmlns:a16="http://schemas.microsoft.com/office/drawing/2014/main" id="{B74A249C-A185-4F26-9132-EF84C4714FB1}"/>
              </a:ext>
            </a:extLst>
          </p:cNvPr>
          <p:cNvSpPr>
            <a:spLocks noChangeArrowheads="1"/>
          </p:cNvSpPr>
          <p:nvPr/>
        </p:nvSpPr>
        <p:spPr bwMode="auto">
          <a:xfrm>
            <a:off x="527050" y="426561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95943" name="Rectangle 7">
            <a:extLst>
              <a:ext uri="{FF2B5EF4-FFF2-40B4-BE49-F238E27FC236}">
                <a16:creationId xmlns:a16="http://schemas.microsoft.com/office/drawing/2014/main" id="{41DE68BE-35BC-4E21-852B-BCEA64A68AFB}"/>
              </a:ext>
            </a:extLst>
          </p:cNvPr>
          <p:cNvSpPr>
            <a:spLocks noChangeArrowheads="1"/>
          </p:cNvSpPr>
          <p:nvPr/>
        </p:nvSpPr>
        <p:spPr bwMode="auto">
          <a:xfrm>
            <a:off x="2206625" y="2860675"/>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dirty="0">
                <a:latin typeface="Times New Roman" panose="02020603050405020304" pitchFamily="18" charset="0"/>
                <a:ea typeface="宋体" panose="02010600030101010101" pitchFamily="2" charset="-122"/>
                <a:sym typeface="Symbol" panose="05050102010706020507" pitchFamily="18" charset="2"/>
              </a:rPr>
              <a:t>P</a:t>
            </a:r>
            <a:r>
              <a:rPr lang="en-US" altLang="en-US" sz="2400" dirty="0">
                <a:latin typeface="Times New Roman" panose="02020603050405020304" pitchFamily="18" charset="0"/>
                <a:ea typeface="宋体" panose="02010600030101010101" pitchFamily="2" charset="-122"/>
                <a:sym typeface="Symbol" panose="05050102010706020507" pitchFamily="18" charset="2"/>
              </a:rPr>
              <a:t> 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Q</a:t>
            </a:r>
            <a:r>
              <a:rPr lang="en-US" altLang="en-US" sz="2400" dirty="0">
                <a:latin typeface="Times New Roman" panose="02020603050405020304" pitchFamily="18" charset="0"/>
                <a:ea typeface="宋体" panose="02010600030101010101" pitchFamily="2" charset="-122"/>
                <a:sym typeface="Symbol" panose="05050102010706020507" pitchFamily="18" charset="2"/>
              </a:rPr>
              <a:t>: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x</a:t>
            </a:r>
            <a:r>
              <a:rPr lang="en-US" altLang="en-US" sz="2400"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en-US" sz="2400" dirty="0">
                <a:latin typeface="Times New Roman" panose="02020603050405020304" pitchFamily="18" charset="0"/>
                <a:ea typeface="宋体" panose="02010600030101010101" pitchFamily="2" charset="-122"/>
                <a:sym typeface="Symbol" panose="05050102010706020507" pitchFamily="18" charset="2"/>
              </a:rPr>
              <a:t> – 1 = 0) 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x</a:t>
            </a:r>
            <a:r>
              <a:rPr lang="en-US" altLang="en-US" sz="2400" dirty="0">
                <a:latin typeface="Times New Roman" panose="02020603050405020304" pitchFamily="18" charset="0"/>
                <a:ea typeface="宋体" panose="02010600030101010101" pitchFamily="2" charset="-122"/>
                <a:sym typeface="Symbol" panose="05050102010706020507" pitchFamily="18" charset="2"/>
              </a:rPr>
              <a:t> = 1 or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x</a:t>
            </a:r>
            <a:r>
              <a:rPr lang="en-US" altLang="en-US" sz="2400" dirty="0">
                <a:latin typeface="Times New Roman" panose="02020603050405020304" pitchFamily="18" charset="0"/>
                <a:ea typeface="宋体" panose="02010600030101010101" pitchFamily="2" charset="-122"/>
                <a:sym typeface="Symbol" panose="05050102010706020507" pitchFamily="18" charset="2"/>
              </a:rPr>
              <a:t> = -1) </a:t>
            </a:r>
            <a:endParaRPr lang="en-GB" altLang="en-US" sz="2400" dirty="0">
              <a:latin typeface="Times New Roman" panose="02020603050405020304" pitchFamily="18" charset="0"/>
              <a:ea typeface="宋体" panose="02010600030101010101" pitchFamily="2" charset="-122"/>
              <a:sym typeface="Symbol" panose="05050102010706020507" pitchFamily="18" charset="2"/>
            </a:endParaRPr>
          </a:p>
        </p:txBody>
      </p:sp>
      <p:sp>
        <p:nvSpPr>
          <p:cNvPr id="68616" name="Rectangle 8">
            <a:extLst>
              <a:ext uri="{FF2B5EF4-FFF2-40B4-BE49-F238E27FC236}">
                <a16:creationId xmlns:a16="http://schemas.microsoft.com/office/drawing/2014/main" id="{00926699-BD76-4FC8-9A71-F89513ED322A}"/>
              </a:ext>
            </a:extLst>
          </p:cNvPr>
          <p:cNvSpPr>
            <a:spLocks noChangeArrowheads="1"/>
          </p:cNvSpPr>
          <p:nvPr/>
        </p:nvSpPr>
        <p:spPr bwMode="auto">
          <a:xfrm>
            <a:off x="1379538" y="2860675"/>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68617" name="Rectangle 9">
            <a:extLst>
              <a:ext uri="{FF2B5EF4-FFF2-40B4-BE49-F238E27FC236}">
                <a16:creationId xmlns:a16="http://schemas.microsoft.com/office/drawing/2014/main" id="{2E221F2B-EE14-40FB-856E-31A37DCD7EE9}"/>
              </a:ext>
            </a:extLst>
          </p:cNvPr>
          <p:cNvSpPr>
            <a:spLocks noChangeArrowheads="1"/>
          </p:cNvSpPr>
          <p:nvPr/>
        </p:nvSpPr>
        <p:spPr bwMode="auto">
          <a:xfrm>
            <a:off x="527050" y="286067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68618" name="Rectangle 10">
            <a:extLst>
              <a:ext uri="{FF2B5EF4-FFF2-40B4-BE49-F238E27FC236}">
                <a16:creationId xmlns:a16="http://schemas.microsoft.com/office/drawing/2014/main" id="{AF56795A-8C4D-4B42-8E51-59479856C12E}"/>
              </a:ext>
            </a:extLst>
          </p:cNvPr>
          <p:cNvSpPr>
            <a:spLocks noChangeArrowheads="1"/>
          </p:cNvSpPr>
          <p:nvPr/>
        </p:nvSpPr>
        <p:spPr bwMode="auto">
          <a:xfrm>
            <a:off x="2206625" y="3797300"/>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95947" name="Rectangle 11">
            <a:extLst>
              <a:ext uri="{FF2B5EF4-FFF2-40B4-BE49-F238E27FC236}">
                <a16:creationId xmlns:a16="http://schemas.microsoft.com/office/drawing/2014/main" id="{38A2D198-6678-41D4-8FEE-5216B32CDAB1}"/>
              </a:ext>
            </a:extLst>
          </p:cNvPr>
          <p:cNvSpPr>
            <a:spLocks noChangeArrowheads="1"/>
          </p:cNvSpPr>
          <p:nvPr/>
        </p:nvSpPr>
        <p:spPr bwMode="auto">
          <a:xfrm>
            <a:off x="1379538" y="3797300"/>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(ii)</a:t>
            </a:r>
            <a:endParaRPr lang="en-GB" altLang="en-US" sz="2400" dirty="0">
              <a:latin typeface="Times New Roman" panose="02020603050405020304" pitchFamily="18" charset="0"/>
              <a:cs typeface="Times New Roman" panose="02020603050405020304" pitchFamily="18" charset="0"/>
            </a:endParaRPr>
          </a:p>
        </p:txBody>
      </p:sp>
      <p:sp>
        <p:nvSpPr>
          <p:cNvPr id="68620" name="Rectangle 12">
            <a:extLst>
              <a:ext uri="{FF2B5EF4-FFF2-40B4-BE49-F238E27FC236}">
                <a16:creationId xmlns:a16="http://schemas.microsoft.com/office/drawing/2014/main" id="{18B36E8C-E9C9-42D5-BC79-750FB1F57C38}"/>
              </a:ext>
            </a:extLst>
          </p:cNvPr>
          <p:cNvSpPr>
            <a:spLocks noChangeArrowheads="1"/>
          </p:cNvSpPr>
          <p:nvPr/>
        </p:nvSpPr>
        <p:spPr bwMode="auto">
          <a:xfrm>
            <a:off x="527050" y="3797300"/>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295949" name="Rectangle 13">
            <a:extLst>
              <a:ext uri="{FF2B5EF4-FFF2-40B4-BE49-F238E27FC236}">
                <a16:creationId xmlns:a16="http://schemas.microsoft.com/office/drawing/2014/main" id="{415A0D19-C769-4F14-928D-9E9269CB53E7}"/>
              </a:ext>
            </a:extLst>
          </p:cNvPr>
          <p:cNvSpPr>
            <a:spLocks noChangeArrowheads="1"/>
          </p:cNvSpPr>
          <p:nvPr/>
        </p:nvSpPr>
        <p:spPr bwMode="auto">
          <a:xfrm>
            <a:off x="2206625" y="4733925"/>
            <a:ext cx="64801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dirty="0">
                <a:latin typeface="Times New Roman" panose="02020603050405020304" pitchFamily="18" charset="0"/>
                <a:ea typeface="宋体" panose="02010600030101010101" pitchFamily="2" charset="-122"/>
                <a:sym typeface="Symbol" panose="05050102010706020507" pitchFamily="18" charset="2"/>
              </a:rPr>
              <a:t>P</a:t>
            </a:r>
            <a:r>
              <a:rPr lang="en-US" altLang="en-US" sz="2400" dirty="0">
                <a:latin typeface="Times New Roman" panose="02020603050405020304" pitchFamily="18" charset="0"/>
                <a:ea typeface="宋体" panose="02010600030101010101" pitchFamily="2" charset="-122"/>
                <a:sym typeface="Symbol" panose="05050102010706020507" pitchFamily="18" charset="2"/>
              </a:rPr>
              <a:t> 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Q</a:t>
            </a:r>
            <a:r>
              <a:rPr lang="en-US" altLang="en-US" sz="2400" dirty="0">
                <a:latin typeface="Times New Roman" panose="02020603050405020304" pitchFamily="18" charset="0"/>
                <a:ea typeface="宋体" panose="02010600030101010101" pitchFamily="2" charset="-122"/>
                <a:sym typeface="Symbol" panose="05050102010706020507" pitchFamily="18" charset="2"/>
              </a:rPr>
              <a:t>:</a:t>
            </a:r>
          </a:p>
        </p:txBody>
      </p:sp>
      <p:sp>
        <p:nvSpPr>
          <p:cNvPr id="68622" name="Rectangle 14">
            <a:extLst>
              <a:ext uri="{FF2B5EF4-FFF2-40B4-BE49-F238E27FC236}">
                <a16:creationId xmlns:a16="http://schemas.microsoft.com/office/drawing/2014/main" id="{580C9CB6-572D-4C8E-A2E2-A4773FB49617}"/>
              </a:ext>
            </a:extLst>
          </p:cNvPr>
          <p:cNvSpPr>
            <a:spLocks noChangeArrowheads="1"/>
          </p:cNvSpPr>
          <p:nvPr/>
        </p:nvSpPr>
        <p:spPr bwMode="auto">
          <a:xfrm>
            <a:off x="1379538" y="4733925"/>
            <a:ext cx="827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68623" name="Rectangle 15">
            <a:extLst>
              <a:ext uri="{FF2B5EF4-FFF2-40B4-BE49-F238E27FC236}">
                <a16:creationId xmlns:a16="http://schemas.microsoft.com/office/drawing/2014/main" id="{94773240-116B-409B-BC3E-E8CEBBC4E61F}"/>
              </a:ext>
            </a:extLst>
          </p:cNvPr>
          <p:cNvSpPr>
            <a:spLocks noChangeArrowheads="1"/>
          </p:cNvSpPr>
          <p:nvPr/>
        </p:nvSpPr>
        <p:spPr bwMode="auto">
          <a:xfrm>
            <a:off x="527050" y="473392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68624" name="Rectangle 16">
            <a:extLst>
              <a:ext uri="{FF2B5EF4-FFF2-40B4-BE49-F238E27FC236}">
                <a16:creationId xmlns:a16="http://schemas.microsoft.com/office/drawing/2014/main" id="{16173010-6090-4FBE-875E-EAED8A909ADF}"/>
              </a:ext>
            </a:extLst>
          </p:cNvPr>
          <p:cNvSpPr>
            <a:spLocks noChangeArrowheads="1"/>
          </p:cNvSpPr>
          <p:nvPr/>
        </p:nvSpPr>
        <p:spPr bwMode="auto">
          <a:xfrm>
            <a:off x="2206625" y="2392363"/>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i="1" dirty="0">
                <a:latin typeface="Times New Roman" panose="02020603050405020304" pitchFamily="18" charset="0"/>
                <a:ea typeface="宋体" panose="02010600030101010101" pitchFamily="2" charset="-122"/>
                <a:sym typeface="Symbol" panose="05050102010706020507" pitchFamily="18" charset="2"/>
              </a:rPr>
              <a:t>Q</a:t>
            </a:r>
            <a:r>
              <a:rPr lang="en-US"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  x</a:t>
            </a:r>
            <a:r>
              <a:rPr lang="en-US" altLang="en-US" sz="2400" dirty="0">
                <a:latin typeface="Times New Roman" panose="02020603050405020304" pitchFamily="18" charset="0"/>
                <a:ea typeface="宋体" panose="02010600030101010101" pitchFamily="2" charset="-122"/>
                <a:sym typeface="Symbol" panose="05050102010706020507" pitchFamily="18" charset="2"/>
              </a:rPr>
              <a:t> = 1 or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x</a:t>
            </a:r>
            <a:r>
              <a:rPr lang="en-US" altLang="en-US" sz="2400" dirty="0">
                <a:latin typeface="Times New Roman" panose="02020603050405020304" pitchFamily="18" charset="0"/>
                <a:ea typeface="宋体" panose="02010600030101010101" pitchFamily="2" charset="-122"/>
                <a:sym typeface="Symbol" panose="05050102010706020507" pitchFamily="18" charset="2"/>
              </a:rPr>
              <a:t> = -1 </a:t>
            </a:r>
          </a:p>
        </p:txBody>
      </p:sp>
      <p:sp>
        <p:nvSpPr>
          <p:cNvPr id="68625" name="Rectangle 17">
            <a:extLst>
              <a:ext uri="{FF2B5EF4-FFF2-40B4-BE49-F238E27FC236}">
                <a16:creationId xmlns:a16="http://schemas.microsoft.com/office/drawing/2014/main" id="{15B83784-E3FB-4323-99EE-5EAC6D64DAB1}"/>
              </a:ext>
            </a:extLst>
          </p:cNvPr>
          <p:cNvSpPr>
            <a:spLocks noChangeArrowheads="1"/>
          </p:cNvSpPr>
          <p:nvPr/>
        </p:nvSpPr>
        <p:spPr bwMode="auto">
          <a:xfrm>
            <a:off x="1379538" y="2392363"/>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68626" name="Rectangle 18">
            <a:extLst>
              <a:ext uri="{FF2B5EF4-FFF2-40B4-BE49-F238E27FC236}">
                <a16:creationId xmlns:a16="http://schemas.microsoft.com/office/drawing/2014/main" id="{FDFA3812-028D-4E1E-9D5B-858409F642B2}"/>
              </a:ext>
            </a:extLst>
          </p:cNvPr>
          <p:cNvSpPr>
            <a:spLocks noChangeArrowheads="1"/>
          </p:cNvSpPr>
          <p:nvPr/>
        </p:nvSpPr>
        <p:spPr bwMode="auto">
          <a:xfrm>
            <a:off x="527050" y="2392363"/>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68627" name="Rectangle 19">
            <a:extLst>
              <a:ext uri="{FF2B5EF4-FFF2-40B4-BE49-F238E27FC236}">
                <a16:creationId xmlns:a16="http://schemas.microsoft.com/office/drawing/2014/main" id="{70D62945-8441-4EE3-B87B-95A59E7D2B96}"/>
              </a:ext>
            </a:extLst>
          </p:cNvPr>
          <p:cNvSpPr>
            <a:spLocks noChangeArrowheads="1"/>
          </p:cNvSpPr>
          <p:nvPr/>
        </p:nvSpPr>
        <p:spPr bwMode="auto">
          <a:xfrm>
            <a:off x="2206625" y="3328988"/>
            <a:ext cx="648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68628" name="Rectangle 20">
            <a:extLst>
              <a:ext uri="{FF2B5EF4-FFF2-40B4-BE49-F238E27FC236}">
                <a16:creationId xmlns:a16="http://schemas.microsoft.com/office/drawing/2014/main" id="{E60CAAF5-47C2-460B-A5D5-48965C52AEB4}"/>
              </a:ext>
            </a:extLst>
          </p:cNvPr>
          <p:cNvSpPr>
            <a:spLocks noChangeArrowheads="1"/>
          </p:cNvSpPr>
          <p:nvPr/>
        </p:nvSpPr>
        <p:spPr bwMode="auto">
          <a:xfrm>
            <a:off x="1379538" y="3328988"/>
            <a:ext cx="8270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68629" name="Rectangle 21">
            <a:extLst>
              <a:ext uri="{FF2B5EF4-FFF2-40B4-BE49-F238E27FC236}">
                <a16:creationId xmlns:a16="http://schemas.microsoft.com/office/drawing/2014/main" id="{80EE773F-CDAE-48F5-9D92-41BBCC86BEB5}"/>
              </a:ext>
            </a:extLst>
          </p:cNvPr>
          <p:cNvSpPr>
            <a:spLocks noChangeArrowheads="1"/>
          </p:cNvSpPr>
          <p:nvPr/>
        </p:nvSpPr>
        <p:spPr bwMode="auto">
          <a:xfrm>
            <a:off x="527050" y="332898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endParaRPr>
          </a:p>
        </p:txBody>
      </p:sp>
      <p:sp>
        <p:nvSpPr>
          <p:cNvPr id="68630" name="Rectangle 22">
            <a:extLst>
              <a:ext uri="{FF2B5EF4-FFF2-40B4-BE49-F238E27FC236}">
                <a16:creationId xmlns:a16="http://schemas.microsoft.com/office/drawing/2014/main" id="{ED0AD517-EDE5-4D7A-8DF8-4C4A3EFFDD2C}"/>
              </a:ext>
            </a:extLst>
          </p:cNvPr>
          <p:cNvSpPr>
            <a:spLocks noChangeArrowheads="1"/>
          </p:cNvSpPr>
          <p:nvPr/>
        </p:nvSpPr>
        <p:spPr bwMode="auto">
          <a:xfrm>
            <a:off x="1379538" y="1936750"/>
            <a:ext cx="8270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a:t>
            </a:r>
            <a:endParaRPr lang="en-GB" altLang="en-US" sz="2400">
              <a:latin typeface="Times New Roman" panose="02020603050405020304" pitchFamily="18" charset="0"/>
              <a:cs typeface="Times New Roman" panose="02020603050405020304" pitchFamily="18" charset="0"/>
            </a:endParaRPr>
          </a:p>
        </p:txBody>
      </p:sp>
      <p:sp>
        <p:nvSpPr>
          <p:cNvPr id="68631" name="Rectangle 23">
            <a:extLst>
              <a:ext uri="{FF2B5EF4-FFF2-40B4-BE49-F238E27FC236}">
                <a16:creationId xmlns:a16="http://schemas.microsoft.com/office/drawing/2014/main" id="{4E37FB9E-6BD7-4FD7-A2B1-A3BA16B72D66}"/>
              </a:ext>
            </a:extLst>
          </p:cNvPr>
          <p:cNvSpPr>
            <a:spLocks noChangeArrowheads="1"/>
          </p:cNvSpPr>
          <p:nvPr/>
        </p:nvSpPr>
        <p:spPr bwMode="auto">
          <a:xfrm>
            <a:off x="1379538" y="1481138"/>
            <a:ext cx="73072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For the following statements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and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write down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68632" name="Rectangle 24">
            <a:extLst>
              <a:ext uri="{FF2B5EF4-FFF2-40B4-BE49-F238E27FC236}">
                <a16:creationId xmlns:a16="http://schemas.microsoft.com/office/drawing/2014/main" id="{2091D8C7-51B9-4B3B-8FFD-2C7443F2493D}"/>
              </a:ext>
            </a:extLst>
          </p:cNvPr>
          <p:cNvSpPr>
            <a:spLocks noChangeArrowheads="1"/>
          </p:cNvSpPr>
          <p:nvPr/>
        </p:nvSpPr>
        <p:spPr bwMode="auto">
          <a:xfrm>
            <a:off x="2206625" y="1936750"/>
            <a:ext cx="64801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ea typeface="宋体" panose="02010600030101010101" pitchFamily="2" charset="-122"/>
                <a:sym typeface="Symbol" panose="05050102010706020507" pitchFamily="18" charset="2"/>
              </a:rPr>
              <a:t>x</a:t>
            </a:r>
            <a:r>
              <a:rPr lang="en-US" altLang="en-US" sz="2400"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en-US" sz="2400" dirty="0">
                <a:latin typeface="Times New Roman" panose="02020603050405020304" pitchFamily="18" charset="0"/>
                <a:ea typeface="宋体" panose="02010600030101010101" pitchFamily="2" charset="-122"/>
                <a:sym typeface="Symbol" panose="05050102010706020507" pitchFamily="18" charset="2"/>
              </a:rPr>
              <a:t> – 1 = 0</a:t>
            </a:r>
          </a:p>
        </p:txBody>
      </p:sp>
      <p:sp>
        <p:nvSpPr>
          <p:cNvPr id="68633" name="Rectangle 25">
            <a:extLst>
              <a:ext uri="{FF2B5EF4-FFF2-40B4-BE49-F238E27FC236}">
                <a16:creationId xmlns:a16="http://schemas.microsoft.com/office/drawing/2014/main" id="{2624926F-D95C-4721-A6D2-C69DA5F4F843}"/>
              </a:ext>
            </a:extLst>
          </p:cNvPr>
          <p:cNvSpPr>
            <a:spLocks noChangeArrowheads="1"/>
          </p:cNvSpPr>
          <p:nvPr/>
        </p:nvSpPr>
        <p:spPr bwMode="auto">
          <a:xfrm>
            <a:off x="527050" y="193675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68634" name="Rectangle 26">
            <a:extLst>
              <a:ext uri="{FF2B5EF4-FFF2-40B4-BE49-F238E27FC236}">
                <a16:creationId xmlns:a16="http://schemas.microsoft.com/office/drawing/2014/main" id="{375B0EE0-F8B9-4977-9544-D0669F1324D0}"/>
              </a:ext>
            </a:extLst>
          </p:cNvPr>
          <p:cNvSpPr>
            <a:spLocks noChangeArrowheads="1"/>
          </p:cNvSpPr>
          <p:nvPr/>
        </p:nvSpPr>
        <p:spPr bwMode="auto">
          <a:xfrm>
            <a:off x="527050" y="1481138"/>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dirty="0">
                <a:latin typeface="Times New Roman" panose="02020603050405020304" pitchFamily="18" charset="0"/>
                <a:cs typeface="Times New Roman" panose="02020603050405020304" pitchFamily="18" charset="0"/>
              </a:rPr>
              <a:t>2.</a:t>
            </a:r>
            <a:endParaRPr lang="en-GB" altLang="en-US" sz="2400" dirty="0">
              <a:latin typeface="Times New Roman" panose="02020603050405020304" pitchFamily="18" charset="0"/>
              <a:cs typeface="Times New Roman" panose="02020603050405020304" pitchFamily="18" charset="0"/>
            </a:endParaRPr>
          </a:p>
        </p:txBody>
      </p:sp>
      <p:sp>
        <p:nvSpPr>
          <p:cNvPr id="68635" name="Line 27">
            <a:extLst>
              <a:ext uri="{FF2B5EF4-FFF2-40B4-BE49-F238E27FC236}">
                <a16:creationId xmlns:a16="http://schemas.microsoft.com/office/drawing/2014/main" id="{0FF02C51-B02D-4AE5-B11A-095660ED9A40}"/>
              </a:ext>
            </a:extLst>
          </p:cNvPr>
          <p:cNvSpPr>
            <a:spLocks noChangeShapeType="1"/>
          </p:cNvSpPr>
          <p:nvPr/>
        </p:nvSpPr>
        <p:spPr bwMode="auto">
          <a:xfrm>
            <a:off x="527050" y="1481138"/>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36" name="Line 28">
            <a:extLst>
              <a:ext uri="{FF2B5EF4-FFF2-40B4-BE49-F238E27FC236}">
                <a16:creationId xmlns:a16="http://schemas.microsoft.com/office/drawing/2014/main" id="{AEC2CF5A-C684-447B-81A3-3A3AD7F82460}"/>
              </a:ext>
            </a:extLst>
          </p:cNvPr>
          <p:cNvSpPr>
            <a:spLocks noChangeShapeType="1"/>
          </p:cNvSpPr>
          <p:nvPr/>
        </p:nvSpPr>
        <p:spPr bwMode="auto">
          <a:xfrm>
            <a:off x="527050" y="5202238"/>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37" name="Line 29">
            <a:extLst>
              <a:ext uri="{FF2B5EF4-FFF2-40B4-BE49-F238E27FC236}">
                <a16:creationId xmlns:a16="http://schemas.microsoft.com/office/drawing/2014/main" id="{A476EFCD-B237-4D16-B026-12E3CE3926C6}"/>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38" name="Line 30">
            <a:extLst>
              <a:ext uri="{FF2B5EF4-FFF2-40B4-BE49-F238E27FC236}">
                <a16:creationId xmlns:a16="http://schemas.microsoft.com/office/drawing/2014/main" id="{A1178075-3A68-4FED-A4AE-808418032DA9}"/>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39" name="Line 31">
            <a:extLst>
              <a:ext uri="{FF2B5EF4-FFF2-40B4-BE49-F238E27FC236}">
                <a16:creationId xmlns:a16="http://schemas.microsoft.com/office/drawing/2014/main" id="{206C00DD-C4AA-4A2F-84AC-34CB091DF593}"/>
              </a:ext>
            </a:extLst>
          </p:cNvPr>
          <p:cNvSpPr>
            <a:spLocks noChangeShapeType="1"/>
          </p:cNvSpPr>
          <p:nvPr/>
        </p:nvSpPr>
        <p:spPr bwMode="auto">
          <a:xfrm>
            <a:off x="1379538" y="1481138"/>
            <a:ext cx="73072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0" name="Line 32">
            <a:extLst>
              <a:ext uri="{FF2B5EF4-FFF2-40B4-BE49-F238E27FC236}">
                <a16:creationId xmlns:a16="http://schemas.microsoft.com/office/drawing/2014/main" id="{9C1D68D9-61B6-4C35-BE58-5BCEE8C42CB2}"/>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1" name="Line 33">
            <a:extLst>
              <a:ext uri="{FF2B5EF4-FFF2-40B4-BE49-F238E27FC236}">
                <a16:creationId xmlns:a16="http://schemas.microsoft.com/office/drawing/2014/main" id="{09EAB839-E9B4-4A9B-87EC-3CABD909DA58}"/>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2" name="Line 34">
            <a:extLst>
              <a:ext uri="{FF2B5EF4-FFF2-40B4-BE49-F238E27FC236}">
                <a16:creationId xmlns:a16="http://schemas.microsoft.com/office/drawing/2014/main" id="{E6FDD696-2AD7-45F6-9615-C5741CAD3C49}"/>
              </a:ext>
            </a:extLst>
          </p:cNvPr>
          <p:cNvSpPr>
            <a:spLocks noChangeShapeType="1"/>
          </p:cNvSpPr>
          <p:nvPr/>
        </p:nvSpPr>
        <p:spPr bwMode="auto">
          <a:xfrm>
            <a:off x="52705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3" name="Line 35">
            <a:extLst>
              <a:ext uri="{FF2B5EF4-FFF2-40B4-BE49-F238E27FC236}">
                <a16:creationId xmlns:a16="http://schemas.microsoft.com/office/drawing/2014/main" id="{752D3B45-3F3D-4055-B66D-EF3A32FC3C5E}"/>
              </a:ext>
            </a:extLst>
          </p:cNvPr>
          <p:cNvSpPr>
            <a:spLocks noChangeShapeType="1"/>
          </p:cNvSpPr>
          <p:nvPr/>
        </p:nvSpPr>
        <p:spPr bwMode="auto">
          <a:xfrm>
            <a:off x="8686800" y="2392363"/>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4" name="Line 36">
            <a:extLst>
              <a:ext uri="{FF2B5EF4-FFF2-40B4-BE49-F238E27FC236}">
                <a16:creationId xmlns:a16="http://schemas.microsoft.com/office/drawing/2014/main" id="{65526821-444B-42F7-AEC2-7DA985B3B72F}"/>
              </a:ext>
            </a:extLst>
          </p:cNvPr>
          <p:cNvSpPr>
            <a:spLocks noChangeShapeType="1"/>
          </p:cNvSpPr>
          <p:nvPr/>
        </p:nvSpPr>
        <p:spPr bwMode="auto">
          <a:xfrm>
            <a:off x="527050" y="2860675"/>
            <a:ext cx="0" cy="936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5" name="Line 37">
            <a:extLst>
              <a:ext uri="{FF2B5EF4-FFF2-40B4-BE49-F238E27FC236}">
                <a16:creationId xmlns:a16="http://schemas.microsoft.com/office/drawing/2014/main" id="{58CA5BA3-B9BB-4A93-880C-9012E4A9F10D}"/>
              </a:ext>
            </a:extLst>
          </p:cNvPr>
          <p:cNvSpPr>
            <a:spLocks noChangeShapeType="1"/>
          </p:cNvSpPr>
          <p:nvPr/>
        </p:nvSpPr>
        <p:spPr bwMode="auto">
          <a:xfrm>
            <a:off x="8686800" y="2860675"/>
            <a:ext cx="0" cy="936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6" name="Line 38">
            <a:extLst>
              <a:ext uri="{FF2B5EF4-FFF2-40B4-BE49-F238E27FC236}">
                <a16:creationId xmlns:a16="http://schemas.microsoft.com/office/drawing/2014/main" id="{589F37D4-4E53-40DD-BEDD-AE6FCA902A2F}"/>
              </a:ext>
            </a:extLst>
          </p:cNvPr>
          <p:cNvSpPr>
            <a:spLocks noChangeShapeType="1"/>
          </p:cNvSpPr>
          <p:nvPr/>
        </p:nvSpPr>
        <p:spPr bwMode="auto">
          <a:xfrm>
            <a:off x="527050" y="379730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7" name="Line 39">
            <a:extLst>
              <a:ext uri="{FF2B5EF4-FFF2-40B4-BE49-F238E27FC236}">
                <a16:creationId xmlns:a16="http://schemas.microsoft.com/office/drawing/2014/main" id="{02843B05-B6E9-41F7-AC59-8F5DA3A62922}"/>
              </a:ext>
            </a:extLst>
          </p:cNvPr>
          <p:cNvSpPr>
            <a:spLocks noChangeShapeType="1"/>
          </p:cNvSpPr>
          <p:nvPr/>
        </p:nvSpPr>
        <p:spPr bwMode="auto">
          <a:xfrm>
            <a:off x="8686800" y="379730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8" name="Line 40">
            <a:extLst>
              <a:ext uri="{FF2B5EF4-FFF2-40B4-BE49-F238E27FC236}">
                <a16:creationId xmlns:a16="http://schemas.microsoft.com/office/drawing/2014/main" id="{672CB65B-01D5-4169-8B1F-771FCB43647B}"/>
              </a:ext>
            </a:extLst>
          </p:cNvPr>
          <p:cNvSpPr>
            <a:spLocks noChangeShapeType="1"/>
          </p:cNvSpPr>
          <p:nvPr/>
        </p:nvSpPr>
        <p:spPr bwMode="auto">
          <a:xfrm>
            <a:off x="527050" y="4265613"/>
            <a:ext cx="0" cy="936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49" name="Line 41">
            <a:extLst>
              <a:ext uri="{FF2B5EF4-FFF2-40B4-BE49-F238E27FC236}">
                <a16:creationId xmlns:a16="http://schemas.microsoft.com/office/drawing/2014/main" id="{0895C4F9-BB83-4146-99DA-3DE304FF08D5}"/>
              </a:ext>
            </a:extLst>
          </p:cNvPr>
          <p:cNvSpPr>
            <a:spLocks noChangeShapeType="1"/>
          </p:cNvSpPr>
          <p:nvPr/>
        </p:nvSpPr>
        <p:spPr bwMode="auto">
          <a:xfrm>
            <a:off x="8686800" y="4265613"/>
            <a:ext cx="0" cy="936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50" name="Line 42">
            <a:extLst>
              <a:ext uri="{FF2B5EF4-FFF2-40B4-BE49-F238E27FC236}">
                <a16:creationId xmlns:a16="http://schemas.microsoft.com/office/drawing/2014/main" id="{888463F0-6C3C-43C5-A6D5-ACB165DF3F1D}"/>
              </a:ext>
            </a:extLst>
          </p:cNvPr>
          <p:cNvSpPr>
            <a:spLocks noChangeShapeType="1"/>
          </p:cNvSpPr>
          <p:nvPr/>
        </p:nvSpPr>
        <p:spPr bwMode="auto">
          <a:xfrm>
            <a:off x="1379538" y="5202238"/>
            <a:ext cx="8270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68651" name="Line 43">
            <a:extLst>
              <a:ext uri="{FF2B5EF4-FFF2-40B4-BE49-F238E27FC236}">
                <a16:creationId xmlns:a16="http://schemas.microsoft.com/office/drawing/2014/main" id="{DB153078-DE63-4C14-9D55-0E59F05D263E}"/>
              </a:ext>
            </a:extLst>
          </p:cNvPr>
          <p:cNvSpPr>
            <a:spLocks noChangeShapeType="1"/>
          </p:cNvSpPr>
          <p:nvPr/>
        </p:nvSpPr>
        <p:spPr bwMode="auto">
          <a:xfrm>
            <a:off x="2206625" y="5202238"/>
            <a:ext cx="6480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mc:AlternateContent xmlns:mc="http://schemas.openxmlformats.org/markup-compatibility/2006" xmlns:a14="http://schemas.microsoft.com/office/drawing/2010/main">
        <mc:Choice Requires="a14">
          <p:sp>
            <p:nvSpPr>
              <p:cNvPr id="295980" name="Object 44">
                <a:extLst>
                  <a:ext uri="{FF2B5EF4-FFF2-40B4-BE49-F238E27FC236}">
                    <a16:creationId xmlns:a16="http://schemas.microsoft.com/office/drawing/2014/main" id="{A61AE4EA-63B5-4E81-8B23-C2CB81626A34}"/>
                  </a:ext>
                </a:extLst>
              </p:cNvPr>
              <p:cNvSpPr txBox="1"/>
              <p:nvPr/>
            </p:nvSpPr>
            <p:spPr bwMode="auto">
              <a:xfrm>
                <a:off x="2241550" y="3794125"/>
                <a:ext cx="2217716" cy="4826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SG" sz="2400" i="1" smtClean="0">
                          <a:solidFill>
                            <a:schemeClr val="tx1"/>
                          </a:solidFill>
                          <a:latin typeface="Cambria Math" panose="02040503050406030204" pitchFamily="18" charset="0"/>
                        </a:rPr>
                        <m:t>𝑃</m:t>
                      </m:r>
                      <m:r>
                        <a:rPr lang="en-SG" sz="2400" i="1" smtClean="0">
                          <a:solidFill>
                            <a:schemeClr val="tx1"/>
                          </a:solidFill>
                          <a:latin typeface="Cambria Math" panose="02040503050406030204" pitchFamily="18" charset="0"/>
                        </a:rPr>
                        <m:t>:  </m:t>
                      </m:r>
                      <m:rad>
                        <m:radPr>
                          <m:degHide m:val="on"/>
                          <m:ctrlPr>
                            <a:rPr lang="en-SG" sz="2400" i="1">
                              <a:solidFill>
                                <a:schemeClr val="tx1"/>
                              </a:solidFill>
                              <a:latin typeface="Cambria Math" panose="02040503050406030204" pitchFamily="18" charset="0"/>
                            </a:rPr>
                          </m:ctrlPr>
                        </m:radPr>
                        <m:deg/>
                        <m:e>
                          <m:r>
                            <a:rPr lang="en-SG" sz="2400" i="1">
                              <a:solidFill>
                                <a:schemeClr val="tx1"/>
                              </a:solidFill>
                              <a:latin typeface="Cambria Math" panose="02040503050406030204" pitchFamily="18" charset="0"/>
                            </a:rPr>
                            <m:t>𝑥</m:t>
                          </m:r>
                        </m:e>
                      </m:rad>
                      <m:r>
                        <a:rPr lang="en-SG" sz="2400" i="1">
                          <a:solidFill>
                            <a:schemeClr val="tx1"/>
                          </a:solidFill>
                          <a:latin typeface="Cambria Math" panose="02040503050406030204" pitchFamily="18" charset="0"/>
                        </a:rPr>
                        <m:t>&gt;  1</m:t>
                      </m:r>
                    </m:oMath>
                  </m:oMathPara>
                </a14:m>
                <a:endParaRPr lang="en-SG" sz="2400" dirty="0">
                  <a:solidFill>
                    <a:schemeClr val="tx1"/>
                  </a:solidFill>
                </a:endParaRPr>
              </a:p>
            </p:txBody>
          </p:sp>
        </mc:Choice>
        <mc:Fallback xmlns="">
          <p:sp>
            <p:nvSpPr>
              <p:cNvPr id="295980" name="Object 44">
                <a:extLst>
                  <a:ext uri="{FF2B5EF4-FFF2-40B4-BE49-F238E27FC236}">
                    <a16:creationId xmlns:a16="http://schemas.microsoft.com/office/drawing/2014/main" id="{A61AE4EA-63B5-4E81-8B23-C2CB81626A34}"/>
                  </a:ext>
                </a:extLst>
              </p:cNvPr>
              <p:cNvSpPr txBox="1">
                <a:spLocks noRot="1" noChangeAspect="1" noMove="1" noResize="1" noEditPoints="1" noAdjustHandles="1" noChangeArrowheads="1" noChangeShapeType="1" noTextEdit="1"/>
              </p:cNvSpPr>
              <p:nvPr/>
            </p:nvSpPr>
            <p:spPr bwMode="auto">
              <a:xfrm>
                <a:off x="2241550" y="3794125"/>
                <a:ext cx="2217716" cy="482600"/>
              </a:xfrm>
              <a:prstGeom prst="rect">
                <a:avLst/>
              </a:prstGeom>
              <a:blipFill>
                <a:blip r:embed="rId3"/>
                <a:stretch>
                  <a:fillRect l="-824"/>
                </a:stretch>
              </a:blipFill>
              <a:ln>
                <a:noFill/>
              </a:ln>
              <a:effectLst/>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5981" name="Object 45">
                <a:extLst>
                  <a:ext uri="{FF2B5EF4-FFF2-40B4-BE49-F238E27FC236}">
                    <a16:creationId xmlns:a16="http://schemas.microsoft.com/office/drawing/2014/main" id="{5C2BDAA9-A9EF-4C8A-85A9-E14D1AD4A114}"/>
                  </a:ext>
                </a:extLst>
              </p:cNvPr>
              <p:cNvSpPr txBox="1"/>
              <p:nvPr/>
            </p:nvSpPr>
            <p:spPr bwMode="auto">
              <a:xfrm>
                <a:off x="3199998" y="4756042"/>
                <a:ext cx="2518536" cy="4572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ad>
                        <m:radPr>
                          <m:degHide m:val="on"/>
                          <m:ctrlPr>
                            <a:rPr lang="en-SG" sz="2400" i="1" smtClean="0">
                              <a:solidFill>
                                <a:schemeClr val="tx1"/>
                              </a:solidFill>
                              <a:latin typeface="Cambria Math" panose="02040503050406030204" pitchFamily="18" charset="0"/>
                            </a:rPr>
                          </m:ctrlPr>
                        </m:radPr>
                        <m:deg/>
                        <m:e>
                          <m:r>
                            <a:rPr lang="en-SG" sz="2400" i="1">
                              <a:solidFill>
                                <a:schemeClr val="tx1"/>
                              </a:solidFill>
                              <a:latin typeface="Cambria Math" panose="02040503050406030204" pitchFamily="18" charset="0"/>
                            </a:rPr>
                            <m:t>𝑥</m:t>
                          </m:r>
                        </m:e>
                      </m:rad>
                      <m:r>
                        <a:rPr lang="en-SG" sz="2400" i="1">
                          <a:solidFill>
                            <a:schemeClr val="tx1"/>
                          </a:solidFill>
                          <a:latin typeface="Cambria Math" panose="02040503050406030204" pitchFamily="18" charset="0"/>
                        </a:rPr>
                        <m:t>&gt;1⇔</m:t>
                      </m:r>
                      <m:r>
                        <a:rPr lang="en-SG" sz="2400" i="1">
                          <a:solidFill>
                            <a:schemeClr val="tx1"/>
                          </a:solidFill>
                          <a:latin typeface="Cambria Math" panose="02040503050406030204" pitchFamily="18" charset="0"/>
                        </a:rPr>
                        <m:t>𝑥</m:t>
                      </m:r>
                      <m:r>
                        <a:rPr lang="en-SG" sz="2400" i="1">
                          <a:solidFill>
                            <a:schemeClr val="tx1"/>
                          </a:solidFill>
                          <a:latin typeface="Cambria Math" panose="02040503050406030204" pitchFamily="18" charset="0"/>
                        </a:rPr>
                        <m:t>&gt;1</m:t>
                      </m:r>
                    </m:oMath>
                  </m:oMathPara>
                </a14:m>
                <a:endParaRPr lang="en-SG" sz="2400" dirty="0">
                  <a:solidFill>
                    <a:schemeClr val="tx1"/>
                  </a:solidFill>
                </a:endParaRPr>
              </a:p>
            </p:txBody>
          </p:sp>
        </mc:Choice>
        <mc:Fallback xmlns="">
          <p:sp>
            <p:nvSpPr>
              <p:cNvPr id="295981" name="Object 45">
                <a:extLst>
                  <a:ext uri="{FF2B5EF4-FFF2-40B4-BE49-F238E27FC236}">
                    <a16:creationId xmlns:a16="http://schemas.microsoft.com/office/drawing/2014/main" id="{5C2BDAA9-A9EF-4C8A-85A9-E14D1AD4A114}"/>
                  </a:ext>
                </a:extLst>
              </p:cNvPr>
              <p:cNvSpPr txBox="1">
                <a:spLocks noRot="1" noChangeAspect="1" noMove="1" noResize="1" noEditPoints="1" noAdjustHandles="1" noChangeArrowheads="1" noChangeShapeType="1" noTextEdit="1"/>
              </p:cNvSpPr>
              <p:nvPr/>
            </p:nvSpPr>
            <p:spPr bwMode="auto">
              <a:xfrm>
                <a:off x="3199998" y="4756042"/>
                <a:ext cx="2518536" cy="457200"/>
              </a:xfrm>
              <a:prstGeom prst="rect">
                <a:avLst/>
              </a:prstGeom>
              <a:blipFill>
                <a:blip r:embed="rId4"/>
                <a:stretch>
                  <a:fillRect/>
                </a:stretch>
              </a:blipFill>
              <a:ln>
                <a:noFill/>
              </a:ln>
            </p:spPr>
            <p:txBody>
              <a:bodyPr/>
              <a:lstStyle/>
              <a:p>
                <a:r>
                  <a:rPr lang="en-SG">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86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59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59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59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59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59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5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p:bldP spid="295943" grpId="0"/>
      <p:bldP spid="295947" grpId="0"/>
      <p:bldP spid="295949" grpId="0"/>
      <p:bldP spid="68624" grpId="0"/>
      <p:bldP spid="68630" grpId="0"/>
      <p:bldP spid="68632" grpId="0"/>
      <p:bldP spid="295980" grpId="0"/>
      <p:bldP spid="29598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6C3EDE37-B8B9-4617-8179-738052905397}"/>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Biconditional: Truth Table</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69636" name="Rectangle 3">
            <a:extLst>
              <a:ext uri="{FF2B5EF4-FFF2-40B4-BE49-F238E27FC236}">
                <a16:creationId xmlns:a16="http://schemas.microsoft.com/office/drawing/2014/main" id="{F8E52CC4-C1DD-4793-B359-3ED8C0396AEE}"/>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b="1" dirty="0">
                <a:latin typeface="Times New Roman" panose="02020603050405020304" pitchFamily="18" charset="0"/>
                <a:cs typeface="Times New Roman" panose="02020603050405020304" pitchFamily="18" charset="0"/>
              </a:rPr>
              <a:t>Truth table for Biconditional:</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Let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and </a:t>
            </a:r>
            <a:r>
              <a:rPr lang="en-US" altLang="en-US" sz="2400" i="1" dirty="0">
                <a:latin typeface="Times New Roman" panose="02020603050405020304" pitchFamily="18" charset="0"/>
                <a:cs typeface="Times New Roman" panose="02020603050405020304" pitchFamily="18" charset="0"/>
              </a:rPr>
              <a:t>Q </a:t>
            </a:r>
            <a:r>
              <a:rPr lang="en-US" altLang="en-US" sz="2400" dirty="0">
                <a:latin typeface="Times New Roman" panose="02020603050405020304" pitchFamily="18" charset="0"/>
                <a:cs typeface="Times New Roman" panose="02020603050405020304" pitchFamily="18" charset="0"/>
              </a:rPr>
              <a:t>be statements.</a:t>
            </a:r>
            <a:endParaRPr lang="en-US" altLang="en-US" sz="2000" dirty="0">
              <a:latin typeface="Times New Roman" panose="02020603050405020304" pitchFamily="18" charset="0"/>
              <a:cs typeface="Times New Roman" panose="02020603050405020304" pitchFamily="18" charset="0"/>
            </a:endParaRPr>
          </a:p>
        </p:txBody>
      </p:sp>
      <p:graphicFrame>
        <p:nvGraphicFramePr>
          <p:cNvPr id="296990" name="Group 30">
            <a:extLst>
              <a:ext uri="{FF2B5EF4-FFF2-40B4-BE49-F238E27FC236}">
                <a16:creationId xmlns:a16="http://schemas.microsoft.com/office/drawing/2014/main" id="{1197E961-5FC4-44C6-855B-11B0450048A6}"/>
              </a:ext>
            </a:extLst>
          </p:cNvPr>
          <p:cNvGraphicFramePr>
            <a:graphicFrameLocks noGrp="1"/>
          </p:cNvGraphicFramePr>
          <p:nvPr>
            <p:ph sz="half" idx="2"/>
          </p:nvPr>
        </p:nvGraphicFramePr>
        <p:xfrm>
          <a:off x="2695575" y="3021013"/>
          <a:ext cx="4076700" cy="2292352"/>
        </p:xfrm>
        <a:graphic>
          <a:graphicData uri="http://schemas.openxmlformats.org/drawingml/2006/table">
            <a:tbl>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tblGrid>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P</a:t>
                      </a:r>
                      <a:endParaRPr kumimoji="0" lang="en-GB" sz="2400" b="0" i="1"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Q</a:t>
                      </a:r>
                      <a:endParaRPr kumimoji="0" lang="en-GB" sz="2400" b="0" i="1"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P </a:t>
                      </a:r>
                      <a:r>
                        <a:rPr kumimoji="0" lang="en-US" sz="2400" b="0" i="0" u="none" strike="noStrike" cap="none" normalizeH="0" baseline="0">
                          <a:ln>
                            <a:noFill/>
                          </a:ln>
                          <a:solidFill>
                            <a:schemeClr val="tx1"/>
                          </a:solidFill>
                          <a:effectLst/>
                          <a:latin typeface="Times New Roman" pitchFamily="-109" charset="0"/>
                          <a:cs typeface="Times New Roman" pitchFamily="-109" charset="0"/>
                          <a:sym typeface="Symbol" pitchFamily="-109" charset="2"/>
                        </a:rPr>
                        <a:t> </a:t>
                      </a:r>
                      <a:r>
                        <a:rPr kumimoji="0" lang="en-US" sz="2400" b="0" i="1" u="none" strike="noStrike" cap="none" normalizeH="0" baseline="0">
                          <a:ln>
                            <a:noFill/>
                          </a:ln>
                          <a:solidFill>
                            <a:schemeClr val="tx1"/>
                          </a:solidFill>
                          <a:effectLst/>
                          <a:latin typeface="Times New Roman" pitchFamily="-109" charset="0"/>
                          <a:cs typeface="Times New Roman" pitchFamily="-109" charset="0"/>
                          <a:sym typeface="Symbol" pitchFamily="-109"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9634" name="Slide Number Placeholder 6">
            <a:extLst>
              <a:ext uri="{FF2B5EF4-FFF2-40B4-BE49-F238E27FC236}">
                <a16:creationId xmlns:a16="http://schemas.microsoft.com/office/drawing/2014/main" id="{92D68FC2-93CA-4C33-9CD7-422945ABC3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D10627B-93AC-4DCA-9BD4-1370EDC776A5}" type="slidenum">
              <a:rPr lang="en-GB" altLang="en-US" sz="1400" smtClean="0"/>
              <a:pPr>
                <a:spcBef>
                  <a:spcPct val="0"/>
                </a:spcBef>
                <a:buFontTx/>
                <a:buNone/>
              </a:pPr>
              <a:t>43</a:t>
            </a:fld>
            <a:endParaRPr lang="en-GB"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DC930768-8DF8-468E-95D3-50014A283752}"/>
              </a:ext>
            </a:extLst>
          </p:cNvPr>
          <p:cNvSpPr>
            <a:spLocks noGrp="1" noChangeArrowheads="1"/>
          </p:cNvSpPr>
          <p:nvPr>
            <p:ph type="title"/>
          </p:nvPr>
        </p:nvSpPr>
        <p:spPr/>
        <p:txBody>
          <a:bodyPr/>
          <a:lstStyle/>
          <a:p>
            <a:pPr eaLnBrk="1" hangingPunct="1"/>
            <a:r>
              <a:rPr lang="en-US" altLang="en-US" sz="4000" b="1" dirty="0">
                <a:solidFill>
                  <a:schemeClr val="folHlink"/>
                </a:solidFill>
                <a:latin typeface="Times New Roman" panose="02020603050405020304" pitchFamily="18" charset="0"/>
                <a:cs typeface="Times New Roman" panose="02020603050405020304" pitchFamily="18" charset="0"/>
              </a:rPr>
              <a:t>Examples:</a:t>
            </a:r>
            <a:endParaRPr lang="en-GB" altLang="en-US" sz="4000" b="1" dirty="0">
              <a:solidFill>
                <a:schemeClr val="folHlink"/>
              </a:solidFill>
              <a:latin typeface="Times New Roman" panose="02020603050405020304" pitchFamily="18" charset="0"/>
              <a:cs typeface="Times New Roman" panose="02020603050405020304" pitchFamily="18" charset="0"/>
            </a:endParaRPr>
          </a:p>
        </p:txBody>
      </p:sp>
      <p:sp>
        <p:nvSpPr>
          <p:cNvPr id="70658" name="Slide Number Placeholder 6">
            <a:extLst>
              <a:ext uri="{FF2B5EF4-FFF2-40B4-BE49-F238E27FC236}">
                <a16:creationId xmlns:a16="http://schemas.microsoft.com/office/drawing/2014/main" id="{43AE5086-6B19-4A8A-A429-45BC9DC602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7E83093-65E2-48A9-9D38-E6A4CB127F7E}" type="slidenum">
              <a:rPr lang="en-GB" altLang="en-US" sz="1400" smtClean="0"/>
              <a:pPr>
                <a:spcBef>
                  <a:spcPct val="0"/>
                </a:spcBef>
                <a:buFontTx/>
                <a:buNone/>
              </a:pPr>
              <a:t>44</a:t>
            </a:fld>
            <a:endParaRPr lang="en-GB" altLang="en-US" sz="1400"/>
          </a:p>
        </p:txBody>
      </p:sp>
      <p:sp>
        <p:nvSpPr>
          <p:cNvPr id="70660" name="Rectangle 90">
            <a:extLst>
              <a:ext uri="{FF2B5EF4-FFF2-40B4-BE49-F238E27FC236}">
                <a16:creationId xmlns:a16="http://schemas.microsoft.com/office/drawing/2014/main" id="{26A578E0-79A2-450B-8E20-B486A1F4C3F6}"/>
              </a:ext>
            </a:extLst>
          </p:cNvPr>
          <p:cNvSpPr>
            <a:spLocks noChangeArrowheads="1"/>
          </p:cNvSpPr>
          <p:nvPr/>
        </p:nvSpPr>
        <p:spPr bwMode="auto">
          <a:xfrm>
            <a:off x="5819775" y="3316288"/>
            <a:ext cx="28670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43668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43668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43668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0661" name="Rectangle 88">
            <a:extLst>
              <a:ext uri="{FF2B5EF4-FFF2-40B4-BE49-F238E27FC236}">
                <a16:creationId xmlns:a16="http://schemas.microsoft.com/office/drawing/2014/main" id="{142A37DD-9709-4CA1-BFAB-806C7F909797}"/>
              </a:ext>
            </a:extLst>
          </p:cNvPr>
          <p:cNvSpPr>
            <a:spLocks noChangeArrowheads="1"/>
          </p:cNvSpPr>
          <p:nvPr/>
        </p:nvSpPr>
        <p:spPr bwMode="auto">
          <a:xfrm>
            <a:off x="1379538" y="3316288"/>
            <a:ext cx="444023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0662" name="Rectangle 86">
            <a:extLst>
              <a:ext uri="{FF2B5EF4-FFF2-40B4-BE49-F238E27FC236}">
                <a16:creationId xmlns:a16="http://schemas.microsoft.com/office/drawing/2014/main" id="{169C879B-67C9-43D8-AB2D-1506777C6DB6}"/>
              </a:ext>
            </a:extLst>
          </p:cNvPr>
          <p:cNvSpPr>
            <a:spLocks noChangeArrowheads="1"/>
          </p:cNvSpPr>
          <p:nvPr/>
        </p:nvSpPr>
        <p:spPr bwMode="auto">
          <a:xfrm>
            <a:off x="527050" y="331628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70666" name="Rectangle 7">
            <a:extLst>
              <a:ext uri="{FF2B5EF4-FFF2-40B4-BE49-F238E27FC236}">
                <a16:creationId xmlns:a16="http://schemas.microsoft.com/office/drawing/2014/main" id="{23EEBE8A-B83C-4EBB-AFA9-CC8D6496F4B5}"/>
              </a:ext>
            </a:extLst>
          </p:cNvPr>
          <p:cNvSpPr>
            <a:spLocks noChangeArrowheads="1"/>
          </p:cNvSpPr>
          <p:nvPr/>
        </p:nvSpPr>
        <p:spPr bwMode="auto">
          <a:xfrm>
            <a:off x="5819775" y="4605338"/>
            <a:ext cx="28670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70667" name="Rectangle 8">
            <a:extLst>
              <a:ext uri="{FF2B5EF4-FFF2-40B4-BE49-F238E27FC236}">
                <a16:creationId xmlns:a16="http://schemas.microsoft.com/office/drawing/2014/main" id="{BF428175-C13A-45DA-ABB1-82BD4B4DA748}"/>
              </a:ext>
            </a:extLst>
          </p:cNvPr>
          <p:cNvSpPr>
            <a:spLocks noChangeArrowheads="1"/>
          </p:cNvSpPr>
          <p:nvPr/>
        </p:nvSpPr>
        <p:spPr bwMode="auto">
          <a:xfrm>
            <a:off x="1379538" y="4605338"/>
            <a:ext cx="444023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0668" name="Rectangle 9">
            <a:extLst>
              <a:ext uri="{FF2B5EF4-FFF2-40B4-BE49-F238E27FC236}">
                <a16:creationId xmlns:a16="http://schemas.microsoft.com/office/drawing/2014/main" id="{5248A178-10E6-44D2-BDD4-AF03DB0C37D4}"/>
              </a:ext>
            </a:extLst>
          </p:cNvPr>
          <p:cNvSpPr>
            <a:spLocks noChangeArrowheads="1"/>
          </p:cNvSpPr>
          <p:nvPr/>
        </p:nvSpPr>
        <p:spPr bwMode="auto">
          <a:xfrm>
            <a:off x="527050" y="4605338"/>
            <a:ext cx="8524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70669" name="Rectangle 10">
            <a:extLst>
              <a:ext uri="{FF2B5EF4-FFF2-40B4-BE49-F238E27FC236}">
                <a16:creationId xmlns:a16="http://schemas.microsoft.com/office/drawing/2014/main" id="{7C35C18B-0F46-43F9-B094-2826FC775D7C}"/>
              </a:ext>
            </a:extLst>
          </p:cNvPr>
          <p:cNvSpPr>
            <a:spLocks noChangeArrowheads="1"/>
          </p:cNvSpPr>
          <p:nvPr/>
        </p:nvSpPr>
        <p:spPr bwMode="auto">
          <a:xfrm>
            <a:off x="1379538" y="5073650"/>
            <a:ext cx="44402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97995" name="Rectangle 11">
            <a:extLst>
              <a:ext uri="{FF2B5EF4-FFF2-40B4-BE49-F238E27FC236}">
                <a16:creationId xmlns:a16="http://schemas.microsoft.com/office/drawing/2014/main" id="{46A4E4DC-1FD1-4468-93CC-FA31D1701EAE}"/>
              </a:ext>
            </a:extLst>
          </p:cNvPr>
          <p:cNvSpPr>
            <a:spLocks noChangeArrowheads="1"/>
          </p:cNvSpPr>
          <p:nvPr/>
        </p:nvSpPr>
        <p:spPr bwMode="auto">
          <a:xfrm>
            <a:off x="1379538" y="2847975"/>
            <a:ext cx="44402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 get wet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it is raining</a:t>
            </a:r>
          </a:p>
        </p:txBody>
      </p:sp>
      <p:sp>
        <p:nvSpPr>
          <p:cNvPr id="70671" name="Rectangle 12">
            <a:extLst>
              <a:ext uri="{FF2B5EF4-FFF2-40B4-BE49-F238E27FC236}">
                <a16:creationId xmlns:a16="http://schemas.microsoft.com/office/drawing/2014/main" id="{E83446E2-24A8-4F4D-B2BB-B6EC4B65CE75}"/>
              </a:ext>
            </a:extLst>
          </p:cNvPr>
          <p:cNvSpPr>
            <a:spLocks noChangeArrowheads="1"/>
          </p:cNvSpPr>
          <p:nvPr/>
        </p:nvSpPr>
        <p:spPr bwMode="auto">
          <a:xfrm>
            <a:off x="1379538" y="2392363"/>
            <a:ext cx="44402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a:t>
            </a:r>
            <a:endParaRPr lang="en-GB" altLang="en-US" sz="2400">
              <a:latin typeface="Times New Roman" panose="02020603050405020304" pitchFamily="18" charset="0"/>
              <a:cs typeface="Times New Roman" panose="02020603050405020304" pitchFamily="18" charset="0"/>
            </a:endParaRPr>
          </a:p>
        </p:txBody>
      </p:sp>
      <p:sp>
        <p:nvSpPr>
          <p:cNvPr id="70672" name="Rectangle 13">
            <a:extLst>
              <a:ext uri="{FF2B5EF4-FFF2-40B4-BE49-F238E27FC236}">
                <a16:creationId xmlns:a16="http://schemas.microsoft.com/office/drawing/2014/main" id="{7CA0AB52-98CC-46D8-A29B-BB122005B443}"/>
              </a:ext>
            </a:extLst>
          </p:cNvPr>
          <p:cNvSpPr>
            <a:spLocks noChangeArrowheads="1"/>
          </p:cNvSpPr>
          <p:nvPr/>
        </p:nvSpPr>
        <p:spPr bwMode="auto">
          <a:xfrm>
            <a:off x="1379538" y="1936750"/>
            <a:ext cx="44402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a:latin typeface="Times New Roman" panose="02020603050405020304" pitchFamily="18" charset="0"/>
                <a:cs typeface="Times New Roman" panose="02020603050405020304" pitchFamily="18" charset="0"/>
              </a:rPr>
              <a:t>x</a:t>
            </a:r>
            <a:r>
              <a:rPr lang="en-US" altLang="en-US" sz="2400" baseline="300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 = 1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x</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1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x</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-1) </a:t>
            </a:r>
          </a:p>
        </p:txBody>
      </p:sp>
      <p:sp>
        <p:nvSpPr>
          <p:cNvPr id="70673" name="Rectangle 14">
            <a:extLst>
              <a:ext uri="{FF2B5EF4-FFF2-40B4-BE49-F238E27FC236}">
                <a16:creationId xmlns:a16="http://schemas.microsoft.com/office/drawing/2014/main" id="{A37A1B07-EEB7-4F20-8BC3-0F558D9041AF}"/>
              </a:ext>
            </a:extLst>
          </p:cNvPr>
          <p:cNvSpPr>
            <a:spLocks noChangeArrowheads="1"/>
          </p:cNvSpPr>
          <p:nvPr/>
        </p:nvSpPr>
        <p:spPr bwMode="auto">
          <a:xfrm>
            <a:off x="5819775" y="5073650"/>
            <a:ext cx="28670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43668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43668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43668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0674" name="Rectangle 15">
            <a:extLst>
              <a:ext uri="{FF2B5EF4-FFF2-40B4-BE49-F238E27FC236}">
                <a16:creationId xmlns:a16="http://schemas.microsoft.com/office/drawing/2014/main" id="{8A283433-648D-4FD0-8A5A-A279F8B7E651}"/>
              </a:ext>
            </a:extLst>
          </p:cNvPr>
          <p:cNvSpPr>
            <a:spLocks noChangeArrowheads="1"/>
          </p:cNvSpPr>
          <p:nvPr/>
        </p:nvSpPr>
        <p:spPr bwMode="auto">
          <a:xfrm>
            <a:off x="527050" y="5073650"/>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98000" name="Rectangle 16">
            <a:extLst>
              <a:ext uri="{FF2B5EF4-FFF2-40B4-BE49-F238E27FC236}">
                <a16:creationId xmlns:a16="http://schemas.microsoft.com/office/drawing/2014/main" id="{84EC0EE6-CE8C-4AAE-8FEC-73CFD9E9CB05}"/>
              </a:ext>
            </a:extLst>
          </p:cNvPr>
          <p:cNvSpPr>
            <a:spLocks noChangeArrowheads="1"/>
          </p:cNvSpPr>
          <p:nvPr/>
        </p:nvSpPr>
        <p:spPr bwMode="auto">
          <a:xfrm>
            <a:off x="5819775" y="2847975"/>
            <a:ext cx="28670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43668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43668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43668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False</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98001" name="Rectangle 17">
            <a:extLst>
              <a:ext uri="{FF2B5EF4-FFF2-40B4-BE49-F238E27FC236}">
                <a16:creationId xmlns:a16="http://schemas.microsoft.com/office/drawing/2014/main" id="{D7C7E73A-6D16-49BC-9C9E-F173DC660A40}"/>
              </a:ext>
            </a:extLst>
          </p:cNvPr>
          <p:cNvSpPr>
            <a:spLocks noChangeArrowheads="1"/>
          </p:cNvSpPr>
          <p:nvPr/>
        </p:nvSpPr>
        <p:spPr bwMode="auto">
          <a:xfrm>
            <a:off x="527050" y="2847975"/>
            <a:ext cx="852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a:t>
            </a:r>
            <a:endParaRPr lang="en-GB" altLang="en-US" sz="2400" i="1">
              <a:latin typeface="Times New Roman" panose="02020603050405020304" pitchFamily="18" charset="0"/>
              <a:cs typeface="Times New Roman" panose="02020603050405020304" pitchFamily="18" charset="0"/>
            </a:endParaRPr>
          </a:p>
        </p:txBody>
      </p:sp>
      <p:sp>
        <p:nvSpPr>
          <p:cNvPr id="70677" name="Rectangle 18">
            <a:extLst>
              <a:ext uri="{FF2B5EF4-FFF2-40B4-BE49-F238E27FC236}">
                <a16:creationId xmlns:a16="http://schemas.microsoft.com/office/drawing/2014/main" id="{30F65564-077D-4A6C-871E-11E27CE7264C}"/>
              </a:ext>
            </a:extLst>
          </p:cNvPr>
          <p:cNvSpPr>
            <a:spLocks noChangeArrowheads="1"/>
          </p:cNvSpPr>
          <p:nvPr/>
        </p:nvSpPr>
        <p:spPr bwMode="auto">
          <a:xfrm>
            <a:off x="5819775" y="2392363"/>
            <a:ext cx="28670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70678" name="Rectangle 19">
            <a:extLst>
              <a:ext uri="{FF2B5EF4-FFF2-40B4-BE49-F238E27FC236}">
                <a16:creationId xmlns:a16="http://schemas.microsoft.com/office/drawing/2014/main" id="{B672CC4E-FAFB-44EE-B107-38E1C88640E7}"/>
              </a:ext>
            </a:extLst>
          </p:cNvPr>
          <p:cNvSpPr>
            <a:spLocks noChangeArrowheads="1"/>
          </p:cNvSpPr>
          <p:nvPr/>
        </p:nvSpPr>
        <p:spPr bwMode="auto">
          <a:xfrm>
            <a:off x="527050" y="2392363"/>
            <a:ext cx="852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298004" name="Rectangle 20">
            <a:extLst>
              <a:ext uri="{FF2B5EF4-FFF2-40B4-BE49-F238E27FC236}">
                <a16:creationId xmlns:a16="http://schemas.microsoft.com/office/drawing/2014/main" id="{8A503F91-DC16-4F68-86A9-DA7341ED2A4B}"/>
              </a:ext>
            </a:extLst>
          </p:cNvPr>
          <p:cNvSpPr>
            <a:spLocks noChangeArrowheads="1"/>
          </p:cNvSpPr>
          <p:nvPr/>
        </p:nvSpPr>
        <p:spPr bwMode="auto">
          <a:xfrm>
            <a:off x="5819775" y="1936750"/>
            <a:ext cx="28670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 pos="143668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 pos="143668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 pos="143668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 pos="143668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 pos="143668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 pos="143668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 pos="143668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 pos="143668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 pos="143668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True	</a:t>
            </a:r>
            <a:endParaRPr lang="en-GB"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0680" name="Rectangle 21">
            <a:extLst>
              <a:ext uri="{FF2B5EF4-FFF2-40B4-BE49-F238E27FC236}">
                <a16:creationId xmlns:a16="http://schemas.microsoft.com/office/drawing/2014/main" id="{2AA5D155-39F7-4B7E-8A70-39C733790275}"/>
              </a:ext>
            </a:extLst>
          </p:cNvPr>
          <p:cNvSpPr>
            <a:spLocks noChangeArrowheads="1"/>
          </p:cNvSpPr>
          <p:nvPr/>
        </p:nvSpPr>
        <p:spPr bwMode="auto">
          <a:xfrm>
            <a:off x="527050" y="1936750"/>
            <a:ext cx="852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a:t>
            </a:r>
            <a:endParaRPr lang="en-GB" altLang="en-US" sz="2400">
              <a:latin typeface="Times New Roman" panose="02020603050405020304" pitchFamily="18" charset="0"/>
              <a:cs typeface="Times New Roman" panose="02020603050405020304" pitchFamily="18" charset="0"/>
            </a:endParaRPr>
          </a:p>
        </p:txBody>
      </p:sp>
      <p:sp>
        <p:nvSpPr>
          <p:cNvPr id="70681" name="Rectangle 22">
            <a:extLst>
              <a:ext uri="{FF2B5EF4-FFF2-40B4-BE49-F238E27FC236}">
                <a16:creationId xmlns:a16="http://schemas.microsoft.com/office/drawing/2014/main" id="{8F874B0C-3BFD-4805-8893-8224261D2473}"/>
              </a:ext>
            </a:extLst>
          </p:cNvPr>
          <p:cNvSpPr>
            <a:spLocks noChangeArrowheads="1"/>
          </p:cNvSpPr>
          <p:nvPr/>
        </p:nvSpPr>
        <p:spPr bwMode="auto">
          <a:xfrm>
            <a:off x="527050" y="1481138"/>
            <a:ext cx="81597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Write down the truth value of the following statements.</a:t>
            </a:r>
            <a:endParaRPr lang="en-GB" altLang="en-US" sz="2400">
              <a:latin typeface="Times New Roman" panose="02020603050405020304" pitchFamily="18" charset="0"/>
              <a:cs typeface="Times New Roman" panose="02020603050405020304" pitchFamily="18" charset="0"/>
            </a:endParaRPr>
          </a:p>
        </p:txBody>
      </p:sp>
      <p:sp>
        <p:nvSpPr>
          <p:cNvPr id="70682" name="Line 23">
            <a:extLst>
              <a:ext uri="{FF2B5EF4-FFF2-40B4-BE49-F238E27FC236}">
                <a16:creationId xmlns:a16="http://schemas.microsoft.com/office/drawing/2014/main" id="{1D298601-3F56-49A1-9987-A7292949AC19}"/>
              </a:ext>
            </a:extLst>
          </p:cNvPr>
          <p:cNvSpPr>
            <a:spLocks noChangeShapeType="1"/>
          </p:cNvSpPr>
          <p:nvPr/>
        </p:nvSpPr>
        <p:spPr bwMode="auto">
          <a:xfrm>
            <a:off x="527050" y="1481138"/>
            <a:ext cx="81597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83" name="Line 24">
            <a:extLst>
              <a:ext uri="{FF2B5EF4-FFF2-40B4-BE49-F238E27FC236}">
                <a16:creationId xmlns:a16="http://schemas.microsoft.com/office/drawing/2014/main" id="{74E4BF65-B641-48BA-B5B3-0643B9313742}"/>
              </a:ext>
            </a:extLst>
          </p:cNvPr>
          <p:cNvSpPr>
            <a:spLocks noChangeShapeType="1"/>
          </p:cNvSpPr>
          <p:nvPr/>
        </p:nvSpPr>
        <p:spPr bwMode="auto">
          <a:xfrm>
            <a:off x="527050" y="5541963"/>
            <a:ext cx="852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84" name="Line 25">
            <a:extLst>
              <a:ext uri="{FF2B5EF4-FFF2-40B4-BE49-F238E27FC236}">
                <a16:creationId xmlns:a16="http://schemas.microsoft.com/office/drawing/2014/main" id="{C5009936-E38A-461E-8135-7815D41174F3}"/>
              </a:ext>
            </a:extLst>
          </p:cNvPr>
          <p:cNvSpPr>
            <a:spLocks noChangeShapeType="1"/>
          </p:cNvSpPr>
          <p:nvPr/>
        </p:nvSpPr>
        <p:spPr bwMode="auto">
          <a:xfrm>
            <a:off x="52705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85" name="Line 26">
            <a:extLst>
              <a:ext uri="{FF2B5EF4-FFF2-40B4-BE49-F238E27FC236}">
                <a16:creationId xmlns:a16="http://schemas.microsoft.com/office/drawing/2014/main" id="{A62A23E3-1653-44D4-9CF7-12E44F48A4B7}"/>
              </a:ext>
            </a:extLst>
          </p:cNvPr>
          <p:cNvSpPr>
            <a:spLocks noChangeShapeType="1"/>
          </p:cNvSpPr>
          <p:nvPr/>
        </p:nvSpPr>
        <p:spPr bwMode="auto">
          <a:xfrm>
            <a:off x="8686800" y="148113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86" name="Line 94">
            <a:extLst>
              <a:ext uri="{FF2B5EF4-FFF2-40B4-BE49-F238E27FC236}">
                <a16:creationId xmlns:a16="http://schemas.microsoft.com/office/drawing/2014/main" id="{36F1F003-81C1-4EA8-AD08-BBA0357D52CF}"/>
              </a:ext>
            </a:extLst>
          </p:cNvPr>
          <p:cNvSpPr>
            <a:spLocks noChangeShapeType="1"/>
          </p:cNvSpPr>
          <p:nvPr/>
        </p:nvSpPr>
        <p:spPr bwMode="auto">
          <a:xfrm>
            <a:off x="52705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87" name="Line 95">
            <a:extLst>
              <a:ext uri="{FF2B5EF4-FFF2-40B4-BE49-F238E27FC236}">
                <a16:creationId xmlns:a16="http://schemas.microsoft.com/office/drawing/2014/main" id="{25A7ADD9-D0D5-4708-8B7F-CCAE27FA128D}"/>
              </a:ext>
            </a:extLst>
          </p:cNvPr>
          <p:cNvSpPr>
            <a:spLocks noChangeShapeType="1"/>
          </p:cNvSpPr>
          <p:nvPr/>
        </p:nvSpPr>
        <p:spPr bwMode="auto">
          <a:xfrm>
            <a:off x="8686800" y="1936750"/>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88" name="Line 97">
            <a:extLst>
              <a:ext uri="{FF2B5EF4-FFF2-40B4-BE49-F238E27FC236}">
                <a16:creationId xmlns:a16="http://schemas.microsoft.com/office/drawing/2014/main" id="{77BFB2C7-7487-4DC9-B649-55857BADB326}"/>
              </a:ext>
            </a:extLst>
          </p:cNvPr>
          <p:cNvSpPr>
            <a:spLocks noChangeShapeType="1"/>
          </p:cNvSpPr>
          <p:nvPr/>
        </p:nvSpPr>
        <p:spPr bwMode="auto">
          <a:xfrm>
            <a:off x="52705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89" name="Line 101">
            <a:extLst>
              <a:ext uri="{FF2B5EF4-FFF2-40B4-BE49-F238E27FC236}">
                <a16:creationId xmlns:a16="http://schemas.microsoft.com/office/drawing/2014/main" id="{F79F0727-1AF7-474D-A920-4076B0A37735}"/>
              </a:ext>
            </a:extLst>
          </p:cNvPr>
          <p:cNvSpPr>
            <a:spLocks noChangeShapeType="1"/>
          </p:cNvSpPr>
          <p:nvPr/>
        </p:nvSpPr>
        <p:spPr bwMode="auto">
          <a:xfrm>
            <a:off x="8686800" y="23923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0" name="Line 103">
            <a:extLst>
              <a:ext uri="{FF2B5EF4-FFF2-40B4-BE49-F238E27FC236}">
                <a16:creationId xmlns:a16="http://schemas.microsoft.com/office/drawing/2014/main" id="{7426FF18-8E28-44C9-8D07-5DD16667707A}"/>
              </a:ext>
            </a:extLst>
          </p:cNvPr>
          <p:cNvSpPr>
            <a:spLocks noChangeShapeType="1"/>
          </p:cNvSpPr>
          <p:nvPr/>
        </p:nvSpPr>
        <p:spPr bwMode="auto">
          <a:xfrm>
            <a:off x="527050" y="28479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1" name="Line 107">
            <a:extLst>
              <a:ext uri="{FF2B5EF4-FFF2-40B4-BE49-F238E27FC236}">
                <a16:creationId xmlns:a16="http://schemas.microsoft.com/office/drawing/2014/main" id="{04883F7B-E6F9-4755-AAE7-640A0C207AE7}"/>
              </a:ext>
            </a:extLst>
          </p:cNvPr>
          <p:cNvSpPr>
            <a:spLocks noChangeShapeType="1"/>
          </p:cNvSpPr>
          <p:nvPr/>
        </p:nvSpPr>
        <p:spPr bwMode="auto">
          <a:xfrm>
            <a:off x="8686800" y="2847975"/>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2" name="Line 109">
            <a:extLst>
              <a:ext uri="{FF2B5EF4-FFF2-40B4-BE49-F238E27FC236}">
                <a16:creationId xmlns:a16="http://schemas.microsoft.com/office/drawing/2014/main" id="{6805DD1B-7D18-4422-AD93-D4A029905FA8}"/>
              </a:ext>
            </a:extLst>
          </p:cNvPr>
          <p:cNvSpPr>
            <a:spLocks noChangeShapeType="1"/>
          </p:cNvSpPr>
          <p:nvPr/>
        </p:nvSpPr>
        <p:spPr bwMode="auto">
          <a:xfrm>
            <a:off x="527050" y="33162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3" name="Line 113">
            <a:extLst>
              <a:ext uri="{FF2B5EF4-FFF2-40B4-BE49-F238E27FC236}">
                <a16:creationId xmlns:a16="http://schemas.microsoft.com/office/drawing/2014/main" id="{EF24BAB1-368C-419D-972C-F71EB25AC7BA}"/>
              </a:ext>
            </a:extLst>
          </p:cNvPr>
          <p:cNvSpPr>
            <a:spLocks noChangeShapeType="1"/>
          </p:cNvSpPr>
          <p:nvPr/>
        </p:nvSpPr>
        <p:spPr bwMode="auto">
          <a:xfrm>
            <a:off x="8686800" y="331628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4" name="Line 115">
            <a:extLst>
              <a:ext uri="{FF2B5EF4-FFF2-40B4-BE49-F238E27FC236}">
                <a16:creationId xmlns:a16="http://schemas.microsoft.com/office/drawing/2014/main" id="{AD30C9E4-0C88-4A2E-AFBC-BF173F0D4800}"/>
              </a:ext>
            </a:extLst>
          </p:cNvPr>
          <p:cNvSpPr>
            <a:spLocks noChangeShapeType="1"/>
          </p:cNvSpPr>
          <p:nvPr/>
        </p:nvSpPr>
        <p:spPr bwMode="auto">
          <a:xfrm>
            <a:off x="527050" y="3784600"/>
            <a:ext cx="0" cy="8207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5" name="Line 119">
            <a:extLst>
              <a:ext uri="{FF2B5EF4-FFF2-40B4-BE49-F238E27FC236}">
                <a16:creationId xmlns:a16="http://schemas.microsoft.com/office/drawing/2014/main" id="{62ACAEAD-A31A-4E7C-B533-2B2F87F65AB4}"/>
              </a:ext>
            </a:extLst>
          </p:cNvPr>
          <p:cNvSpPr>
            <a:spLocks noChangeShapeType="1"/>
          </p:cNvSpPr>
          <p:nvPr/>
        </p:nvSpPr>
        <p:spPr bwMode="auto">
          <a:xfrm>
            <a:off x="8686800" y="3784600"/>
            <a:ext cx="0" cy="8207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6" name="Line 121">
            <a:extLst>
              <a:ext uri="{FF2B5EF4-FFF2-40B4-BE49-F238E27FC236}">
                <a16:creationId xmlns:a16="http://schemas.microsoft.com/office/drawing/2014/main" id="{F2C85903-EB33-4AA4-989C-FFDFE56F7426}"/>
              </a:ext>
            </a:extLst>
          </p:cNvPr>
          <p:cNvSpPr>
            <a:spLocks noChangeShapeType="1"/>
          </p:cNvSpPr>
          <p:nvPr/>
        </p:nvSpPr>
        <p:spPr bwMode="auto">
          <a:xfrm>
            <a:off x="527050" y="460533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7" name="Line 125">
            <a:extLst>
              <a:ext uri="{FF2B5EF4-FFF2-40B4-BE49-F238E27FC236}">
                <a16:creationId xmlns:a16="http://schemas.microsoft.com/office/drawing/2014/main" id="{EF07177B-01D7-46E6-ACC4-BF7DD95321C4}"/>
              </a:ext>
            </a:extLst>
          </p:cNvPr>
          <p:cNvSpPr>
            <a:spLocks noChangeShapeType="1"/>
          </p:cNvSpPr>
          <p:nvPr/>
        </p:nvSpPr>
        <p:spPr bwMode="auto">
          <a:xfrm>
            <a:off x="8686800" y="4605338"/>
            <a:ext cx="0" cy="468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8" name="Line 127">
            <a:extLst>
              <a:ext uri="{FF2B5EF4-FFF2-40B4-BE49-F238E27FC236}">
                <a16:creationId xmlns:a16="http://schemas.microsoft.com/office/drawing/2014/main" id="{C858FEC6-CDB9-4C4E-B741-C84F2841104D}"/>
              </a:ext>
            </a:extLst>
          </p:cNvPr>
          <p:cNvSpPr>
            <a:spLocks noChangeShapeType="1"/>
          </p:cNvSpPr>
          <p:nvPr/>
        </p:nvSpPr>
        <p:spPr bwMode="auto">
          <a:xfrm>
            <a:off x="527050" y="507365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699" name="Line 131">
            <a:extLst>
              <a:ext uri="{FF2B5EF4-FFF2-40B4-BE49-F238E27FC236}">
                <a16:creationId xmlns:a16="http://schemas.microsoft.com/office/drawing/2014/main" id="{7A58BDC2-93FF-4256-B83E-FE936B887AF5}"/>
              </a:ext>
            </a:extLst>
          </p:cNvPr>
          <p:cNvSpPr>
            <a:spLocks noChangeShapeType="1"/>
          </p:cNvSpPr>
          <p:nvPr/>
        </p:nvSpPr>
        <p:spPr bwMode="auto">
          <a:xfrm>
            <a:off x="8686800" y="5073650"/>
            <a:ext cx="0" cy="468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700" name="Line 133">
            <a:extLst>
              <a:ext uri="{FF2B5EF4-FFF2-40B4-BE49-F238E27FC236}">
                <a16:creationId xmlns:a16="http://schemas.microsoft.com/office/drawing/2014/main" id="{C50C9E22-74A7-4991-A3C7-C8C4B19BBA6E}"/>
              </a:ext>
            </a:extLst>
          </p:cNvPr>
          <p:cNvSpPr>
            <a:spLocks noChangeShapeType="1"/>
          </p:cNvSpPr>
          <p:nvPr/>
        </p:nvSpPr>
        <p:spPr bwMode="auto">
          <a:xfrm>
            <a:off x="1379538" y="5541963"/>
            <a:ext cx="44402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0701" name="Line 135">
            <a:extLst>
              <a:ext uri="{FF2B5EF4-FFF2-40B4-BE49-F238E27FC236}">
                <a16:creationId xmlns:a16="http://schemas.microsoft.com/office/drawing/2014/main" id="{1783FE1F-C4C7-4D11-B116-FFC52A2434A3}"/>
              </a:ext>
            </a:extLst>
          </p:cNvPr>
          <p:cNvSpPr>
            <a:spLocks noChangeShapeType="1"/>
          </p:cNvSpPr>
          <p:nvPr/>
        </p:nvSpPr>
        <p:spPr bwMode="auto">
          <a:xfrm>
            <a:off x="5819775" y="5541963"/>
            <a:ext cx="2867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8004"/>
                                        </p:tgtEl>
                                        <p:attrNameLst>
                                          <p:attrName>style.visibility</p:attrName>
                                        </p:attrNameLst>
                                      </p:cBhvr>
                                      <p:to>
                                        <p:strVal val="visible"/>
                                      </p:to>
                                    </p:set>
                                    <p:animEffect transition="in" filter="box(in)">
                                      <p:cBhvr>
                                        <p:cTn id="7" dur="500"/>
                                        <p:tgtEl>
                                          <p:spTgt spid="298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8001"/>
                                        </p:tgtEl>
                                        <p:attrNameLst>
                                          <p:attrName>style.visibility</p:attrName>
                                        </p:attrNameLst>
                                      </p:cBhvr>
                                      <p:to>
                                        <p:strVal val="visible"/>
                                      </p:to>
                                    </p:set>
                                    <p:animEffect transition="in" filter="box(in)">
                                      <p:cBhvr>
                                        <p:cTn id="12" dur="500"/>
                                        <p:tgtEl>
                                          <p:spTgt spid="29800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97995"/>
                                        </p:tgtEl>
                                        <p:attrNameLst>
                                          <p:attrName>style.visibility</p:attrName>
                                        </p:attrNameLst>
                                      </p:cBhvr>
                                      <p:to>
                                        <p:strVal val="visible"/>
                                      </p:to>
                                    </p:set>
                                    <p:animEffect transition="in" filter="box(in)">
                                      <p:cBhvr>
                                        <p:cTn id="15" dur="500"/>
                                        <p:tgtEl>
                                          <p:spTgt spid="2979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98000"/>
                                        </p:tgtEl>
                                        <p:attrNameLst>
                                          <p:attrName>style.visibility</p:attrName>
                                        </p:attrNameLst>
                                      </p:cBhvr>
                                      <p:to>
                                        <p:strVal val="visible"/>
                                      </p:to>
                                    </p:set>
                                    <p:animEffect transition="in" filter="box(in)">
                                      <p:cBhvr>
                                        <p:cTn id="20" dur="500"/>
                                        <p:tgtEl>
                                          <p:spTgt spid="298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5" grpId="0"/>
      <p:bldP spid="298000" grpId="0"/>
      <p:bldP spid="298001" grpId="0"/>
      <p:bldP spid="29800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9C5A037B-EF31-4286-808E-60BBBC71915F}"/>
              </a:ext>
            </a:extLst>
          </p:cNvPr>
          <p:cNvSpPr>
            <a:spLocks noGrp="1" noChangeArrowheads="1"/>
          </p:cNvSpPr>
          <p:nvPr>
            <p:ph type="title"/>
          </p:nvPr>
        </p:nvSpPr>
        <p:spPr/>
        <p:txBody>
          <a:bodyPr/>
          <a:lstStyle/>
          <a:p>
            <a:pPr eaLnBrk="1" hangingPunct="1"/>
            <a:r>
              <a:rPr lang="en-US" altLang="en-US" sz="3200" b="1">
                <a:solidFill>
                  <a:schemeClr val="folHlink"/>
                </a:solidFill>
                <a:latin typeface="Times New Roman" panose="02020603050405020304" pitchFamily="18" charset="0"/>
                <a:cs typeface="Times New Roman" panose="02020603050405020304" pitchFamily="18" charset="0"/>
              </a:rPr>
              <a:t>Evaluating Compound Statements</a:t>
            </a:r>
            <a:endParaRPr lang="en-US" altLang="en-US" sz="32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71684" name="Rectangle 3">
            <a:extLst>
              <a:ext uri="{FF2B5EF4-FFF2-40B4-BE49-F238E27FC236}">
                <a16:creationId xmlns:a16="http://schemas.microsoft.com/office/drawing/2014/main" id="{61FB73E3-3723-4022-99D3-C1D855FED3BC}"/>
              </a:ext>
            </a:extLst>
          </p:cNvPr>
          <p:cNvSpPr>
            <a:spLocks noGrp="1" noChangeArrowheads="1"/>
          </p:cNvSpPr>
          <p:nvPr>
            <p:ph type="body" sz="half" idx="1"/>
          </p:nvPr>
        </p:nvSpPr>
        <p:spPr>
          <a:xfrm>
            <a:off x="588963" y="1898650"/>
            <a:ext cx="7248525" cy="3394075"/>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From the order that logical connectives are evaluated, it is clear that “P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Q  ~ R”  means “</a:t>
            </a:r>
            <a:r>
              <a:rPr lang="en-US" altLang="en-US" sz="2400"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(Q  ~ R)” but not “(</a:t>
            </a:r>
            <a:r>
              <a:rPr lang="en-US" altLang="en-US" sz="2400" dirty="0">
                <a:latin typeface="Times New Roman" panose="02020603050405020304" pitchFamily="18" charset="0"/>
                <a:cs typeface="Times New Roman" panose="02020603050405020304" pitchFamily="18" charset="0"/>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Q)  ~ R”. </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When constructing compound statements, we should use parentheses to specify the order of evaluation if it is not implied directly from the order that logical connectives are evaluated. For example, 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QR.</a:t>
            </a: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1800" i="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1682" name="Slide Number Placeholder 6">
            <a:extLst>
              <a:ext uri="{FF2B5EF4-FFF2-40B4-BE49-F238E27FC236}">
                <a16:creationId xmlns:a16="http://schemas.microsoft.com/office/drawing/2014/main" id="{72D8C967-C764-4C96-A2DA-24C02D2415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B6114CF-A5AE-4943-B63A-F48C480C0421}" type="slidenum">
              <a:rPr lang="en-GB" altLang="en-US" sz="1000" smtClean="0"/>
              <a:pPr>
                <a:spcBef>
                  <a:spcPct val="0"/>
                </a:spcBef>
                <a:buFontTx/>
                <a:buNone/>
              </a:pPr>
              <a:t>45</a:t>
            </a:fld>
            <a:endParaRPr lang="en-GB" altLang="en-US" sz="1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6215F425-2C71-427C-A0CC-0A3FD6BC84E0}"/>
              </a:ext>
            </a:extLst>
          </p:cNvPr>
          <p:cNvSpPr>
            <a:spLocks noGrp="1" noChangeArrowheads="1"/>
          </p:cNvSpPr>
          <p:nvPr>
            <p:ph type="title"/>
          </p:nvPr>
        </p:nvSpPr>
        <p:spPr/>
        <p:txBody>
          <a:bodyPr/>
          <a:lstStyle/>
          <a:p>
            <a:pPr eaLnBrk="1" hangingPunct="1"/>
            <a:r>
              <a:rPr lang="en-US" altLang="en-US" sz="3000" b="1" dirty="0">
                <a:solidFill>
                  <a:schemeClr val="folHlink"/>
                </a:solidFill>
                <a:latin typeface="Times New Roman" panose="02020603050405020304" pitchFamily="18" charset="0"/>
                <a:cs typeface="Times New Roman" panose="02020603050405020304" pitchFamily="18" charset="0"/>
              </a:rPr>
              <a:t>Examples:</a:t>
            </a:r>
            <a:endParaRPr lang="en-GB" altLang="en-US" sz="3000" b="1" dirty="0">
              <a:solidFill>
                <a:schemeClr val="folHlink"/>
              </a:solidFill>
              <a:latin typeface="Times New Roman" panose="02020603050405020304" pitchFamily="18" charset="0"/>
              <a:cs typeface="Times New Roman" panose="02020603050405020304" pitchFamily="18" charset="0"/>
            </a:endParaRPr>
          </a:p>
        </p:txBody>
      </p:sp>
      <p:sp>
        <p:nvSpPr>
          <p:cNvPr id="72706" name="Slide Number Placeholder 6">
            <a:extLst>
              <a:ext uri="{FF2B5EF4-FFF2-40B4-BE49-F238E27FC236}">
                <a16:creationId xmlns:a16="http://schemas.microsoft.com/office/drawing/2014/main" id="{5919E671-3927-45D3-881B-AA70892602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60D386D-D16D-4B43-983D-D1C752F47822}" type="slidenum">
              <a:rPr lang="en-GB" altLang="en-US" sz="1000" smtClean="0"/>
              <a:pPr>
                <a:spcBef>
                  <a:spcPct val="0"/>
                </a:spcBef>
                <a:buFontTx/>
                <a:buNone/>
              </a:pPr>
              <a:t>46</a:t>
            </a:fld>
            <a:endParaRPr lang="en-GB" altLang="en-US" sz="1000"/>
          </a:p>
        </p:txBody>
      </p:sp>
      <p:sp>
        <p:nvSpPr>
          <p:cNvPr id="72708" name="Rectangle 4">
            <a:extLst>
              <a:ext uri="{FF2B5EF4-FFF2-40B4-BE49-F238E27FC236}">
                <a16:creationId xmlns:a16="http://schemas.microsoft.com/office/drawing/2014/main" id="{B6EEFF85-EC26-4D38-B7DD-9471E563EE72}"/>
              </a:ext>
            </a:extLst>
          </p:cNvPr>
          <p:cNvSpPr>
            <a:spLocks noChangeArrowheads="1"/>
          </p:cNvSpPr>
          <p:nvPr/>
        </p:nvSpPr>
        <p:spPr bwMode="auto">
          <a:xfrm>
            <a:off x="4724400" y="3617913"/>
            <a:ext cx="2933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43668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43668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43668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18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2709" name="Rectangle 5">
            <a:extLst>
              <a:ext uri="{FF2B5EF4-FFF2-40B4-BE49-F238E27FC236}">
                <a16:creationId xmlns:a16="http://schemas.microsoft.com/office/drawing/2014/main" id="{5273F058-04AC-4021-8B5C-E93E405A9B02}"/>
              </a:ext>
            </a:extLst>
          </p:cNvPr>
          <p:cNvSpPr>
            <a:spLocks noChangeArrowheads="1"/>
          </p:cNvSpPr>
          <p:nvPr/>
        </p:nvSpPr>
        <p:spPr bwMode="auto">
          <a:xfrm>
            <a:off x="1524000" y="3611563"/>
            <a:ext cx="6035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i="1">
              <a:latin typeface="Times New Roman" panose="02020603050405020304" pitchFamily="18" charset="0"/>
              <a:cs typeface="Times New Roman" panose="02020603050405020304" pitchFamily="18" charset="0"/>
              <a:sym typeface="Symbol" panose="05050102010706020507" pitchFamily="18" charset="2"/>
            </a:endParaRPr>
          </a:p>
        </p:txBody>
      </p:sp>
      <p:sp>
        <p:nvSpPr>
          <p:cNvPr id="72710" name="Rectangle 6">
            <a:extLst>
              <a:ext uri="{FF2B5EF4-FFF2-40B4-BE49-F238E27FC236}">
                <a16:creationId xmlns:a16="http://schemas.microsoft.com/office/drawing/2014/main" id="{D9F4FB43-F9B1-4EC0-96E3-D839209B13B9}"/>
              </a:ext>
            </a:extLst>
          </p:cNvPr>
          <p:cNvSpPr>
            <a:spLocks noChangeArrowheads="1"/>
          </p:cNvSpPr>
          <p:nvPr/>
        </p:nvSpPr>
        <p:spPr bwMode="auto">
          <a:xfrm>
            <a:off x="3497263" y="3611563"/>
            <a:ext cx="151606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72711" name="Rectangle 8">
            <a:extLst>
              <a:ext uri="{FF2B5EF4-FFF2-40B4-BE49-F238E27FC236}">
                <a16:creationId xmlns:a16="http://schemas.microsoft.com/office/drawing/2014/main" id="{B8B9CDD5-9485-4061-B391-228EDF5834F4}"/>
              </a:ext>
            </a:extLst>
          </p:cNvPr>
          <p:cNvSpPr>
            <a:spLocks noChangeArrowheads="1"/>
          </p:cNvSpPr>
          <p:nvPr/>
        </p:nvSpPr>
        <p:spPr bwMode="auto">
          <a:xfrm>
            <a:off x="1524000" y="3963988"/>
            <a:ext cx="6035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400" i="1">
              <a:latin typeface="Times New Roman" panose="02020603050405020304" pitchFamily="18" charset="0"/>
              <a:cs typeface="Times New Roman" panose="02020603050405020304" pitchFamily="18" charset="0"/>
              <a:sym typeface="Symbol" panose="05050102010706020507" pitchFamily="18" charset="2"/>
            </a:endParaRPr>
          </a:p>
        </p:txBody>
      </p:sp>
      <p:sp>
        <p:nvSpPr>
          <p:cNvPr id="72712" name="Rectangle 9">
            <a:extLst>
              <a:ext uri="{FF2B5EF4-FFF2-40B4-BE49-F238E27FC236}">
                <a16:creationId xmlns:a16="http://schemas.microsoft.com/office/drawing/2014/main" id="{C7B594D1-0853-435D-AFE7-03919AF80481}"/>
              </a:ext>
            </a:extLst>
          </p:cNvPr>
          <p:cNvSpPr>
            <a:spLocks noChangeArrowheads="1"/>
          </p:cNvSpPr>
          <p:nvPr/>
        </p:nvSpPr>
        <p:spPr bwMode="auto">
          <a:xfrm>
            <a:off x="781050" y="4005263"/>
            <a:ext cx="15144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(iii)</a:t>
            </a:r>
            <a:endParaRPr lang="en-GB" altLang="en-US" sz="2400">
              <a:latin typeface="Times New Roman" panose="02020603050405020304" pitchFamily="18" charset="0"/>
              <a:cs typeface="Times New Roman" panose="02020603050405020304" pitchFamily="18" charset="0"/>
            </a:endParaRPr>
          </a:p>
        </p:txBody>
      </p:sp>
      <p:sp>
        <p:nvSpPr>
          <p:cNvPr id="72713" name="Rectangle 10">
            <a:extLst>
              <a:ext uri="{FF2B5EF4-FFF2-40B4-BE49-F238E27FC236}">
                <a16:creationId xmlns:a16="http://schemas.microsoft.com/office/drawing/2014/main" id="{249F9EBE-BD8B-4997-ACCA-BA5B64215A8C}"/>
              </a:ext>
            </a:extLst>
          </p:cNvPr>
          <p:cNvSpPr>
            <a:spLocks noChangeArrowheads="1"/>
          </p:cNvSpPr>
          <p:nvPr/>
        </p:nvSpPr>
        <p:spPr bwMode="auto">
          <a:xfrm>
            <a:off x="4724400" y="4321175"/>
            <a:ext cx="29337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1800">
              <a:latin typeface="Times New Roman" panose="02020603050405020304" pitchFamily="18" charset="0"/>
              <a:cs typeface="Times New Roman" panose="02020603050405020304" pitchFamily="18" charset="0"/>
            </a:endParaRPr>
          </a:p>
        </p:txBody>
      </p:sp>
      <p:sp>
        <p:nvSpPr>
          <p:cNvPr id="72714" name="Rectangle 11">
            <a:extLst>
              <a:ext uri="{FF2B5EF4-FFF2-40B4-BE49-F238E27FC236}">
                <a16:creationId xmlns:a16="http://schemas.microsoft.com/office/drawing/2014/main" id="{0F79A2A8-3B16-43EC-A980-26793C95CBA1}"/>
              </a:ext>
            </a:extLst>
          </p:cNvPr>
          <p:cNvSpPr>
            <a:spLocks noChangeArrowheads="1"/>
          </p:cNvSpPr>
          <p:nvPr/>
        </p:nvSpPr>
        <p:spPr bwMode="auto">
          <a:xfrm>
            <a:off x="1524000" y="4314825"/>
            <a:ext cx="6035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2715" name="Rectangle 12">
            <a:extLst>
              <a:ext uri="{FF2B5EF4-FFF2-40B4-BE49-F238E27FC236}">
                <a16:creationId xmlns:a16="http://schemas.microsoft.com/office/drawing/2014/main" id="{E3F881FC-75A5-4800-B87E-A303350B4DD4}"/>
              </a:ext>
            </a:extLst>
          </p:cNvPr>
          <p:cNvSpPr>
            <a:spLocks noChangeArrowheads="1"/>
          </p:cNvSpPr>
          <p:nvPr/>
        </p:nvSpPr>
        <p:spPr bwMode="auto">
          <a:xfrm>
            <a:off x="3497263" y="4314825"/>
            <a:ext cx="151606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72716" name="Rectangle 13">
            <a:extLst>
              <a:ext uri="{FF2B5EF4-FFF2-40B4-BE49-F238E27FC236}">
                <a16:creationId xmlns:a16="http://schemas.microsoft.com/office/drawing/2014/main" id="{9BC0ED31-5876-4DF3-82BA-4CC4AD8EECD8}"/>
              </a:ext>
            </a:extLst>
          </p:cNvPr>
          <p:cNvSpPr>
            <a:spLocks noChangeArrowheads="1"/>
          </p:cNvSpPr>
          <p:nvPr/>
        </p:nvSpPr>
        <p:spPr bwMode="auto">
          <a:xfrm>
            <a:off x="2178050" y="4672013"/>
            <a:ext cx="25463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18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2717" name="Rectangle 14">
            <a:extLst>
              <a:ext uri="{FF2B5EF4-FFF2-40B4-BE49-F238E27FC236}">
                <a16:creationId xmlns:a16="http://schemas.microsoft.com/office/drawing/2014/main" id="{1E195FA4-176B-471E-A11C-BF75143BCD57}"/>
              </a:ext>
            </a:extLst>
          </p:cNvPr>
          <p:cNvSpPr>
            <a:spLocks noChangeArrowheads="1"/>
          </p:cNvSpPr>
          <p:nvPr/>
        </p:nvSpPr>
        <p:spPr bwMode="auto">
          <a:xfrm>
            <a:off x="1524000" y="3260725"/>
            <a:ext cx="6035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72718" name="Rectangle 15">
            <a:extLst>
              <a:ext uri="{FF2B5EF4-FFF2-40B4-BE49-F238E27FC236}">
                <a16:creationId xmlns:a16="http://schemas.microsoft.com/office/drawing/2014/main" id="{6A43A536-CD43-4E41-8C7E-FBA1ACF97E03}"/>
              </a:ext>
            </a:extLst>
          </p:cNvPr>
          <p:cNvSpPr>
            <a:spLocks noChangeArrowheads="1"/>
          </p:cNvSpPr>
          <p:nvPr/>
        </p:nvSpPr>
        <p:spPr bwMode="auto">
          <a:xfrm>
            <a:off x="1524000" y="2919413"/>
            <a:ext cx="603567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 </a:t>
            </a:r>
            <a:endParaRPr lang="en-GB" altLang="en-US" sz="2400">
              <a:latin typeface="Times New Roman" panose="02020603050405020304" pitchFamily="18" charset="0"/>
              <a:cs typeface="Times New Roman" panose="02020603050405020304" pitchFamily="18" charset="0"/>
            </a:endParaRPr>
          </a:p>
        </p:txBody>
      </p:sp>
      <p:sp>
        <p:nvSpPr>
          <p:cNvPr id="72719" name="Rectangle 16">
            <a:extLst>
              <a:ext uri="{FF2B5EF4-FFF2-40B4-BE49-F238E27FC236}">
                <a16:creationId xmlns:a16="http://schemas.microsoft.com/office/drawing/2014/main" id="{B4ED1F57-AA2F-4F10-B1D0-EE3B02F6E7DF}"/>
              </a:ext>
            </a:extLst>
          </p:cNvPr>
          <p:cNvSpPr>
            <a:spLocks noChangeArrowheads="1"/>
          </p:cNvSpPr>
          <p:nvPr/>
        </p:nvSpPr>
        <p:spPr bwMode="auto">
          <a:xfrm>
            <a:off x="1524000" y="2578100"/>
            <a:ext cx="60356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72720" name="Rectangle 17">
            <a:extLst>
              <a:ext uri="{FF2B5EF4-FFF2-40B4-BE49-F238E27FC236}">
                <a16:creationId xmlns:a16="http://schemas.microsoft.com/office/drawing/2014/main" id="{30EE2DA8-595A-4F22-AF0E-FD0AE430F9D2}"/>
              </a:ext>
            </a:extLst>
          </p:cNvPr>
          <p:cNvSpPr>
            <a:spLocks noChangeArrowheads="1"/>
          </p:cNvSpPr>
          <p:nvPr/>
        </p:nvSpPr>
        <p:spPr bwMode="auto">
          <a:xfrm>
            <a:off x="4724400" y="4672013"/>
            <a:ext cx="29337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43668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43668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43668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43668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43668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18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2721" name="Rectangle 18">
            <a:extLst>
              <a:ext uri="{FF2B5EF4-FFF2-40B4-BE49-F238E27FC236}">
                <a16:creationId xmlns:a16="http://schemas.microsoft.com/office/drawing/2014/main" id="{A68E9020-39BB-440D-937C-D615C80D4EFD}"/>
              </a:ext>
            </a:extLst>
          </p:cNvPr>
          <p:cNvSpPr>
            <a:spLocks noChangeArrowheads="1"/>
          </p:cNvSpPr>
          <p:nvPr/>
        </p:nvSpPr>
        <p:spPr bwMode="auto">
          <a:xfrm>
            <a:off x="1538288" y="4672013"/>
            <a:ext cx="63976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1800">
              <a:latin typeface="Times New Roman" panose="02020603050405020304" pitchFamily="18" charset="0"/>
              <a:cs typeface="Times New Roman" panose="02020603050405020304" pitchFamily="18" charset="0"/>
            </a:endParaRPr>
          </a:p>
        </p:txBody>
      </p:sp>
      <p:sp>
        <p:nvSpPr>
          <p:cNvPr id="72722" name="Rectangle 20">
            <a:extLst>
              <a:ext uri="{FF2B5EF4-FFF2-40B4-BE49-F238E27FC236}">
                <a16:creationId xmlns:a16="http://schemas.microsoft.com/office/drawing/2014/main" id="{99346685-C029-4E4F-9027-3E1C92C98A87}"/>
              </a:ext>
            </a:extLst>
          </p:cNvPr>
          <p:cNvSpPr>
            <a:spLocks noChangeArrowheads="1"/>
          </p:cNvSpPr>
          <p:nvPr/>
        </p:nvSpPr>
        <p:spPr bwMode="auto">
          <a:xfrm>
            <a:off x="781050" y="3313113"/>
            <a:ext cx="15144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(ii)</a:t>
            </a:r>
            <a:endParaRPr lang="en-GB" altLang="en-US" sz="2400" i="1">
              <a:latin typeface="Times New Roman" panose="02020603050405020304" pitchFamily="18" charset="0"/>
              <a:cs typeface="Times New Roman" panose="02020603050405020304" pitchFamily="18" charset="0"/>
            </a:endParaRPr>
          </a:p>
        </p:txBody>
      </p:sp>
      <p:sp>
        <p:nvSpPr>
          <p:cNvPr id="72723" name="Rectangle 21">
            <a:extLst>
              <a:ext uri="{FF2B5EF4-FFF2-40B4-BE49-F238E27FC236}">
                <a16:creationId xmlns:a16="http://schemas.microsoft.com/office/drawing/2014/main" id="{EEC30D86-BFE7-459D-B3C1-6B0C17A25C31}"/>
              </a:ext>
            </a:extLst>
          </p:cNvPr>
          <p:cNvSpPr>
            <a:spLocks noChangeArrowheads="1"/>
          </p:cNvSpPr>
          <p:nvPr/>
        </p:nvSpPr>
        <p:spPr bwMode="auto">
          <a:xfrm>
            <a:off x="4724400" y="2925763"/>
            <a:ext cx="29337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35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3635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3635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635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3635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1800">
              <a:latin typeface="Times New Roman" panose="02020603050405020304" pitchFamily="18" charset="0"/>
              <a:cs typeface="Times New Roman" panose="02020603050405020304" pitchFamily="18" charset="0"/>
            </a:endParaRPr>
          </a:p>
        </p:txBody>
      </p:sp>
      <p:sp>
        <p:nvSpPr>
          <p:cNvPr id="72724" name="Rectangle 22">
            <a:extLst>
              <a:ext uri="{FF2B5EF4-FFF2-40B4-BE49-F238E27FC236}">
                <a16:creationId xmlns:a16="http://schemas.microsoft.com/office/drawing/2014/main" id="{5940EDE0-1377-4A89-BAA9-FF53DAD39D28}"/>
              </a:ext>
            </a:extLst>
          </p:cNvPr>
          <p:cNvSpPr>
            <a:spLocks noChangeArrowheads="1"/>
          </p:cNvSpPr>
          <p:nvPr/>
        </p:nvSpPr>
        <p:spPr bwMode="auto">
          <a:xfrm>
            <a:off x="3497263" y="2919413"/>
            <a:ext cx="15160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2400">
              <a:latin typeface="Times New Roman" panose="02020603050405020304" pitchFamily="18" charset="0"/>
              <a:cs typeface="Times New Roman" panose="02020603050405020304" pitchFamily="18" charset="0"/>
            </a:endParaRPr>
          </a:p>
        </p:txBody>
      </p:sp>
      <p:sp>
        <p:nvSpPr>
          <p:cNvPr id="72725" name="Rectangle 24">
            <a:extLst>
              <a:ext uri="{FF2B5EF4-FFF2-40B4-BE49-F238E27FC236}">
                <a16:creationId xmlns:a16="http://schemas.microsoft.com/office/drawing/2014/main" id="{ACF3D514-D15D-4D82-893C-6754654FC57E}"/>
              </a:ext>
            </a:extLst>
          </p:cNvPr>
          <p:cNvSpPr>
            <a:spLocks noChangeArrowheads="1"/>
          </p:cNvSpPr>
          <p:nvPr/>
        </p:nvSpPr>
        <p:spPr bwMode="auto">
          <a:xfrm>
            <a:off x="793750" y="2525713"/>
            <a:ext cx="151447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107473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074738"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074738"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0747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074738" algn="l"/>
              </a:tabLst>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(i)</a:t>
            </a:r>
            <a:endParaRPr lang="en-GB" altLang="en-US" sz="2400">
              <a:latin typeface="Times New Roman" panose="02020603050405020304" pitchFamily="18" charset="0"/>
              <a:cs typeface="Times New Roman" panose="02020603050405020304" pitchFamily="18" charset="0"/>
            </a:endParaRPr>
          </a:p>
        </p:txBody>
      </p:sp>
      <p:sp>
        <p:nvSpPr>
          <p:cNvPr id="72726" name="Rectangle 25">
            <a:extLst>
              <a:ext uri="{FF2B5EF4-FFF2-40B4-BE49-F238E27FC236}">
                <a16:creationId xmlns:a16="http://schemas.microsoft.com/office/drawing/2014/main" id="{91F54DBD-A761-467D-8C61-16D61001578C}"/>
              </a:ext>
            </a:extLst>
          </p:cNvPr>
          <p:cNvSpPr>
            <a:spLocks noChangeArrowheads="1"/>
          </p:cNvSpPr>
          <p:nvPr/>
        </p:nvSpPr>
        <p:spPr bwMode="auto">
          <a:xfrm>
            <a:off x="457200" y="1584325"/>
            <a:ext cx="83296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400">
                <a:latin typeface="Times New Roman" panose="02020603050405020304" pitchFamily="18" charset="0"/>
                <a:cs typeface="Times New Roman" panose="02020603050405020304" pitchFamily="18" charset="0"/>
              </a:rPr>
              <a:t>Examine the order in which the following are evaluated:</a:t>
            </a:r>
            <a:endParaRPr lang="en-GB" altLang="en-US" sz="2400">
              <a:latin typeface="Times New Roman" panose="02020603050405020304" pitchFamily="18" charset="0"/>
              <a:cs typeface="Times New Roman" panose="02020603050405020304" pitchFamily="18" charset="0"/>
            </a:endParaRPr>
          </a:p>
        </p:txBody>
      </p:sp>
      <p:sp>
        <p:nvSpPr>
          <p:cNvPr id="72727" name="Line 26">
            <a:extLst>
              <a:ext uri="{FF2B5EF4-FFF2-40B4-BE49-F238E27FC236}">
                <a16:creationId xmlns:a16="http://schemas.microsoft.com/office/drawing/2014/main" id="{93BC37A4-2516-41AD-9F89-E01AB29D704C}"/>
              </a:ext>
            </a:extLst>
          </p:cNvPr>
          <p:cNvSpPr>
            <a:spLocks noChangeShapeType="1"/>
          </p:cNvSpPr>
          <p:nvPr/>
        </p:nvSpPr>
        <p:spPr bwMode="auto">
          <a:xfrm>
            <a:off x="1538288" y="1968500"/>
            <a:ext cx="61198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28" name="Line 27">
            <a:extLst>
              <a:ext uri="{FF2B5EF4-FFF2-40B4-BE49-F238E27FC236}">
                <a16:creationId xmlns:a16="http://schemas.microsoft.com/office/drawing/2014/main" id="{91C9CE39-D4AF-445F-8AD0-BFCC2DFC42F2}"/>
              </a:ext>
            </a:extLst>
          </p:cNvPr>
          <p:cNvSpPr>
            <a:spLocks noChangeShapeType="1"/>
          </p:cNvSpPr>
          <p:nvPr/>
        </p:nvSpPr>
        <p:spPr bwMode="auto">
          <a:xfrm>
            <a:off x="1538288" y="5022850"/>
            <a:ext cx="639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29" name="Line 28">
            <a:extLst>
              <a:ext uri="{FF2B5EF4-FFF2-40B4-BE49-F238E27FC236}">
                <a16:creationId xmlns:a16="http://schemas.microsoft.com/office/drawing/2014/main" id="{0465791F-B12C-47BB-884B-3DB0985EEBB7}"/>
              </a:ext>
            </a:extLst>
          </p:cNvPr>
          <p:cNvSpPr>
            <a:spLocks noChangeShapeType="1"/>
          </p:cNvSpPr>
          <p:nvPr/>
        </p:nvSpPr>
        <p:spPr bwMode="auto">
          <a:xfrm>
            <a:off x="1538288" y="1968500"/>
            <a:ext cx="0" cy="615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0" name="Line 29">
            <a:extLst>
              <a:ext uri="{FF2B5EF4-FFF2-40B4-BE49-F238E27FC236}">
                <a16:creationId xmlns:a16="http://schemas.microsoft.com/office/drawing/2014/main" id="{B2B1B9B6-437D-4D45-944F-DC81CACA25FC}"/>
              </a:ext>
            </a:extLst>
          </p:cNvPr>
          <p:cNvSpPr>
            <a:spLocks noChangeShapeType="1"/>
          </p:cNvSpPr>
          <p:nvPr/>
        </p:nvSpPr>
        <p:spPr bwMode="auto">
          <a:xfrm>
            <a:off x="7658100" y="1968500"/>
            <a:ext cx="0" cy="615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1" name="Line 30">
            <a:extLst>
              <a:ext uri="{FF2B5EF4-FFF2-40B4-BE49-F238E27FC236}">
                <a16:creationId xmlns:a16="http://schemas.microsoft.com/office/drawing/2014/main" id="{9D05EE3D-8C5E-4B67-AC8C-4F39FE8A55DF}"/>
              </a:ext>
            </a:extLst>
          </p:cNvPr>
          <p:cNvSpPr>
            <a:spLocks noChangeShapeType="1"/>
          </p:cNvSpPr>
          <p:nvPr/>
        </p:nvSpPr>
        <p:spPr bwMode="auto">
          <a:xfrm>
            <a:off x="4373563" y="2578100"/>
            <a:ext cx="0" cy="6143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2" name="Line 31">
            <a:extLst>
              <a:ext uri="{FF2B5EF4-FFF2-40B4-BE49-F238E27FC236}">
                <a16:creationId xmlns:a16="http://schemas.microsoft.com/office/drawing/2014/main" id="{A0478537-FB42-4BC6-A6D0-C163E4AAEE40}"/>
              </a:ext>
            </a:extLst>
          </p:cNvPr>
          <p:cNvSpPr>
            <a:spLocks noChangeShapeType="1"/>
          </p:cNvSpPr>
          <p:nvPr/>
        </p:nvSpPr>
        <p:spPr bwMode="auto">
          <a:xfrm>
            <a:off x="7658100" y="2584450"/>
            <a:ext cx="0" cy="341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3" name="Line 32">
            <a:extLst>
              <a:ext uri="{FF2B5EF4-FFF2-40B4-BE49-F238E27FC236}">
                <a16:creationId xmlns:a16="http://schemas.microsoft.com/office/drawing/2014/main" id="{8D6B565D-43A1-4C33-BB85-18FA86198CEE}"/>
              </a:ext>
            </a:extLst>
          </p:cNvPr>
          <p:cNvSpPr>
            <a:spLocks noChangeShapeType="1"/>
          </p:cNvSpPr>
          <p:nvPr/>
        </p:nvSpPr>
        <p:spPr bwMode="auto">
          <a:xfrm>
            <a:off x="4373563" y="2919413"/>
            <a:ext cx="0" cy="6143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4" name="Line 33">
            <a:extLst>
              <a:ext uri="{FF2B5EF4-FFF2-40B4-BE49-F238E27FC236}">
                <a16:creationId xmlns:a16="http://schemas.microsoft.com/office/drawing/2014/main" id="{3261E586-560B-4826-916C-6D161F4532C8}"/>
              </a:ext>
            </a:extLst>
          </p:cNvPr>
          <p:cNvSpPr>
            <a:spLocks noChangeShapeType="1"/>
          </p:cNvSpPr>
          <p:nvPr/>
        </p:nvSpPr>
        <p:spPr bwMode="auto">
          <a:xfrm>
            <a:off x="7658100" y="2925763"/>
            <a:ext cx="0" cy="341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5" name="Line 34">
            <a:extLst>
              <a:ext uri="{FF2B5EF4-FFF2-40B4-BE49-F238E27FC236}">
                <a16:creationId xmlns:a16="http://schemas.microsoft.com/office/drawing/2014/main" id="{31553B40-5197-4442-98CD-7D09D27C0110}"/>
              </a:ext>
            </a:extLst>
          </p:cNvPr>
          <p:cNvSpPr>
            <a:spLocks noChangeShapeType="1"/>
          </p:cNvSpPr>
          <p:nvPr/>
        </p:nvSpPr>
        <p:spPr bwMode="auto">
          <a:xfrm>
            <a:off x="4373563" y="3260725"/>
            <a:ext cx="0" cy="631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6" name="Line 35">
            <a:extLst>
              <a:ext uri="{FF2B5EF4-FFF2-40B4-BE49-F238E27FC236}">
                <a16:creationId xmlns:a16="http://schemas.microsoft.com/office/drawing/2014/main" id="{0C80573E-9312-4069-833E-589FEC6A35E9}"/>
              </a:ext>
            </a:extLst>
          </p:cNvPr>
          <p:cNvSpPr>
            <a:spLocks noChangeShapeType="1"/>
          </p:cNvSpPr>
          <p:nvPr/>
        </p:nvSpPr>
        <p:spPr bwMode="auto">
          <a:xfrm>
            <a:off x="7658100" y="3267075"/>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7" name="Line 36">
            <a:extLst>
              <a:ext uri="{FF2B5EF4-FFF2-40B4-BE49-F238E27FC236}">
                <a16:creationId xmlns:a16="http://schemas.microsoft.com/office/drawing/2014/main" id="{ED648D47-3E66-438A-AE98-722274844F0E}"/>
              </a:ext>
            </a:extLst>
          </p:cNvPr>
          <p:cNvSpPr>
            <a:spLocks noChangeShapeType="1"/>
          </p:cNvSpPr>
          <p:nvPr/>
        </p:nvSpPr>
        <p:spPr bwMode="auto">
          <a:xfrm>
            <a:off x="1538288" y="3617913"/>
            <a:ext cx="0" cy="14049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8" name="Line 37">
            <a:extLst>
              <a:ext uri="{FF2B5EF4-FFF2-40B4-BE49-F238E27FC236}">
                <a16:creationId xmlns:a16="http://schemas.microsoft.com/office/drawing/2014/main" id="{F557A861-B18C-4B90-B1F2-56BE8E6858EB}"/>
              </a:ext>
            </a:extLst>
          </p:cNvPr>
          <p:cNvSpPr>
            <a:spLocks noChangeShapeType="1"/>
          </p:cNvSpPr>
          <p:nvPr/>
        </p:nvSpPr>
        <p:spPr bwMode="auto">
          <a:xfrm>
            <a:off x="7658100" y="3617913"/>
            <a:ext cx="0" cy="14049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39" name="Line 38">
            <a:extLst>
              <a:ext uri="{FF2B5EF4-FFF2-40B4-BE49-F238E27FC236}">
                <a16:creationId xmlns:a16="http://schemas.microsoft.com/office/drawing/2014/main" id="{8CD204E6-171D-49F9-BF42-FD2FDFD6252B}"/>
              </a:ext>
            </a:extLst>
          </p:cNvPr>
          <p:cNvSpPr>
            <a:spLocks noChangeShapeType="1"/>
          </p:cNvSpPr>
          <p:nvPr/>
        </p:nvSpPr>
        <p:spPr bwMode="auto">
          <a:xfrm>
            <a:off x="2178050" y="5022850"/>
            <a:ext cx="25463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
        <p:nvSpPr>
          <p:cNvPr id="72740" name="Line 39">
            <a:extLst>
              <a:ext uri="{FF2B5EF4-FFF2-40B4-BE49-F238E27FC236}">
                <a16:creationId xmlns:a16="http://schemas.microsoft.com/office/drawing/2014/main" id="{F7C7AB96-A6C4-4273-9339-260FD84E082A}"/>
              </a:ext>
            </a:extLst>
          </p:cNvPr>
          <p:cNvSpPr>
            <a:spLocks noChangeShapeType="1"/>
          </p:cNvSpPr>
          <p:nvPr/>
        </p:nvSpPr>
        <p:spPr bwMode="auto">
          <a:xfrm>
            <a:off x="4724400" y="5022850"/>
            <a:ext cx="2933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a:lstStyle/>
          <a:p>
            <a:endParaRPr lang="en-SG"/>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D23A280D-6EC7-426A-93F3-117005DA7DCB}"/>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Tautology</a:t>
            </a:r>
            <a:endParaRPr lang="en-US" altLang="en-US" sz="3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73732" name="Rectangle 3">
            <a:extLst>
              <a:ext uri="{FF2B5EF4-FFF2-40B4-BE49-F238E27FC236}">
                <a16:creationId xmlns:a16="http://schemas.microsoft.com/office/drawing/2014/main" id="{9C788544-F939-4B9E-9DC0-9A69FB7BE0D9}"/>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Any compound statement that is always true regardless of the truth values of the </a:t>
            </a:r>
            <a:r>
              <a:rPr lang="en-SG" sz="2400" dirty="0">
                <a:latin typeface="Times New Roman" panose="02020603050405020304" pitchFamily="18" charset="0"/>
                <a:cs typeface="Times New Roman" panose="02020603050405020304" pitchFamily="18" charset="0"/>
              </a:rPr>
              <a:t>of the individual statements substituted for its statement variables </a:t>
            </a:r>
            <a:r>
              <a:rPr lang="en-US" altLang="en-US" sz="2400" dirty="0">
                <a:latin typeface="Times New Roman" panose="02020603050405020304" pitchFamily="18" charset="0"/>
                <a:cs typeface="Times New Roman" panose="02020603050405020304" pitchFamily="18" charset="0"/>
              </a:rPr>
              <a:t>is called a </a:t>
            </a:r>
            <a:r>
              <a:rPr lang="en-US" altLang="en-US" sz="2400" b="1" i="1" dirty="0">
                <a:latin typeface="Times New Roman" panose="02020603050405020304" pitchFamily="18" charset="0"/>
                <a:cs typeface="Times New Roman" panose="02020603050405020304" pitchFamily="18" charset="0"/>
              </a:rPr>
              <a:t>tautology</a:t>
            </a:r>
            <a:r>
              <a:rPr lang="en-US" altLang="en-US" sz="2400" dirty="0">
                <a:latin typeface="Times New Roman" panose="02020603050405020304" pitchFamily="18" charset="0"/>
                <a:cs typeface="Times New Roman" panose="02020603050405020304" pitchFamily="18" charset="0"/>
              </a:rPr>
              <a:t> or </a:t>
            </a:r>
            <a:r>
              <a:rPr lang="en-US" altLang="en-US" sz="2400" b="1" i="1" dirty="0">
                <a:latin typeface="Times New Roman" panose="02020603050405020304" pitchFamily="18" charset="0"/>
                <a:cs typeface="Times New Roman" panose="02020603050405020304" pitchFamily="18" charset="0"/>
              </a:rPr>
              <a:t>tautological statement</a:t>
            </a:r>
            <a:r>
              <a:rPr lang="en-US" altLang="en-US" sz="2400" dirty="0">
                <a:latin typeface="Times New Roman" panose="02020603050405020304" pitchFamily="18" charset="0"/>
                <a:cs typeface="Times New Roman" panose="02020603050405020304" pitchFamily="18" charset="0"/>
              </a:rPr>
              <a:t>.</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p:txBody>
      </p:sp>
      <p:sp>
        <p:nvSpPr>
          <p:cNvPr id="73730" name="Slide Number Placeholder 6">
            <a:extLst>
              <a:ext uri="{FF2B5EF4-FFF2-40B4-BE49-F238E27FC236}">
                <a16:creationId xmlns:a16="http://schemas.microsoft.com/office/drawing/2014/main" id="{21F65398-C581-4B30-BB1D-4948C0F286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AC7B61E-BC85-4034-A39B-8899BA7E11FA}" type="slidenum">
              <a:rPr lang="en-GB" altLang="en-US" sz="1400" smtClean="0"/>
              <a:pPr>
                <a:spcBef>
                  <a:spcPct val="0"/>
                </a:spcBef>
                <a:buFontTx/>
                <a:buNone/>
              </a:pPr>
              <a:t>47</a:t>
            </a:fld>
            <a:endParaRPr lang="en-GB"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47A248ED-D014-4ADD-9C0F-3B9ED4898DA4}"/>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p>
        </p:txBody>
      </p:sp>
      <p:sp>
        <p:nvSpPr>
          <p:cNvPr id="74756" name="Rectangle 3">
            <a:extLst>
              <a:ext uri="{FF2B5EF4-FFF2-40B4-BE49-F238E27FC236}">
                <a16:creationId xmlns:a16="http://schemas.microsoft.com/office/drawing/2014/main" id="{1A43824B-0D8D-4465-A2A1-7DEB25D37360}"/>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rPr>
              <a:t>We saw earlier that the truth value for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always 	T. Therefore,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 tautology.</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714375" indent="-714375"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(ii)	From the truth table for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drawn earlier, we see that this statement is also a tautology.</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4754" name="Slide Number Placeholder 6">
            <a:extLst>
              <a:ext uri="{FF2B5EF4-FFF2-40B4-BE49-F238E27FC236}">
                <a16:creationId xmlns:a16="http://schemas.microsoft.com/office/drawing/2014/main" id="{B80ADD1C-037B-4E5B-9533-E9F5E0B2C6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0BBB504-A491-4848-AD4F-47D283B0461E}" type="slidenum">
              <a:rPr lang="en-GB" altLang="en-US" sz="1400" smtClean="0"/>
              <a:pPr>
                <a:spcBef>
                  <a:spcPct val="0"/>
                </a:spcBef>
                <a:buFontTx/>
                <a:buNone/>
              </a:pPr>
              <a:t>48</a:t>
            </a:fld>
            <a:endParaRPr lang="en-GB"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539B58FD-A283-4AFB-9831-C458DA8412ED}"/>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Contradiction</a:t>
            </a:r>
            <a:endParaRPr lang="en-US" altLang="en-US" sz="36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75780" name="Rectangle 3">
            <a:extLst>
              <a:ext uri="{FF2B5EF4-FFF2-40B4-BE49-F238E27FC236}">
                <a16:creationId xmlns:a16="http://schemas.microsoft.com/office/drawing/2014/main" id="{F6896FD3-EA06-4EFF-A3E9-0A5F62D27EED}"/>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Any compound statement that is always false regardless of the truth values of the </a:t>
            </a:r>
            <a:r>
              <a:rPr lang="en-SG" sz="2400" dirty="0">
                <a:latin typeface="Times New Roman" panose="02020603050405020304" pitchFamily="18" charset="0"/>
                <a:cs typeface="Times New Roman" panose="02020603050405020304" pitchFamily="18" charset="0"/>
              </a:rPr>
              <a:t>of the individual statements substituted for its statement variables</a:t>
            </a:r>
            <a:r>
              <a:rPr lang="en-US" altLang="en-US" sz="2400" dirty="0">
                <a:latin typeface="Times New Roman" panose="02020603050405020304" pitchFamily="18" charset="0"/>
                <a:cs typeface="Times New Roman" panose="02020603050405020304" pitchFamily="18" charset="0"/>
              </a:rPr>
              <a:t> is called a </a:t>
            </a:r>
            <a:r>
              <a:rPr lang="en-US" altLang="en-US" sz="2400" b="1" i="1" dirty="0">
                <a:latin typeface="Times New Roman" panose="02020603050405020304" pitchFamily="18" charset="0"/>
                <a:cs typeface="Times New Roman" panose="02020603050405020304" pitchFamily="18" charset="0"/>
              </a:rPr>
              <a:t>contradiction</a:t>
            </a:r>
            <a:r>
              <a:rPr lang="en-US" altLang="en-US" sz="2400" dirty="0">
                <a:latin typeface="Times New Roman" panose="02020603050405020304" pitchFamily="18" charset="0"/>
                <a:cs typeface="Times New Roman" panose="02020603050405020304" pitchFamily="18" charset="0"/>
              </a:rPr>
              <a:t> or </a:t>
            </a:r>
            <a:r>
              <a:rPr lang="en-US" altLang="en-US" sz="2400" b="1" i="1" dirty="0">
                <a:latin typeface="Times New Roman" panose="02020603050405020304" pitchFamily="18" charset="0"/>
                <a:cs typeface="Times New Roman" panose="02020603050405020304" pitchFamily="18" charset="0"/>
              </a:rPr>
              <a:t>contradictory statement</a:t>
            </a:r>
            <a:r>
              <a:rPr lang="en-US" altLang="en-US" sz="2400" dirty="0">
                <a:latin typeface="Times New Roman" panose="02020603050405020304" pitchFamily="18" charset="0"/>
                <a:cs typeface="Times New Roman" panose="02020603050405020304" pitchFamily="18" charset="0"/>
              </a:rPr>
              <a:t>.</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p:txBody>
      </p:sp>
      <p:sp>
        <p:nvSpPr>
          <p:cNvPr id="75778" name="Slide Number Placeholder 6">
            <a:extLst>
              <a:ext uri="{FF2B5EF4-FFF2-40B4-BE49-F238E27FC236}">
                <a16:creationId xmlns:a16="http://schemas.microsoft.com/office/drawing/2014/main" id="{16AB8789-D43C-4376-B1B9-BF0B9B5E60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2213B4E-0BED-40BB-8A2E-EF052B3C56D1}" type="slidenum">
              <a:rPr lang="en-GB" altLang="en-US" sz="1400" smtClean="0"/>
              <a:pPr>
                <a:spcBef>
                  <a:spcPct val="0"/>
                </a:spcBef>
                <a:buFontTx/>
                <a:buNone/>
              </a:pPr>
              <a:t>49</a:t>
            </a:fld>
            <a:endParaRPr lang="en-GB"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EC2F279C-CC0A-4A06-B61C-859AE13046F4}"/>
              </a:ext>
            </a:extLst>
          </p:cNvPr>
          <p:cNvSpPr>
            <a:spLocks noGrp="1" noChangeArrowheads="1"/>
          </p:cNvSpPr>
          <p:nvPr>
            <p:ph type="title"/>
          </p:nvPr>
        </p:nvSpPr>
        <p:spPr>
          <a:xfrm>
            <a:off x="1354138" y="642938"/>
            <a:ext cx="6172200" cy="857250"/>
          </a:xfrm>
        </p:spPr>
        <p:txBody>
          <a:bodyPr/>
          <a:lstStyle/>
          <a:p>
            <a:pPr eaLnBrk="1" hangingPunct="1"/>
            <a:r>
              <a:rPr lang="en-US" altLang="en-US" sz="3200" b="1" dirty="0">
                <a:solidFill>
                  <a:schemeClr val="folHlink"/>
                </a:solidFill>
                <a:latin typeface="Times New Roman" panose="02020603050405020304" pitchFamily="18" charset="0"/>
                <a:cs typeface="Times New Roman" panose="02020603050405020304" pitchFamily="18" charset="0"/>
              </a:rPr>
              <a:t>Statement</a:t>
            </a:r>
            <a:endParaRPr lang="en-GB" altLang="en-US" sz="3200" b="1" dirty="0">
              <a:solidFill>
                <a:schemeClr val="folHlink"/>
              </a:solidFill>
              <a:latin typeface="Times New Roman" panose="02020603050405020304" pitchFamily="18" charset="0"/>
              <a:cs typeface="Times New Roman" panose="02020603050405020304" pitchFamily="18" charset="0"/>
            </a:endParaRPr>
          </a:p>
        </p:txBody>
      </p:sp>
      <p:sp>
        <p:nvSpPr>
          <p:cNvPr id="13316" name="Rectangle 3">
            <a:extLst>
              <a:ext uri="{FF2B5EF4-FFF2-40B4-BE49-F238E27FC236}">
                <a16:creationId xmlns:a16="http://schemas.microsoft.com/office/drawing/2014/main" id="{E7B526A6-BF38-4947-93E1-AC1A017A3060}"/>
              </a:ext>
            </a:extLst>
          </p:cNvPr>
          <p:cNvSpPr>
            <a:spLocks noGrp="1" noChangeArrowheads="1"/>
          </p:cNvSpPr>
          <p:nvPr>
            <p:ph idx="1"/>
          </p:nvPr>
        </p:nvSpPr>
        <p:spPr>
          <a:xfrm>
            <a:off x="1485900" y="2235200"/>
            <a:ext cx="6172200" cy="3398838"/>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A </a:t>
            </a:r>
            <a:r>
              <a:rPr lang="en-US" altLang="en-US" sz="2400" b="1" i="1" dirty="0">
                <a:latin typeface="Times New Roman" panose="02020603050405020304" pitchFamily="18" charset="0"/>
                <a:cs typeface="Times New Roman" panose="02020603050405020304" pitchFamily="18" charset="0"/>
              </a:rPr>
              <a:t>statement</a:t>
            </a:r>
            <a:r>
              <a:rPr lang="en-US" altLang="en-US" sz="2400" dirty="0">
                <a:latin typeface="Times New Roman" panose="02020603050405020304" pitchFamily="18" charset="0"/>
                <a:cs typeface="Times New Roman" panose="02020603050405020304" pitchFamily="18" charset="0"/>
              </a:rPr>
              <a:t> is a sentence that is true or false but not both.</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A </a:t>
            </a:r>
            <a:r>
              <a:rPr lang="en-US" altLang="en-US" sz="2400" b="1" i="1" dirty="0">
                <a:latin typeface="Times New Roman" panose="02020603050405020304" pitchFamily="18" charset="0"/>
                <a:cs typeface="Times New Roman" panose="02020603050405020304" pitchFamily="18" charset="0"/>
              </a:rPr>
              <a:t>statement</a:t>
            </a:r>
            <a:r>
              <a:rPr lang="en-US" altLang="en-US" sz="2400" dirty="0">
                <a:latin typeface="Times New Roman" panose="02020603050405020304" pitchFamily="18" charset="0"/>
                <a:cs typeface="Times New Roman" panose="02020603050405020304" pitchFamily="18" charset="0"/>
              </a:rPr>
              <a:t> is also called a </a:t>
            </a:r>
            <a:r>
              <a:rPr lang="en-US" altLang="en-US" sz="2400" b="1" i="1" dirty="0">
                <a:latin typeface="Times New Roman" panose="02020603050405020304" pitchFamily="18" charset="0"/>
                <a:cs typeface="Times New Roman" panose="02020603050405020304" pitchFamily="18" charset="0"/>
              </a:rPr>
              <a:t>proposition</a:t>
            </a:r>
            <a:endParaRPr lang="en-US" altLang="en-US" sz="2400" dirty="0">
              <a:latin typeface="Times New Roman" panose="02020603050405020304" pitchFamily="18" charset="0"/>
              <a:cs typeface="Times New Roman" panose="02020603050405020304" pitchFamily="18" charset="0"/>
            </a:endParaRPr>
          </a:p>
        </p:txBody>
      </p:sp>
      <p:sp>
        <p:nvSpPr>
          <p:cNvPr id="13314" name="Slide Number Placeholder 5">
            <a:extLst>
              <a:ext uri="{FF2B5EF4-FFF2-40B4-BE49-F238E27FC236}">
                <a16:creationId xmlns:a16="http://schemas.microsoft.com/office/drawing/2014/main" id="{098EA08F-63BD-4087-B58C-5404734244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D17056C-B840-4F21-B60E-70DD4F581DAD}" type="slidenum">
              <a:rPr lang="en-GB" altLang="en-US" sz="1000" smtClean="0"/>
              <a:pPr>
                <a:spcBef>
                  <a:spcPct val="0"/>
                </a:spcBef>
                <a:buFontTx/>
                <a:buNone/>
              </a:pPr>
              <a:t>5</a:t>
            </a:fld>
            <a:endParaRPr lang="en-GB" altLang="en-US" sz="1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5DBE261E-44E0-48DA-8B0B-3A9BC8CFD279}"/>
              </a:ext>
            </a:extLst>
          </p:cNvPr>
          <p:cNvSpPr>
            <a:spLocks noGrp="1" noChangeArrowheads="1"/>
          </p:cNvSpPr>
          <p:nvPr>
            <p:ph type="title"/>
          </p:nvPr>
        </p:nvSpPr>
        <p:spPr/>
        <p:txBody>
          <a:bodyPr/>
          <a:lstStyle/>
          <a:p>
            <a:pPr eaLnBrk="1" hangingPunct="1"/>
            <a:r>
              <a:rPr lang="en-US" altLang="en-US" sz="4000" b="1" dirty="0">
                <a:solidFill>
                  <a:schemeClr val="folHlink"/>
                </a:solidFill>
                <a:latin typeface="Times New Roman" panose="02020603050405020304" pitchFamily="18" charset="0"/>
                <a:cs typeface="Times New Roman" panose="02020603050405020304" pitchFamily="18" charset="0"/>
              </a:rPr>
              <a:t>Example</a:t>
            </a:r>
          </a:p>
        </p:txBody>
      </p:sp>
      <p:sp>
        <p:nvSpPr>
          <p:cNvPr id="76804" name="Rectangle 3">
            <a:extLst>
              <a:ext uri="{FF2B5EF4-FFF2-40B4-BE49-F238E27FC236}">
                <a16:creationId xmlns:a16="http://schemas.microsoft.com/office/drawing/2014/main" id="{D3057285-F634-4DC3-8C6A-D775FA737B81}"/>
              </a:ext>
            </a:extLst>
          </p:cNvPr>
          <p:cNvSpPr>
            <a:spLocks noGrp="1" noChangeArrowheads="1"/>
          </p:cNvSpPr>
          <p:nvPr>
            <p:ph type="body" sz="half" idx="1"/>
          </p:nvPr>
        </p:nvSpPr>
        <p:spPr>
          <a:xfrm>
            <a:off x="457200" y="1600200"/>
            <a:ext cx="8204200" cy="4525963"/>
          </a:xfrm>
        </p:spPr>
        <p:txBody>
          <a:bodyPr/>
          <a:lstStyle/>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Consider the truth table for the statement</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As the truth value for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always F, the statement is a contradiction.</a:t>
            </a:r>
          </a:p>
        </p:txBody>
      </p:sp>
      <p:graphicFrame>
        <p:nvGraphicFramePr>
          <p:cNvPr id="308246" name="Group 22">
            <a:extLst>
              <a:ext uri="{FF2B5EF4-FFF2-40B4-BE49-F238E27FC236}">
                <a16:creationId xmlns:a16="http://schemas.microsoft.com/office/drawing/2014/main" id="{1F22D587-A676-4B5A-8BA3-7FAC214E04D6}"/>
              </a:ext>
            </a:extLst>
          </p:cNvPr>
          <p:cNvGraphicFramePr>
            <a:graphicFrameLocks noGrp="1"/>
          </p:cNvGraphicFramePr>
          <p:nvPr>
            <p:ph sz="half" idx="2"/>
          </p:nvPr>
        </p:nvGraphicFramePr>
        <p:xfrm>
          <a:off x="2595563" y="2720975"/>
          <a:ext cx="4076700" cy="1374776"/>
        </p:xfrm>
        <a:graphic>
          <a:graphicData uri="http://schemas.openxmlformats.org/drawingml/2006/table">
            <a:tbl>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tblGrid>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P</a:t>
                      </a:r>
                      <a:endParaRPr kumimoji="0" lang="en-GB" sz="2400" b="0" i="1"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 P</a:t>
                      </a:r>
                      <a:endParaRPr kumimoji="0" lang="en-GB" sz="2400" b="0" i="1"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09" charset="0"/>
                          <a:cs typeface="Times New Roman" pitchFamily="-109" charset="0"/>
                        </a:rPr>
                        <a:t>P </a:t>
                      </a:r>
                      <a:r>
                        <a:rPr kumimoji="0" lang="en-US" sz="2400" b="0" i="0" u="none" strike="noStrike" cap="none" normalizeH="0" baseline="0">
                          <a:ln>
                            <a:noFill/>
                          </a:ln>
                          <a:solidFill>
                            <a:schemeClr val="tx1"/>
                          </a:solidFill>
                          <a:effectLst/>
                          <a:latin typeface="Times New Roman" pitchFamily="-109" charset="0"/>
                          <a:cs typeface="Times New Roman" pitchFamily="-109" charset="0"/>
                          <a:sym typeface="Symbol" pitchFamily="-109" charset="2"/>
                        </a:rPr>
                        <a:t> </a:t>
                      </a:r>
                      <a:r>
                        <a:rPr kumimoji="0" lang="en-US" sz="2400" b="0" i="1" u="none" strike="noStrike" cap="none" normalizeH="0" baseline="0">
                          <a:ln>
                            <a:noFill/>
                          </a:ln>
                          <a:solidFill>
                            <a:schemeClr val="tx1"/>
                          </a:solidFill>
                          <a:effectLst/>
                          <a:latin typeface="Times New Roman" pitchFamily="-109" charset="0"/>
                          <a:cs typeface="Times New Roman" pitchFamily="-109" charset="0"/>
                          <a:sym typeface="Symbol" pitchFamily="-109" charset="2"/>
                        </a:rPr>
                        <a:t>~ 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T</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09" charset="0"/>
                          <a:cs typeface="Times New Roman" pitchFamily="-109" charset="0"/>
                        </a:rPr>
                        <a:t>F</a:t>
                      </a:r>
                      <a:endParaRPr kumimoji="0" lang="en-GB" sz="2400" b="0" i="0" u="none" strike="noStrike" cap="none" normalizeH="0" baseline="0">
                        <a:ln>
                          <a:noFill/>
                        </a:ln>
                        <a:solidFill>
                          <a:schemeClr val="tx1"/>
                        </a:solidFill>
                        <a:effectLst/>
                        <a:latin typeface="Times New Roman" pitchFamily="-109" charset="0"/>
                        <a:cs typeface="Times New Roman"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6802" name="Slide Number Placeholder 6">
            <a:extLst>
              <a:ext uri="{FF2B5EF4-FFF2-40B4-BE49-F238E27FC236}">
                <a16:creationId xmlns:a16="http://schemas.microsoft.com/office/drawing/2014/main" id="{54611057-9ADB-45AF-BEAF-54CC70DF99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8D96E6C-F58A-4101-93B0-11AA6DCA5183}" type="slidenum">
              <a:rPr lang="en-GB" altLang="en-US" sz="1400" smtClean="0"/>
              <a:pPr>
                <a:spcBef>
                  <a:spcPct val="0"/>
                </a:spcBef>
                <a:buFontTx/>
                <a:buNone/>
              </a:pPr>
              <a:t>50</a:t>
            </a:fld>
            <a:endParaRPr lang="en-GB" altLang="en-US"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A0C9B5E8-E5B1-482A-BC77-EDC2CE6D0D9A}"/>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Contingent</a:t>
            </a:r>
            <a:endParaRPr lang="en-US" altLang="en-US" sz="3600" b="1" i="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77828" name="Rectangle 3">
            <a:extLst>
              <a:ext uri="{FF2B5EF4-FFF2-40B4-BE49-F238E27FC236}">
                <a16:creationId xmlns:a16="http://schemas.microsoft.com/office/drawing/2014/main" id="{9AD53F71-ADEF-4E19-9FE7-E3B8065123F0}"/>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Any statement that is not a tautology and not a contradiction is a </a:t>
            </a:r>
            <a:r>
              <a:rPr lang="en-US" altLang="en-US" sz="2400" b="1" i="1" dirty="0">
                <a:latin typeface="Times New Roman" panose="02020603050405020304" pitchFamily="18" charset="0"/>
                <a:cs typeface="Times New Roman" panose="02020603050405020304" pitchFamily="18" charset="0"/>
              </a:rPr>
              <a:t>contingent</a:t>
            </a:r>
            <a:r>
              <a:rPr lang="en-US" altLang="en-US" sz="2400" dirty="0">
                <a:latin typeface="Times New Roman" panose="02020603050405020304" pitchFamily="18" charset="0"/>
                <a:cs typeface="Times New Roman" panose="02020603050405020304" pitchFamily="18" charset="0"/>
              </a:rPr>
              <a:t> or </a:t>
            </a:r>
            <a:r>
              <a:rPr lang="en-US" altLang="en-US" sz="2400" b="1" i="1" dirty="0">
                <a:latin typeface="Times New Roman" panose="02020603050405020304" pitchFamily="18" charset="0"/>
                <a:cs typeface="Times New Roman" panose="02020603050405020304" pitchFamily="18" charset="0"/>
              </a:rPr>
              <a:t>intermediate</a:t>
            </a:r>
            <a:r>
              <a:rPr lang="en-US" altLang="en-US" sz="2400" dirty="0">
                <a:latin typeface="Times New Roman" panose="02020603050405020304" pitchFamily="18" charset="0"/>
                <a:cs typeface="Times New Roman" panose="02020603050405020304" pitchFamily="18" charset="0"/>
              </a:rPr>
              <a:t>.</a:t>
            </a: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7826" name="Slide Number Placeholder 6">
            <a:extLst>
              <a:ext uri="{FF2B5EF4-FFF2-40B4-BE49-F238E27FC236}">
                <a16:creationId xmlns:a16="http://schemas.microsoft.com/office/drawing/2014/main" id="{8908BAF4-B5F1-4BB3-BED2-C8BD2F0006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06F8742-2F75-494E-AC89-DB5110BC0C20}" type="slidenum">
              <a:rPr lang="en-GB" altLang="en-US" sz="1400" smtClean="0"/>
              <a:pPr>
                <a:spcBef>
                  <a:spcPct val="0"/>
                </a:spcBef>
                <a:buFontTx/>
                <a:buNone/>
              </a:pPr>
              <a:t>51</a:t>
            </a:fld>
            <a:endParaRPr lang="en-GB"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A2892F7B-09A4-4F96-98DC-A71705210148}"/>
              </a:ext>
            </a:extLst>
          </p:cNvPr>
          <p:cNvSpPr>
            <a:spLocks noGrp="1" noChangeArrowheads="1"/>
          </p:cNvSpPr>
          <p:nvPr>
            <p:ph type="title"/>
          </p:nvPr>
        </p:nvSpPr>
        <p:spPr/>
        <p:txBody>
          <a:bodyPr/>
          <a:lstStyle/>
          <a:p>
            <a:pPr eaLnBrk="1" hangingPunct="1"/>
            <a:r>
              <a:rPr lang="en-US" altLang="en-US" sz="4000" b="1" dirty="0">
                <a:solidFill>
                  <a:schemeClr val="folHlink"/>
                </a:solidFill>
                <a:latin typeface="Times New Roman" panose="02020603050405020304" pitchFamily="18" charset="0"/>
                <a:cs typeface="Times New Roman" panose="02020603050405020304" pitchFamily="18" charset="0"/>
              </a:rPr>
              <a:t>Contingent: Example</a:t>
            </a:r>
          </a:p>
        </p:txBody>
      </p:sp>
      <p:sp>
        <p:nvSpPr>
          <p:cNvPr id="78852" name="Rectangle 3">
            <a:extLst>
              <a:ext uri="{FF2B5EF4-FFF2-40B4-BE49-F238E27FC236}">
                <a16:creationId xmlns:a16="http://schemas.microsoft.com/office/drawing/2014/main" id="{3056BD29-94FE-47D2-AAE8-5FBA500D0446}"/>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Note that a statement variable is a statement that can be True or False. </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en-US" sz="2400" dirty="0">
                <a:latin typeface="Times New Roman" panose="02020603050405020304" pitchFamily="18" charset="0"/>
                <a:cs typeface="Times New Roman" panose="02020603050405020304" pitchFamily="18" charset="0"/>
              </a:rPr>
              <a:t>Hence, if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 statement variable, then P is a contingent.</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8850" name="Slide Number Placeholder 6">
            <a:extLst>
              <a:ext uri="{FF2B5EF4-FFF2-40B4-BE49-F238E27FC236}">
                <a16:creationId xmlns:a16="http://schemas.microsoft.com/office/drawing/2014/main" id="{63C2A75B-8F37-488A-B609-396B375E66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71C9D1D-7F27-4DAF-89F5-9044EA48C449}" type="slidenum">
              <a:rPr lang="en-GB" altLang="en-US" sz="1400" smtClean="0"/>
              <a:pPr>
                <a:spcBef>
                  <a:spcPct val="0"/>
                </a:spcBef>
                <a:buFontTx/>
                <a:buNone/>
              </a:pPr>
              <a:t>52</a:t>
            </a:fld>
            <a:endParaRPr lang="en-GB" altLang="en-US"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172608E4-1E40-46AB-B50E-BD45573C69D8}"/>
              </a:ext>
            </a:extLst>
          </p:cNvPr>
          <p:cNvSpPr>
            <a:spLocks noGrp="1" noChangeArrowheads="1"/>
          </p:cNvSpPr>
          <p:nvPr>
            <p:ph type="title"/>
          </p:nvPr>
        </p:nvSpPr>
        <p:spPr>
          <a:xfrm>
            <a:off x="0" y="274638"/>
            <a:ext cx="9144000" cy="1143000"/>
          </a:xfrm>
        </p:spPr>
        <p:txBody>
          <a:bodyPr>
            <a:normAutofit/>
          </a:bodyPr>
          <a:lstStyle/>
          <a:p>
            <a:pPr eaLnBrk="1" hangingPunct="1"/>
            <a:r>
              <a:rPr lang="en-US" altLang="en-US" sz="3200" b="1" dirty="0">
                <a:solidFill>
                  <a:schemeClr val="folHlink"/>
                </a:solidFill>
                <a:latin typeface="Times New Roman" panose="02020603050405020304" pitchFamily="18" charset="0"/>
                <a:cs typeface="Times New Roman" panose="02020603050405020304" pitchFamily="18" charset="0"/>
              </a:rPr>
              <a:t>Example: Determining tautology, contradiction or contingent statement</a:t>
            </a:r>
            <a:endParaRPr lang="en-US" altLang="en-US" sz="32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11299" name="Rectangle 3">
            <a:extLst>
              <a:ext uri="{FF2B5EF4-FFF2-40B4-BE49-F238E27FC236}">
                <a16:creationId xmlns:a16="http://schemas.microsoft.com/office/drawing/2014/main" id="{6F633488-BCDF-47B5-AD42-2DA893CE9A74}"/>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Determine from its truth table whether the following statement is a tautology, contradiction or contingent statement.</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Therefore, it is a tautology.</a:t>
            </a:r>
          </a:p>
        </p:txBody>
      </p:sp>
      <p:sp>
        <p:nvSpPr>
          <p:cNvPr id="79874" name="Slide Number Placeholder 6">
            <a:extLst>
              <a:ext uri="{FF2B5EF4-FFF2-40B4-BE49-F238E27FC236}">
                <a16:creationId xmlns:a16="http://schemas.microsoft.com/office/drawing/2014/main" id="{EFC272D4-C53D-49A2-994B-3DB2B72D8F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39F1152-3DC9-471E-B180-3E6305849BA7}" type="slidenum">
              <a:rPr lang="en-GB" altLang="en-US" sz="1400" smtClean="0"/>
              <a:pPr>
                <a:spcBef>
                  <a:spcPct val="0"/>
                </a:spcBef>
                <a:buFontTx/>
                <a:buNone/>
              </a:pPr>
              <a:t>53</a:t>
            </a:fld>
            <a:endParaRPr lang="en-GB" altLang="en-US" sz="1400"/>
          </a:p>
        </p:txBody>
      </p:sp>
      <p:sp>
        <p:nvSpPr>
          <p:cNvPr id="311301" name="Rectangle 5">
            <a:extLst>
              <a:ext uri="{FF2B5EF4-FFF2-40B4-BE49-F238E27FC236}">
                <a16:creationId xmlns:a16="http://schemas.microsoft.com/office/drawing/2014/main" id="{591EA154-A90D-4425-93E8-285A0D7CC62F}"/>
              </a:ext>
            </a:extLst>
          </p:cNvPr>
          <p:cNvSpPr>
            <a:spLocks noChangeArrowheads="1"/>
          </p:cNvSpPr>
          <p:nvPr/>
        </p:nvSpPr>
        <p:spPr bwMode="auto">
          <a:xfrm>
            <a:off x="3990975" y="4883150"/>
            <a:ext cx="20034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311302" name="Rectangle 6">
            <a:extLst>
              <a:ext uri="{FF2B5EF4-FFF2-40B4-BE49-F238E27FC236}">
                <a16:creationId xmlns:a16="http://schemas.microsoft.com/office/drawing/2014/main" id="{B3D09A64-441E-4AC7-A8D8-830BE59CF8A3}"/>
              </a:ext>
            </a:extLst>
          </p:cNvPr>
          <p:cNvSpPr>
            <a:spLocks noChangeArrowheads="1"/>
          </p:cNvSpPr>
          <p:nvPr/>
        </p:nvSpPr>
        <p:spPr bwMode="auto">
          <a:xfrm>
            <a:off x="3990975" y="4425950"/>
            <a:ext cx="200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311303" name="Rectangle 7">
            <a:extLst>
              <a:ext uri="{FF2B5EF4-FFF2-40B4-BE49-F238E27FC236}">
                <a16:creationId xmlns:a16="http://schemas.microsoft.com/office/drawing/2014/main" id="{696EC1EC-0BF9-4D32-B2F8-125E9DFBD411}"/>
              </a:ext>
            </a:extLst>
          </p:cNvPr>
          <p:cNvSpPr>
            <a:spLocks noChangeArrowheads="1"/>
          </p:cNvSpPr>
          <p:nvPr/>
        </p:nvSpPr>
        <p:spPr bwMode="auto">
          <a:xfrm>
            <a:off x="3990975" y="3967163"/>
            <a:ext cx="20034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311304" name="Rectangle 8">
            <a:extLst>
              <a:ext uri="{FF2B5EF4-FFF2-40B4-BE49-F238E27FC236}">
                <a16:creationId xmlns:a16="http://schemas.microsoft.com/office/drawing/2014/main" id="{C05BACE9-56F3-4856-914B-1CDA241B4D42}"/>
              </a:ext>
            </a:extLst>
          </p:cNvPr>
          <p:cNvSpPr>
            <a:spLocks noChangeArrowheads="1"/>
          </p:cNvSpPr>
          <p:nvPr/>
        </p:nvSpPr>
        <p:spPr bwMode="auto">
          <a:xfrm>
            <a:off x="3990975" y="3509963"/>
            <a:ext cx="200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79881" name="Rectangle 9">
            <a:extLst>
              <a:ext uri="{FF2B5EF4-FFF2-40B4-BE49-F238E27FC236}">
                <a16:creationId xmlns:a16="http://schemas.microsoft.com/office/drawing/2014/main" id="{8DCCEF32-5086-4A31-8D5B-389228A1C1AE}"/>
              </a:ext>
            </a:extLst>
          </p:cNvPr>
          <p:cNvSpPr>
            <a:spLocks noChangeArrowheads="1"/>
          </p:cNvSpPr>
          <p:nvPr/>
        </p:nvSpPr>
        <p:spPr bwMode="auto">
          <a:xfrm>
            <a:off x="3990975" y="3051175"/>
            <a:ext cx="20034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 P</a:t>
            </a:r>
          </a:p>
        </p:txBody>
      </p:sp>
      <p:sp>
        <p:nvSpPr>
          <p:cNvPr id="311306" name="Rectangle 10">
            <a:extLst>
              <a:ext uri="{FF2B5EF4-FFF2-40B4-BE49-F238E27FC236}">
                <a16:creationId xmlns:a16="http://schemas.microsoft.com/office/drawing/2014/main" id="{9F8FDE5D-5DA7-4685-9D5B-646E76FDE738}"/>
              </a:ext>
            </a:extLst>
          </p:cNvPr>
          <p:cNvSpPr>
            <a:spLocks noChangeArrowheads="1"/>
          </p:cNvSpPr>
          <p:nvPr/>
        </p:nvSpPr>
        <p:spPr bwMode="auto">
          <a:xfrm>
            <a:off x="2684463" y="4883150"/>
            <a:ext cx="130651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311307" name="Rectangle 11">
            <a:extLst>
              <a:ext uri="{FF2B5EF4-FFF2-40B4-BE49-F238E27FC236}">
                <a16:creationId xmlns:a16="http://schemas.microsoft.com/office/drawing/2014/main" id="{7BB65B65-EE1A-4AAC-9BD7-2EF510ECF974}"/>
              </a:ext>
            </a:extLst>
          </p:cNvPr>
          <p:cNvSpPr>
            <a:spLocks noChangeArrowheads="1"/>
          </p:cNvSpPr>
          <p:nvPr/>
        </p:nvSpPr>
        <p:spPr bwMode="auto">
          <a:xfrm>
            <a:off x="2684463" y="4425950"/>
            <a:ext cx="1306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311308" name="Rectangle 12">
            <a:extLst>
              <a:ext uri="{FF2B5EF4-FFF2-40B4-BE49-F238E27FC236}">
                <a16:creationId xmlns:a16="http://schemas.microsoft.com/office/drawing/2014/main" id="{BBBF2539-D61F-4EA5-BC49-6A23C1CBB64E}"/>
              </a:ext>
            </a:extLst>
          </p:cNvPr>
          <p:cNvSpPr>
            <a:spLocks noChangeArrowheads="1"/>
          </p:cNvSpPr>
          <p:nvPr/>
        </p:nvSpPr>
        <p:spPr bwMode="auto">
          <a:xfrm>
            <a:off x="2684463" y="3967163"/>
            <a:ext cx="13065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311309" name="Rectangle 13">
            <a:extLst>
              <a:ext uri="{FF2B5EF4-FFF2-40B4-BE49-F238E27FC236}">
                <a16:creationId xmlns:a16="http://schemas.microsoft.com/office/drawing/2014/main" id="{6C837D08-0A33-49C8-8B5E-6345F8E84D27}"/>
              </a:ext>
            </a:extLst>
          </p:cNvPr>
          <p:cNvSpPr>
            <a:spLocks noChangeArrowheads="1"/>
          </p:cNvSpPr>
          <p:nvPr/>
        </p:nvSpPr>
        <p:spPr bwMode="auto">
          <a:xfrm>
            <a:off x="2684463" y="3509963"/>
            <a:ext cx="1306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79886" name="Rectangle 14">
            <a:extLst>
              <a:ext uri="{FF2B5EF4-FFF2-40B4-BE49-F238E27FC236}">
                <a16:creationId xmlns:a16="http://schemas.microsoft.com/office/drawing/2014/main" id="{0B04D9DA-DA8D-49A5-B17A-A6DE33CBFAA2}"/>
              </a:ext>
            </a:extLst>
          </p:cNvPr>
          <p:cNvSpPr>
            <a:spLocks noChangeArrowheads="1"/>
          </p:cNvSpPr>
          <p:nvPr/>
        </p:nvSpPr>
        <p:spPr bwMode="auto">
          <a:xfrm>
            <a:off x="2684463" y="3051175"/>
            <a:ext cx="130651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311311" name="Rectangle 15">
            <a:extLst>
              <a:ext uri="{FF2B5EF4-FFF2-40B4-BE49-F238E27FC236}">
                <a16:creationId xmlns:a16="http://schemas.microsoft.com/office/drawing/2014/main" id="{B039913D-1A58-4380-8D2B-F9BA6259F942}"/>
              </a:ext>
            </a:extLst>
          </p:cNvPr>
          <p:cNvSpPr>
            <a:spLocks noChangeArrowheads="1"/>
          </p:cNvSpPr>
          <p:nvPr/>
        </p:nvSpPr>
        <p:spPr bwMode="auto">
          <a:xfrm>
            <a:off x="5994400" y="3967163"/>
            <a:ext cx="22875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311312" name="Rectangle 16">
            <a:extLst>
              <a:ext uri="{FF2B5EF4-FFF2-40B4-BE49-F238E27FC236}">
                <a16:creationId xmlns:a16="http://schemas.microsoft.com/office/drawing/2014/main" id="{593FF8A9-83A3-4A3D-AFB2-A5956EB2D9EB}"/>
              </a:ext>
            </a:extLst>
          </p:cNvPr>
          <p:cNvSpPr>
            <a:spLocks noChangeArrowheads="1"/>
          </p:cNvSpPr>
          <p:nvPr/>
        </p:nvSpPr>
        <p:spPr bwMode="auto">
          <a:xfrm>
            <a:off x="1944688" y="3967163"/>
            <a:ext cx="739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79889" name="Rectangle 17">
            <a:extLst>
              <a:ext uri="{FF2B5EF4-FFF2-40B4-BE49-F238E27FC236}">
                <a16:creationId xmlns:a16="http://schemas.microsoft.com/office/drawing/2014/main" id="{C18E2A63-2BBD-4DC4-ACA9-0C3B5FE428AF}"/>
              </a:ext>
            </a:extLst>
          </p:cNvPr>
          <p:cNvSpPr>
            <a:spLocks noChangeArrowheads="1"/>
          </p:cNvSpPr>
          <p:nvPr/>
        </p:nvSpPr>
        <p:spPr bwMode="auto">
          <a:xfrm>
            <a:off x="1447800" y="3967163"/>
            <a:ext cx="4968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79890" name="Rectangle 18">
            <a:extLst>
              <a:ext uri="{FF2B5EF4-FFF2-40B4-BE49-F238E27FC236}">
                <a16:creationId xmlns:a16="http://schemas.microsoft.com/office/drawing/2014/main" id="{D91103C6-481D-4C4F-BBF7-60C79D866FB7}"/>
              </a:ext>
            </a:extLst>
          </p:cNvPr>
          <p:cNvSpPr>
            <a:spLocks noChangeArrowheads="1"/>
          </p:cNvSpPr>
          <p:nvPr/>
        </p:nvSpPr>
        <p:spPr bwMode="auto">
          <a:xfrm>
            <a:off x="930275" y="3967163"/>
            <a:ext cx="5175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311315" name="Rectangle 19">
            <a:extLst>
              <a:ext uri="{FF2B5EF4-FFF2-40B4-BE49-F238E27FC236}">
                <a16:creationId xmlns:a16="http://schemas.microsoft.com/office/drawing/2014/main" id="{48285E15-70E1-493B-99F4-F41FDAE6FBD9}"/>
              </a:ext>
            </a:extLst>
          </p:cNvPr>
          <p:cNvSpPr>
            <a:spLocks noChangeArrowheads="1"/>
          </p:cNvSpPr>
          <p:nvPr/>
        </p:nvSpPr>
        <p:spPr bwMode="auto">
          <a:xfrm>
            <a:off x="5994400" y="4425950"/>
            <a:ext cx="228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311316" name="Rectangle 20">
            <a:extLst>
              <a:ext uri="{FF2B5EF4-FFF2-40B4-BE49-F238E27FC236}">
                <a16:creationId xmlns:a16="http://schemas.microsoft.com/office/drawing/2014/main" id="{012E4CB4-BF83-4C06-B267-E2B30070DDDF}"/>
              </a:ext>
            </a:extLst>
          </p:cNvPr>
          <p:cNvSpPr>
            <a:spLocks noChangeArrowheads="1"/>
          </p:cNvSpPr>
          <p:nvPr/>
        </p:nvSpPr>
        <p:spPr bwMode="auto">
          <a:xfrm>
            <a:off x="1944688" y="4425950"/>
            <a:ext cx="73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79893" name="Rectangle 21">
            <a:extLst>
              <a:ext uri="{FF2B5EF4-FFF2-40B4-BE49-F238E27FC236}">
                <a16:creationId xmlns:a16="http://schemas.microsoft.com/office/drawing/2014/main" id="{39DBCD72-C957-4FA7-8C8E-6ABAD88573F0}"/>
              </a:ext>
            </a:extLst>
          </p:cNvPr>
          <p:cNvSpPr>
            <a:spLocks noChangeArrowheads="1"/>
          </p:cNvSpPr>
          <p:nvPr/>
        </p:nvSpPr>
        <p:spPr bwMode="auto">
          <a:xfrm>
            <a:off x="1447800" y="4425950"/>
            <a:ext cx="49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79894" name="Rectangle 22">
            <a:extLst>
              <a:ext uri="{FF2B5EF4-FFF2-40B4-BE49-F238E27FC236}">
                <a16:creationId xmlns:a16="http://schemas.microsoft.com/office/drawing/2014/main" id="{1D2C904C-4927-4F3F-9FE3-C1C559232993}"/>
              </a:ext>
            </a:extLst>
          </p:cNvPr>
          <p:cNvSpPr>
            <a:spLocks noChangeArrowheads="1"/>
          </p:cNvSpPr>
          <p:nvPr/>
        </p:nvSpPr>
        <p:spPr bwMode="auto">
          <a:xfrm>
            <a:off x="930275" y="442595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311319" name="Rectangle 23">
            <a:extLst>
              <a:ext uri="{FF2B5EF4-FFF2-40B4-BE49-F238E27FC236}">
                <a16:creationId xmlns:a16="http://schemas.microsoft.com/office/drawing/2014/main" id="{3CF7FD5D-396D-4B87-8363-8644809D81B4}"/>
              </a:ext>
            </a:extLst>
          </p:cNvPr>
          <p:cNvSpPr>
            <a:spLocks noChangeArrowheads="1"/>
          </p:cNvSpPr>
          <p:nvPr/>
        </p:nvSpPr>
        <p:spPr bwMode="auto">
          <a:xfrm>
            <a:off x="1944688" y="4883150"/>
            <a:ext cx="7397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311320" name="Rectangle 24">
            <a:extLst>
              <a:ext uri="{FF2B5EF4-FFF2-40B4-BE49-F238E27FC236}">
                <a16:creationId xmlns:a16="http://schemas.microsoft.com/office/drawing/2014/main" id="{6CB00865-12E3-464F-A6CC-BA466DA91166}"/>
              </a:ext>
            </a:extLst>
          </p:cNvPr>
          <p:cNvSpPr>
            <a:spLocks noChangeArrowheads="1"/>
          </p:cNvSpPr>
          <p:nvPr/>
        </p:nvSpPr>
        <p:spPr bwMode="auto">
          <a:xfrm>
            <a:off x="1944688" y="3509963"/>
            <a:ext cx="73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79897" name="Rectangle 25">
            <a:extLst>
              <a:ext uri="{FF2B5EF4-FFF2-40B4-BE49-F238E27FC236}">
                <a16:creationId xmlns:a16="http://schemas.microsoft.com/office/drawing/2014/main" id="{DE80B10D-3C7A-4429-8A36-EB32C7EBD107}"/>
              </a:ext>
            </a:extLst>
          </p:cNvPr>
          <p:cNvSpPr>
            <a:spLocks noChangeArrowheads="1"/>
          </p:cNvSpPr>
          <p:nvPr/>
        </p:nvSpPr>
        <p:spPr bwMode="auto">
          <a:xfrm>
            <a:off x="1944688" y="3051175"/>
            <a:ext cx="7397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sym typeface="Symbol" panose="05050102010706020507" pitchFamily="18" charset="2"/>
              </a:rPr>
              <a:t>~ P</a:t>
            </a:r>
          </a:p>
        </p:txBody>
      </p:sp>
      <p:sp>
        <p:nvSpPr>
          <p:cNvPr id="311322" name="Rectangle 26">
            <a:extLst>
              <a:ext uri="{FF2B5EF4-FFF2-40B4-BE49-F238E27FC236}">
                <a16:creationId xmlns:a16="http://schemas.microsoft.com/office/drawing/2014/main" id="{D87DA243-A242-4010-AC31-2AB84CB38066}"/>
              </a:ext>
            </a:extLst>
          </p:cNvPr>
          <p:cNvSpPr>
            <a:spLocks noChangeArrowheads="1"/>
          </p:cNvSpPr>
          <p:nvPr/>
        </p:nvSpPr>
        <p:spPr bwMode="auto">
          <a:xfrm>
            <a:off x="5994400" y="4883150"/>
            <a:ext cx="22875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79899" name="Rectangle 27">
            <a:extLst>
              <a:ext uri="{FF2B5EF4-FFF2-40B4-BE49-F238E27FC236}">
                <a16:creationId xmlns:a16="http://schemas.microsoft.com/office/drawing/2014/main" id="{0A59A800-5AD8-4461-96AE-7142707090B4}"/>
              </a:ext>
            </a:extLst>
          </p:cNvPr>
          <p:cNvSpPr>
            <a:spLocks noChangeArrowheads="1"/>
          </p:cNvSpPr>
          <p:nvPr/>
        </p:nvSpPr>
        <p:spPr bwMode="auto">
          <a:xfrm>
            <a:off x="1447800" y="4883150"/>
            <a:ext cx="4968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79900" name="Rectangle 28">
            <a:extLst>
              <a:ext uri="{FF2B5EF4-FFF2-40B4-BE49-F238E27FC236}">
                <a16:creationId xmlns:a16="http://schemas.microsoft.com/office/drawing/2014/main" id="{3B27F1F3-F3DA-4C6C-9ABE-A92ED77474BB}"/>
              </a:ext>
            </a:extLst>
          </p:cNvPr>
          <p:cNvSpPr>
            <a:spLocks noChangeArrowheads="1"/>
          </p:cNvSpPr>
          <p:nvPr/>
        </p:nvSpPr>
        <p:spPr bwMode="auto">
          <a:xfrm>
            <a:off x="930275" y="4883150"/>
            <a:ext cx="517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F</a:t>
            </a:r>
            <a:endParaRPr lang="en-GB" altLang="en-US" sz="2400">
              <a:latin typeface="Times New Roman" panose="02020603050405020304" pitchFamily="18" charset="0"/>
              <a:cs typeface="Times New Roman" panose="02020603050405020304" pitchFamily="18" charset="0"/>
            </a:endParaRPr>
          </a:p>
        </p:txBody>
      </p:sp>
      <p:sp>
        <p:nvSpPr>
          <p:cNvPr id="311325" name="Rectangle 29">
            <a:extLst>
              <a:ext uri="{FF2B5EF4-FFF2-40B4-BE49-F238E27FC236}">
                <a16:creationId xmlns:a16="http://schemas.microsoft.com/office/drawing/2014/main" id="{8F736B60-81E7-47F7-8086-DB71C0A9657E}"/>
              </a:ext>
            </a:extLst>
          </p:cNvPr>
          <p:cNvSpPr>
            <a:spLocks noChangeArrowheads="1"/>
          </p:cNvSpPr>
          <p:nvPr/>
        </p:nvSpPr>
        <p:spPr bwMode="auto">
          <a:xfrm>
            <a:off x="5994400" y="3509963"/>
            <a:ext cx="228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79902" name="Rectangle 30">
            <a:extLst>
              <a:ext uri="{FF2B5EF4-FFF2-40B4-BE49-F238E27FC236}">
                <a16:creationId xmlns:a16="http://schemas.microsoft.com/office/drawing/2014/main" id="{1A9D7E03-38E1-4781-A0FF-00D354419C8F}"/>
              </a:ext>
            </a:extLst>
          </p:cNvPr>
          <p:cNvSpPr>
            <a:spLocks noChangeArrowheads="1"/>
          </p:cNvSpPr>
          <p:nvPr/>
        </p:nvSpPr>
        <p:spPr bwMode="auto">
          <a:xfrm>
            <a:off x="1447800" y="3509963"/>
            <a:ext cx="49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79903" name="Rectangle 31">
            <a:extLst>
              <a:ext uri="{FF2B5EF4-FFF2-40B4-BE49-F238E27FC236}">
                <a16:creationId xmlns:a16="http://schemas.microsoft.com/office/drawing/2014/main" id="{93FA1ABA-2CFF-4483-B5CD-1CBA54EAD48F}"/>
              </a:ext>
            </a:extLst>
          </p:cNvPr>
          <p:cNvSpPr>
            <a:spLocks noChangeArrowheads="1"/>
          </p:cNvSpPr>
          <p:nvPr/>
        </p:nvSpPr>
        <p:spPr bwMode="auto">
          <a:xfrm>
            <a:off x="930275" y="350996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rPr>
              <a:t>T</a:t>
            </a:r>
            <a:endParaRPr lang="en-GB" altLang="en-US" sz="2400">
              <a:latin typeface="Times New Roman" panose="02020603050405020304" pitchFamily="18" charset="0"/>
              <a:cs typeface="Times New Roman" panose="02020603050405020304" pitchFamily="18" charset="0"/>
            </a:endParaRPr>
          </a:p>
        </p:txBody>
      </p:sp>
      <p:sp>
        <p:nvSpPr>
          <p:cNvPr id="79904" name="Rectangle 32">
            <a:extLst>
              <a:ext uri="{FF2B5EF4-FFF2-40B4-BE49-F238E27FC236}">
                <a16:creationId xmlns:a16="http://schemas.microsoft.com/office/drawing/2014/main" id="{E8CA2500-3ABE-448F-B4B8-BE87A333AE99}"/>
              </a:ext>
            </a:extLst>
          </p:cNvPr>
          <p:cNvSpPr>
            <a:spLocks noChangeArrowheads="1"/>
          </p:cNvSpPr>
          <p:nvPr/>
        </p:nvSpPr>
        <p:spPr bwMode="auto">
          <a:xfrm>
            <a:off x="1447800" y="3051175"/>
            <a:ext cx="4968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Q</a:t>
            </a:r>
            <a:endParaRPr lang="en-GB" altLang="en-US" sz="2400" i="1">
              <a:latin typeface="Times New Roman" panose="02020603050405020304" pitchFamily="18" charset="0"/>
              <a:cs typeface="Times New Roman" panose="02020603050405020304" pitchFamily="18" charset="0"/>
            </a:endParaRPr>
          </a:p>
        </p:txBody>
      </p:sp>
      <p:sp>
        <p:nvSpPr>
          <p:cNvPr id="79905" name="Rectangle 33">
            <a:extLst>
              <a:ext uri="{FF2B5EF4-FFF2-40B4-BE49-F238E27FC236}">
                <a16:creationId xmlns:a16="http://schemas.microsoft.com/office/drawing/2014/main" id="{18A2F47E-5F95-4726-B6E0-705F90859095}"/>
              </a:ext>
            </a:extLst>
          </p:cNvPr>
          <p:cNvSpPr>
            <a:spLocks noChangeArrowheads="1"/>
          </p:cNvSpPr>
          <p:nvPr/>
        </p:nvSpPr>
        <p:spPr bwMode="auto">
          <a:xfrm>
            <a:off x="5994400" y="3051175"/>
            <a:ext cx="22875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 P</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400" i="1">
              <a:latin typeface="Times New Roman" panose="02020603050405020304" pitchFamily="18" charset="0"/>
              <a:cs typeface="Times New Roman" panose="02020603050405020304" pitchFamily="18" charset="0"/>
              <a:sym typeface="Symbol" panose="05050102010706020507" pitchFamily="18" charset="2"/>
            </a:endParaRPr>
          </a:p>
        </p:txBody>
      </p:sp>
      <p:sp>
        <p:nvSpPr>
          <p:cNvPr id="79906" name="Rectangle 34">
            <a:extLst>
              <a:ext uri="{FF2B5EF4-FFF2-40B4-BE49-F238E27FC236}">
                <a16:creationId xmlns:a16="http://schemas.microsoft.com/office/drawing/2014/main" id="{B617D3BA-F27F-4425-BEA5-FCF2513B8FD0}"/>
              </a:ext>
            </a:extLst>
          </p:cNvPr>
          <p:cNvSpPr>
            <a:spLocks noChangeArrowheads="1"/>
          </p:cNvSpPr>
          <p:nvPr/>
        </p:nvSpPr>
        <p:spPr bwMode="auto">
          <a:xfrm>
            <a:off x="930275" y="3051175"/>
            <a:ext cx="517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en-US" altLang="en-US" sz="2400" i="1">
                <a:latin typeface="Times New Roman" panose="02020603050405020304" pitchFamily="18" charset="0"/>
                <a:cs typeface="Times New Roman" panose="02020603050405020304" pitchFamily="18" charset="0"/>
              </a:rPr>
              <a:t>P</a:t>
            </a:r>
            <a:endParaRPr lang="en-GB" altLang="en-US" sz="2400" i="1">
              <a:latin typeface="Times New Roman" panose="02020603050405020304" pitchFamily="18" charset="0"/>
              <a:cs typeface="Times New Roman" panose="02020603050405020304" pitchFamily="18" charset="0"/>
            </a:endParaRPr>
          </a:p>
        </p:txBody>
      </p:sp>
      <p:sp>
        <p:nvSpPr>
          <p:cNvPr id="79907" name="Line 35">
            <a:extLst>
              <a:ext uri="{FF2B5EF4-FFF2-40B4-BE49-F238E27FC236}">
                <a16:creationId xmlns:a16="http://schemas.microsoft.com/office/drawing/2014/main" id="{4FF05C48-49FD-42BD-8AF0-16A68EA545EF}"/>
              </a:ext>
            </a:extLst>
          </p:cNvPr>
          <p:cNvSpPr>
            <a:spLocks noChangeShapeType="1"/>
          </p:cNvSpPr>
          <p:nvPr/>
        </p:nvSpPr>
        <p:spPr bwMode="auto">
          <a:xfrm>
            <a:off x="930275" y="3051175"/>
            <a:ext cx="73517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08" name="Line 36">
            <a:extLst>
              <a:ext uri="{FF2B5EF4-FFF2-40B4-BE49-F238E27FC236}">
                <a16:creationId xmlns:a16="http://schemas.microsoft.com/office/drawing/2014/main" id="{DFAE3F0B-171D-4061-93BC-33C69F76E3FA}"/>
              </a:ext>
            </a:extLst>
          </p:cNvPr>
          <p:cNvSpPr>
            <a:spLocks noChangeShapeType="1"/>
          </p:cNvSpPr>
          <p:nvPr/>
        </p:nvSpPr>
        <p:spPr bwMode="auto">
          <a:xfrm>
            <a:off x="930275" y="3509963"/>
            <a:ext cx="73517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09" name="Line 37">
            <a:extLst>
              <a:ext uri="{FF2B5EF4-FFF2-40B4-BE49-F238E27FC236}">
                <a16:creationId xmlns:a16="http://schemas.microsoft.com/office/drawing/2014/main" id="{96293CC7-336D-42ED-9BA0-F963EB93349D}"/>
              </a:ext>
            </a:extLst>
          </p:cNvPr>
          <p:cNvSpPr>
            <a:spLocks noChangeShapeType="1"/>
          </p:cNvSpPr>
          <p:nvPr/>
        </p:nvSpPr>
        <p:spPr bwMode="auto">
          <a:xfrm>
            <a:off x="930275" y="5341938"/>
            <a:ext cx="73517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0" name="Line 38">
            <a:extLst>
              <a:ext uri="{FF2B5EF4-FFF2-40B4-BE49-F238E27FC236}">
                <a16:creationId xmlns:a16="http://schemas.microsoft.com/office/drawing/2014/main" id="{B780D3F8-407A-4134-90EA-962B60447D96}"/>
              </a:ext>
            </a:extLst>
          </p:cNvPr>
          <p:cNvSpPr>
            <a:spLocks noChangeShapeType="1"/>
          </p:cNvSpPr>
          <p:nvPr/>
        </p:nvSpPr>
        <p:spPr bwMode="auto">
          <a:xfrm>
            <a:off x="930275" y="3051175"/>
            <a:ext cx="0" cy="22907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1" name="Line 39">
            <a:extLst>
              <a:ext uri="{FF2B5EF4-FFF2-40B4-BE49-F238E27FC236}">
                <a16:creationId xmlns:a16="http://schemas.microsoft.com/office/drawing/2014/main" id="{25231A7C-44D9-40B2-B024-F1DB8FE9C2D2}"/>
              </a:ext>
            </a:extLst>
          </p:cNvPr>
          <p:cNvSpPr>
            <a:spLocks noChangeShapeType="1"/>
          </p:cNvSpPr>
          <p:nvPr/>
        </p:nvSpPr>
        <p:spPr bwMode="auto">
          <a:xfrm>
            <a:off x="1447800" y="3051175"/>
            <a:ext cx="0" cy="2290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2" name="Line 40">
            <a:extLst>
              <a:ext uri="{FF2B5EF4-FFF2-40B4-BE49-F238E27FC236}">
                <a16:creationId xmlns:a16="http://schemas.microsoft.com/office/drawing/2014/main" id="{43CE9F83-7111-4823-B0B0-C3942B088B50}"/>
              </a:ext>
            </a:extLst>
          </p:cNvPr>
          <p:cNvSpPr>
            <a:spLocks noChangeShapeType="1"/>
          </p:cNvSpPr>
          <p:nvPr/>
        </p:nvSpPr>
        <p:spPr bwMode="auto">
          <a:xfrm>
            <a:off x="8281988" y="3051175"/>
            <a:ext cx="0" cy="22907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3" name="Line 41">
            <a:extLst>
              <a:ext uri="{FF2B5EF4-FFF2-40B4-BE49-F238E27FC236}">
                <a16:creationId xmlns:a16="http://schemas.microsoft.com/office/drawing/2014/main" id="{C23AD986-6590-41E3-835E-DAE740CFD48E}"/>
              </a:ext>
            </a:extLst>
          </p:cNvPr>
          <p:cNvSpPr>
            <a:spLocks noChangeShapeType="1"/>
          </p:cNvSpPr>
          <p:nvPr/>
        </p:nvSpPr>
        <p:spPr bwMode="auto">
          <a:xfrm>
            <a:off x="1944688" y="3051175"/>
            <a:ext cx="0" cy="2290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4" name="Line 42">
            <a:extLst>
              <a:ext uri="{FF2B5EF4-FFF2-40B4-BE49-F238E27FC236}">
                <a16:creationId xmlns:a16="http://schemas.microsoft.com/office/drawing/2014/main" id="{4B021A40-7045-4838-B9B0-9BFE97E93FFA}"/>
              </a:ext>
            </a:extLst>
          </p:cNvPr>
          <p:cNvSpPr>
            <a:spLocks noChangeShapeType="1"/>
          </p:cNvSpPr>
          <p:nvPr/>
        </p:nvSpPr>
        <p:spPr bwMode="auto">
          <a:xfrm>
            <a:off x="930275" y="3967163"/>
            <a:ext cx="73517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5" name="Line 43">
            <a:extLst>
              <a:ext uri="{FF2B5EF4-FFF2-40B4-BE49-F238E27FC236}">
                <a16:creationId xmlns:a16="http://schemas.microsoft.com/office/drawing/2014/main" id="{CF119554-4C37-47BE-AF4F-896D4412B545}"/>
              </a:ext>
            </a:extLst>
          </p:cNvPr>
          <p:cNvSpPr>
            <a:spLocks noChangeShapeType="1"/>
          </p:cNvSpPr>
          <p:nvPr/>
        </p:nvSpPr>
        <p:spPr bwMode="auto">
          <a:xfrm>
            <a:off x="2684463" y="3051175"/>
            <a:ext cx="0" cy="2290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6" name="Line 44">
            <a:extLst>
              <a:ext uri="{FF2B5EF4-FFF2-40B4-BE49-F238E27FC236}">
                <a16:creationId xmlns:a16="http://schemas.microsoft.com/office/drawing/2014/main" id="{6D553DDF-1E6C-4335-9CD4-EE3DB29FF1B4}"/>
              </a:ext>
            </a:extLst>
          </p:cNvPr>
          <p:cNvSpPr>
            <a:spLocks noChangeShapeType="1"/>
          </p:cNvSpPr>
          <p:nvPr/>
        </p:nvSpPr>
        <p:spPr bwMode="auto">
          <a:xfrm>
            <a:off x="930275" y="4883150"/>
            <a:ext cx="73517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7" name="Line 45">
            <a:extLst>
              <a:ext uri="{FF2B5EF4-FFF2-40B4-BE49-F238E27FC236}">
                <a16:creationId xmlns:a16="http://schemas.microsoft.com/office/drawing/2014/main" id="{D3E5A8F8-C87C-4F8C-BDB1-95E6A31AEE1F}"/>
              </a:ext>
            </a:extLst>
          </p:cNvPr>
          <p:cNvSpPr>
            <a:spLocks noChangeShapeType="1"/>
          </p:cNvSpPr>
          <p:nvPr/>
        </p:nvSpPr>
        <p:spPr bwMode="auto">
          <a:xfrm>
            <a:off x="930275" y="4425950"/>
            <a:ext cx="73517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8" name="Line 46">
            <a:extLst>
              <a:ext uri="{FF2B5EF4-FFF2-40B4-BE49-F238E27FC236}">
                <a16:creationId xmlns:a16="http://schemas.microsoft.com/office/drawing/2014/main" id="{988C5ED7-6659-4013-B324-6E0FE894C663}"/>
              </a:ext>
            </a:extLst>
          </p:cNvPr>
          <p:cNvSpPr>
            <a:spLocks noChangeShapeType="1"/>
          </p:cNvSpPr>
          <p:nvPr/>
        </p:nvSpPr>
        <p:spPr bwMode="auto">
          <a:xfrm>
            <a:off x="3990975" y="3051175"/>
            <a:ext cx="0" cy="2290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9919" name="Line 47">
            <a:extLst>
              <a:ext uri="{FF2B5EF4-FFF2-40B4-BE49-F238E27FC236}">
                <a16:creationId xmlns:a16="http://schemas.microsoft.com/office/drawing/2014/main" id="{AAA1EC14-6DB0-47E7-A0ED-3A2BC8653E37}"/>
              </a:ext>
            </a:extLst>
          </p:cNvPr>
          <p:cNvSpPr>
            <a:spLocks noChangeShapeType="1"/>
          </p:cNvSpPr>
          <p:nvPr/>
        </p:nvSpPr>
        <p:spPr bwMode="auto">
          <a:xfrm>
            <a:off x="5994400" y="3051175"/>
            <a:ext cx="0" cy="2290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1320"/>
                                        </p:tgtEl>
                                        <p:attrNameLst>
                                          <p:attrName>style.visibility</p:attrName>
                                        </p:attrNameLst>
                                      </p:cBhvr>
                                      <p:to>
                                        <p:strVal val="visible"/>
                                      </p:to>
                                    </p:set>
                                    <p:animEffect transition="in" filter="box(in)">
                                      <p:cBhvr>
                                        <p:cTn id="7" dur="500"/>
                                        <p:tgtEl>
                                          <p:spTgt spid="311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1312"/>
                                        </p:tgtEl>
                                        <p:attrNameLst>
                                          <p:attrName>style.visibility</p:attrName>
                                        </p:attrNameLst>
                                      </p:cBhvr>
                                      <p:to>
                                        <p:strVal val="visible"/>
                                      </p:to>
                                    </p:set>
                                    <p:animEffect transition="in" filter="box(in)">
                                      <p:cBhvr>
                                        <p:cTn id="12" dur="500"/>
                                        <p:tgtEl>
                                          <p:spTgt spid="3113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1316"/>
                                        </p:tgtEl>
                                        <p:attrNameLst>
                                          <p:attrName>style.visibility</p:attrName>
                                        </p:attrNameLst>
                                      </p:cBhvr>
                                      <p:to>
                                        <p:strVal val="visible"/>
                                      </p:to>
                                    </p:set>
                                    <p:animEffect transition="in" filter="box(in)">
                                      <p:cBhvr>
                                        <p:cTn id="17" dur="500"/>
                                        <p:tgtEl>
                                          <p:spTgt spid="311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1319"/>
                                        </p:tgtEl>
                                        <p:attrNameLst>
                                          <p:attrName>style.visibility</p:attrName>
                                        </p:attrNameLst>
                                      </p:cBhvr>
                                      <p:to>
                                        <p:strVal val="visible"/>
                                      </p:to>
                                    </p:set>
                                    <p:animEffect transition="in" filter="box(in)">
                                      <p:cBhvr>
                                        <p:cTn id="22" dur="500"/>
                                        <p:tgtEl>
                                          <p:spTgt spid="3113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11309"/>
                                        </p:tgtEl>
                                        <p:attrNameLst>
                                          <p:attrName>style.visibility</p:attrName>
                                        </p:attrNameLst>
                                      </p:cBhvr>
                                      <p:to>
                                        <p:strVal val="visible"/>
                                      </p:to>
                                    </p:set>
                                    <p:animEffect transition="in" filter="box(in)">
                                      <p:cBhvr>
                                        <p:cTn id="27" dur="500"/>
                                        <p:tgtEl>
                                          <p:spTgt spid="3113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11308"/>
                                        </p:tgtEl>
                                        <p:attrNameLst>
                                          <p:attrName>style.visibility</p:attrName>
                                        </p:attrNameLst>
                                      </p:cBhvr>
                                      <p:to>
                                        <p:strVal val="visible"/>
                                      </p:to>
                                    </p:set>
                                    <p:animEffect transition="in" filter="box(in)">
                                      <p:cBhvr>
                                        <p:cTn id="32" dur="500"/>
                                        <p:tgtEl>
                                          <p:spTgt spid="3113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11307"/>
                                        </p:tgtEl>
                                        <p:attrNameLst>
                                          <p:attrName>style.visibility</p:attrName>
                                        </p:attrNameLst>
                                      </p:cBhvr>
                                      <p:to>
                                        <p:strVal val="visible"/>
                                      </p:to>
                                    </p:set>
                                    <p:animEffect transition="in" filter="box(in)">
                                      <p:cBhvr>
                                        <p:cTn id="37" dur="500"/>
                                        <p:tgtEl>
                                          <p:spTgt spid="3113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11306"/>
                                        </p:tgtEl>
                                        <p:attrNameLst>
                                          <p:attrName>style.visibility</p:attrName>
                                        </p:attrNameLst>
                                      </p:cBhvr>
                                      <p:to>
                                        <p:strVal val="visible"/>
                                      </p:to>
                                    </p:set>
                                    <p:animEffect transition="in" filter="box(in)">
                                      <p:cBhvr>
                                        <p:cTn id="42" dur="500"/>
                                        <p:tgtEl>
                                          <p:spTgt spid="3113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11304"/>
                                        </p:tgtEl>
                                        <p:attrNameLst>
                                          <p:attrName>style.visibility</p:attrName>
                                        </p:attrNameLst>
                                      </p:cBhvr>
                                      <p:to>
                                        <p:strVal val="visible"/>
                                      </p:to>
                                    </p:set>
                                    <p:animEffect transition="in" filter="box(in)">
                                      <p:cBhvr>
                                        <p:cTn id="47" dur="500"/>
                                        <p:tgtEl>
                                          <p:spTgt spid="3113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11303"/>
                                        </p:tgtEl>
                                        <p:attrNameLst>
                                          <p:attrName>style.visibility</p:attrName>
                                        </p:attrNameLst>
                                      </p:cBhvr>
                                      <p:to>
                                        <p:strVal val="visible"/>
                                      </p:to>
                                    </p:set>
                                    <p:animEffect transition="in" filter="box(in)">
                                      <p:cBhvr>
                                        <p:cTn id="52" dur="500"/>
                                        <p:tgtEl>
                                          <p:spTgt spid="3113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11302"/>
                                        </p:tgtEl>
                                        <p:attrNameLst>
                                          <p:attrName>style.visibility</p:attrName>
                                        </p:attrNameLst>
                                      </p:cBhvr>
                                      <p:to>
                                        <p:strVal val="visible"/>
                                      </p:to>
                                    </p:set>
                                    <p:animEffect transition="in" filter="box(in)">
                                      <p:cBhvr>
                                        <p:cTn id="57" dur="500"/>
                                        <p:tgtEl>
                                          <p:spTgt spid="3113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11301"/>
                                        </p:tgtEl>
                                        <p:attrNameLst>
                                          <p:attrName>style.visibility</p:attrName>
                                        </p:attrNameLst>
                                      </p:cBhvr>
                                      <p:to>
                                        <p:strVal val="visible"/>
                                      </p:to>
                                    </p:set>
                                    <p:animEffect transition="in" filter="box(in)">
                                      <p:cBhvr>
                                        <p:cTn id="62" dur="500"/>
                                        <p:tgtEl>
                                          <p:spTgt spid="3113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11325"/>
                                        </p:tgtEl>
                                        <p:attrNameLst>
                                          <p:attrName>style.visibility</p:attrName>
                                        </p:attrNameLst>
                                      </p:cBhvr>
                                      <p:to>
                                        <p:strVal val="visible"/>
                                      </p:to>
                                    </p:set>
                                    <p:animEffect transition="in" filter="box(in)">
                                      <p:cBhvr>
                                        <p:cTn id="67" dur="500"/>
                                        <p:tgtEl>
                                          <p:spTgt spid="31132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11311"/>
                                        </p:tgtEl>
                                        <p:attrNameLst>
                                          <p:attrName>style.visibility</p:attrName>
                                        </p:attrNameLst>
                                      </p:cBhvr>
                                      <p:to>
                                        <p:strVal val="visible"/>
                                      </p:to>
                                    </p:set>
                                    <p:animEffect transition="in" filter="box(in)">
                                      <p:cBhvr>
                                        <p:cTn id="72" dur="500"/>
                                        <p:tgtEl>
                                          <p:spTgt spid="31131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11315"/>
                                        </p:tgtEl>
                                        <p:attrNameLst>
                                          <p:attrName>style.visibility</p:attrName>
                                        </p:attrNameLst>
                                      </p:cBhvr>
                                      <p:to>
                                        <p:strVal val="visible"/>
                                      </p:to>
                                    </p:set>
                                    <p:animEffect transition="in" filter="box(in)">
                                      <p:cBhvr>
                                        <p:cTn id="77" dur="500"/>
                                        <p:tgtEl>
                                          <p:spTgt spid="31131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311322"/>
                                        </p:tgtEl>
                                        <p:attrNameLst>
                                          <p:attrName>style.visibility</p:attrName>
                                        </p:attrNameLst>
                                      </p:cBhvr>
                                      <p:to>
                                        <p:strVal val="visible"/>
                                      </p:to>
                                    </p:set>
                                    <p:animEffect transition="in" filter="box(in)">
                                      <p:cBhvr>
                                        <p:cTn id="82" dur="500"/>
                                        <p:tgtEl>
                                          <p:spTgt spid="31132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311299">
                                            <p:txEl>
                                              <p:pRg st="8" end="8"/>
                                            </p:txEl>
                                          </p:spTgt>
                                        </p:tgtEl>
                                        <p:attrNameLst>
                                          <p:attrName>style.visibility</p:attrName>
                                        </p:attrNameLst>
                                      </p:cBhvr>
                                      <p:to>
                                        <p:strVal val="visible"/>
                                      </p:to>
                                    </p:set>
                                    <p:animEffect transition="in" filter="box(in)">
                                      <p:cBhvr>
                                        <p:cTn id="87" dur="500"/>
                                        <p:tgtEl>
                                          <p:spTgt spid="311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p:bldP spid="311303" grpId="0"/>
      <p:bldP spid="311304" grpId="0"/>
      <p:bldP spid="311306" grpId="0"/>
      <p:bldP spid="311307" grpId="0"/>
      <p:bldP spid="311308" grpId="0"/>
      <p:bldP spid="311309" grpId="0"/>
      <p:bldP spid="311311" grpId="0"/>
      <p:bldP spid="311312" grpId="0"/>
      <p:bldP spid="311315" grpId="0"/>
      <p:bldP spid="311316" grpId="0"/>
      <p:bldP spid="311319" grpId="0"/>
      <p:bldP spid="311320" grpId="0"/>
      <p:bldP spid="311322" grpId="0"/>
      <p:bldP spid="3113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35F72671-6AF7-4A25-AFDE-5055E6163AF0}"/>
              </a:ext>
            </a:extLst>
          </p:cNvPr>
          <p:cNvSpPr>
            <a:spLocks noGrp="1" noChangeArrowheads="1"/>
          </p:cNvSpPr>
          <p:nvPr>
            <p:ph type="title"/>
          </p:nvPr>
        </p:nvSpPr>
        <p:spPr>
          <a:xfrm>
            <a:off x="431800" y="-173831"/>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Logical Equivalence</a:t>
            </a:r>
            <a:endParaRPr lang="en-US" altLang="en-US" sz="3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80900" name="Rectangle 3">
            <a:extLst>
              <a:ext uri="{FF2B5EF4-FFF2-40B4-BE49-F238E27FC236}">
                <a16:creationId xmlns:a16="http://schemas.microsoft.com/office/drawing/2014/main" id="{FBE578CC-9D15-4488-BC99-E1D05C2DE4E6}"/>
              </a:ext>
            </a:extLst>
          </p:cNvPr>
          <p:cNvSpPr>
            <a:spLocks noGrp="1" noChangeArrowheads="1"/>
          </p:cNvSpPr>
          <p:nvPr>
            <p:ph type="body" sz="half" idx="1"/>
          </p:nvPr>
        </p:nvSpPr>
        <p:spPr>
          <a:xfrm>
            <a:off x="431800" y="1166018"/>
            <a:ext cx="8204200" cy="5079207"/>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Two (compound) statements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and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are said to be </a:t>
            </a:r>
            <a:r>
              <a:rPr lang="en-US" altLang="en-US" sz="2400" b="1" i="1" dirty="0">
                <a:latin typeface="Times New Roman" panose="02020603050405020304" pitchFamily="18" charset="0"/>
                <a:cs typeface="Times New Roman" panose="02020603050405020304" pitchFamily="18" charset="0"/>
              </a:rPr>
              <a:t>logically equivalent</a:t>
            </a:r>
            <a:r>
              <a:rPr lang="en-US" altLang="en-US" sz="2400" dirty="0">
                <a:latin typeface="Times New Roman" panose="02020603050405020304" pitchFamily="18" charset="0"/>
                <a:cs typeface="Times New Roman" panose="02020603050405020304" pitchFamily="18" charset="0"/>
              </a:rPr>
              <a:t>, written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if and only if they have identical truth values for each possible substitution of statements for their variables.</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That is, they have the same truth table.</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Note that:</a:t>
            </a:r>
          </a:p>
          <a:p>
            <a:pPr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compound statement E is a tautology if and only if E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T (true).  For example,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T.</a:t>
            </a:r>
          </a:p>
          <a:p>
            <a:pPr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 compound statement E is a contradiction </a:t>
            </a:r>
            <a:r>
              <a:rPr lang="en-US" altLang="en-US" sz="2400" dirty="0">
                <a:latin typeface="Times New Roman" panose="02020603050405020304" pitchFamily="18" charset="0"/>
                <a:cs typeface="Times New Roman" panose="02020603050405020304" pitchFamily="18" charset="0"/>
              </a:rPr>
              <a:t>if and only if E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F (false). For example,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F.</a:t>
            </a:r>
            <a:endParaRPr lang="en-US" altLang="en-US" sz="2400" dirty="0">
              <a:latin typeface="Times New Roman" panose="02020603050405020304" pitchFamily="18" charset="0"/>
              <a:cs typeface="Times New Roman" panose="02020603050405020304" pitchFamily="18" charset="0"/>
            </a:endParaRPr>
          </a:p>
        </p:txBody>
      </p:sp>
      <p:sp>
        <p:nvSpPr>
          <p:cNvPr id="80898" name="Slide Number Placeholder 6">
            <a:extLst>
              <a:ext uri="{FF2B5EF4-FFF2-40B4-BE49-F238E27FC236}">
                <a16:creationId xmlns:a16="http://schemas.microsoft.com/office/drawing/2014/main" id="{56779E12-3B9B-42EE-BAB5-242D179EB6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5EE9BCC-C163-42F8-83B6-4EDC4290A64E}" type="slidenum">
              <a:rPr lang="en-GB" altLang="en-US" sz="1400" smtClean="0"/>
              <a:pPr>
                <a:spcBef>
                  <a:spcPct val="0"/>
                </a:spcBef>
                <a:buFontTx/>
                <a:buNone/>
              </a:pPr>
              <a:t>54</a:t>
            </a:fld>
            <a:endParaRPr lang="en-GB"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5CB831AE-EE74-429F-979A-69BEAFD1B002}"/>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Logical Equivalence: Notes</a:t>
            </a:r>
            <a:endParaRPr lang="en-US" altLang="en-US" sz="3600" b="1" i="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13347" name="Rectangle 3">
            <a:extLst>
              <a:ext uri="{FF2B5EF4-FFF2-40B4-BE49-F238E27FC236}">
                <a16:creationId xmlns:a16="http://schemas.microsoft.com/office/drawing/2014/main" id="{934E9F59-D8F6-4D2C-9CF8-A58339A3E9F2}"/>
              </a:ext>
            </a:extLst>
          </p:cNvPr>
          <p:cNvSpPr>
            <a:spLocks noGrp="1" noChangeArrowheads="1"/>
          </p:cNvSpPr>
          <p:nvPr>
            <p:ph type="body" sz="half" idx="1"/>
          </p:nvPr>
        </p:nvSpPr>
        <p:spPr>
          <a:xfrm>
            <a:off x="457200" y="1600200"/>
            <a:ext cx="8447088" cy="4525963"/>
          </a:xfrm>
        </p:spPr>
        <p:txBody>
          <a:bodyPr/>
          <a:lstStyle/>
          <a:p>
            <a:pPr marL="0" indent="0" eaLnBrk="1" hangingPunct="1">
              <a:buFontTx/>
              <a:buNone/>
              <a:defRPr/>
            </a:pPr>
            <a:r>
              <a:rPr lang="en-US" altLang="en-US" sz="2400" dirty="0">
                <a:latin typeface="Times New Roman" panose="02020603050405020304" pitchFamily="18" charset="0"/>
                <a:cs typeface="Times New Roman" panose="02020603050405020304" pitchFamily="18" charset="0"/>
              </a:rPr>
              <a:t>1. 	To say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is logically equivalent to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is the same as saying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is a tautology”.</a:t>
            </a:r>
          </a:p>
          <a:p>
            <a:pPr marL="0" indent="0" eaLnBrk="1" hangingPunct="1">
              <a:buFontTx/>
              <a:buNone/>
              <a:defRPr/>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defRPr/>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2. 	Two statements are logically equivalent if they have 	identical truth tables.</a:t>
            </a:r>
          </a:p>
          <a:p>
            <a:pPr marL="0" indent="0" eaLnBrk="1" hangingPunct="1">
              <a:buFontTx/>
              <a:buNone/>
              <a:defRPr/>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900113" indent="-900113" eaLnBrk="1" hangingPunct="1">
              <a:buFontTx/>
              <a:buNone/>
              <a:defRPr/>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3. 	Logically equivalent statements can be substituted in statement forms (compound statements) without changing their truth values.</a:t>
            </a:r>
          </a:p>
        </p:txBody>
      </p:sp>
      <p:sp>
        <p:nvSpPr>
          <p:cNvPr id="81922" name="Slide Number Placeholder 6">
            <a:extLst>
              <a:ext uri="{FF2B5EF4-FFF2-40B4-BE49-F238E27FC236}">
                <a16:creationId xmlns:a16="http://schemas.microsoft.com/office/drawing/2014/main" id="{CCB4D9F3-17A9-4692-92BA-3966273B5A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D4DCE45-F609-4C3A-8272-6AAABDEE5B49}" type="slidenum">
              <a:rPr lang="en-GB" altLang="en-US" sz="1400" smtClean="0"/>
              <a:pPr>
                <a:spcBef>
                  <a:spcPct val="0"/>
                </a:spcBef>
                <a:buFontTx/>
                <a:buNone/>
              </a:pPr>
              <a:t>55</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3347">
                                            <p:txEl>
                                              <p:pRg st="2" end="2"/>
                                            </p:txEl>
                                          </p:spTgt>
                                        </p:tgtEl>
                                        <p:attrNameLst>
                                          <p:attrName>style.visibility</p:attrName>
                                        </p:attrNameLst>
                                      </p:cBhvr>
                                      <p:to>
                                        <p:strVal val="visible"/>
                                      </p:to>
                                    </p:set>
                                    <p:animEffect transition="in" filter="box(in)">
                                      <p:cBhvr>
                                        <p:cTn id="7" dur="500"/>
                                        <p:tgtEl>
                                          <p:spTgt spid="3133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13347">
                                            <p:txEl>
                                              <p:pRg st="4" end="4"/>
                                            </p:txEl>
                                          </p:spTgt>
                                        </p:tgtEl>
                                        <p:attrNameLst>
                                          <p:attrName>style.visibility</p:attrName>
                                        </p:attrNameLst>
                                      </p:cBhvr>
                                      <p:to>
                                        <p:strVal val="visible"/>
                                      </p:to>
                                    </p:set>
                                    <p:animEffect transition="in" filter="box(in)">
                                      <p:cBhvr>
                                        <p:cTn id="12" dur="500"/>
                                        <p:tgtEl>
                                          <p:spTgt spid="313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B6A0E810-480C-4135-9BC3-C1D66E9BF411}"/>
              </a:ext>
            </a:extLst>
          </p:cNvPr>
          <p:cNvSpPr>
            <a:spLocks noGrp="1" noChangeArrowheads="1"/>
          </p:cNvSpPr>
          <p:nvPr>
            <p:ph type="title"/>
          </p:nvPr>
        </p:nvSpPr>
        <p:spPr>
          <a:xfrm>
            <a:off x="457200" y="0"/>
            <a:ext cx="8229600" cy="876822"/>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Substitution</a:t>
            </a:r>
            <a:endParaRPr lang="en-US"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87044" name="Rectangle 3">
            <a:extLst>
              <a:ext uri="{FF2B5EF4-FFF2-40B4-BE49-F238E27FC236}">
                <a16:creationId xmlns:a16="http://schemas.microsoft.com/office/drawing/2014/main" id="{3E096F8A-AED6-4BDB-828D-6C97DD654309}"/>
              </a:ext>
            </a:extLst>
          </p:cNvPr>
          <p:cNvSpPr>
            <a:spLocks noGrp="1" noChangeArrowheads="1"/>
          </p:cNvSpPr>
          <p:nvPr>
            <p:ph type="body" sz="half" idx="1"/>
          </p:nvPr>
        </p:nvSpPr>
        <p:spPr>
          <a:xfrm>
            <a:off x="227034" y="1027133"/>
            <a:ext cx="8689932" cy="5329217"/>
          </a:xfrm>
        </p:spPr>
        <p:txBody>
          <a:bodyPr>
            <a:normAutofit fontScale="70000" lnSpcReduction="20000"/>
          </a:bodyPr>
          <a:lstStyle/>
          <a:p>
            <a:pPr marL="514350" indent="-514350" eaLnBrk="1" hangingPunct="1">
              <a:buFont typeface="+mj-lt"/>
              <a:buAutoNum type="arabicPeriod"/>
            </a:pPr>
            <a:r>
              <a:rPr lang="en-US" altLang="en-US" sz="3400" dirty="0">
                <a:latin typeface="Times New Roman" panose="02020603050405020304" pitchFamily="18" charset="0"/>
                <a:cs typeface="Times New Roman" panose="02020603050405020304" pitchFamily="18" charset="0"/>
              </a:rPr>
              <a:t>Based on logical equivalences, we can substitute a statement with an equivalence statement in any compound statements in the same way as in algebra with “</a:t>
            </a:r>
            <a:r>
              <a:rPr lang="en-US" altLang="en-US" sz="3400" dirty="0">
                <a:latin typeface="Times New Roman" panose="02020603050405020304" pitchFamily="18" charset="0"/>
                <a:cs typeface="Times New Roman" panose="02020603050405020304" pitchFamily="18" charset="0"/>
                <a:sym typeface="Symbol" panose="05050102010706020507" pitchFamily="18" charset="2"/>
              </a:rPr>
              <a:t>” treated </a:t>
            </a:r>
            <a:r>
              <a:rPr lang="en-US" altLang="en-US" sz="3400" dirty="0">
                <a:latin typeface="Times New Roman" panose="02020603050405020304" pitchFamily="18" charset="0"/>
                <a:cs typeface="Times New Roman" panose="02020603050405020304" pitchFamily="18" charset="0"/>
              </a:rPr>
              <a:t>as  “=“ .</a:t>
            </a:r>
          </a:p>
          <a:p>
            <a:pPr marL="514350" indent="-514350" eaLnBrk="1" hangingPunct="1">
              <a:buFont typeface="+mj-lt"/>
              <a:buAutoNum type="arabicPeriod"/>
            </a:pPr>
            <a:endParaRPr lang="en-US" altLang="en-US" sz="3400" dirty="0">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3400" dirty="0">
                <a:latin typeface="Times New Roman" panose="02020603050405020304" pitchFamily="18" charset="0"/>
                <a:cs typeface="Times New Roman" panose="02020603050405020304" pitchFamily="18" charset="0"/>
              </a:rPr>
              <a:t>Hence, substitution can be used for the following purposes: </a:t>
            </a:r>
          </a:p>
          <a:p>
            <a:pPr marL="514350" indent="-514350" eaLnBrk="1" hangingPunct="1">
              <a:buFont typeface="+mj-lt"/>
              <a:buAutoNum type="arabicPeriod"/>
            </a:pPr>
            <a:endParaRPr lang="en-US" altLang="en-US" sz="3400" dirty="0">
              <a:latin typeface="Times New Roman" panose="02020603050405020304" pitchFamily="18" charset="0"/>
              <a:cs typeface="Times New Roman" panose="02020603050405020304" pitchFamily="18" charset="0"/>
            </a:endParaRPr>
          </a:p>
          <a:p>
            <a:pPr marL="714375" lvl="1" indent="-176213"/>
            <a:r>
              <a:rPr lang="en-US" altLang="en-US" sz="3400" dirty="0">
                <a:latin typeface="Times New Roman" panose="02020603050405020304" pitchFamily="18" charset="0"/>
                <a:cs typeface="Times New Roman" panose="02020603050405020304" pitchFamily="18" charset="0"/>
              </a:rPr>
              <a:t>Proving </a:t>
            </a:r>
            <a:r>
              <a:rPr lang="en-US" altLang="en-US" sz="3400" dirty="0">
                <a:latin typeface="Times New Roman" panose="02020603050405020304" pitchFamily="18" charset="0"/>
                <a:cs typeface="Times New Roman" panose="02020603050405020304" pitchFamily="18" charset="0"/>
                <a:sym typeface="Symbol" panose="05050102010706020507" pitchFamily="18" charset="2"/>
              </a:rPr>
              <a:t>tautology or contradiction as an alternative method to the truth table method.</a:t>
            </a:r>
          </a:p>
          <a:p>
            <a:pPr marL="714375" lvl="1" indent="-176213"/>
            <a:endParaRPr lang="en-US" altLang="en-US" sz="3400" dirty="0">
              <a:latin typeface="Times New Roman" panose="02020603050405020304" pitchFamily="18" charset="0"/>
              <a:cs typeface="Times New Roman" panose="02020603050405020304" pitchFamily="18" charset="0"/>
              <a:sym typeface="Symbol" panose="05050102010706020507" pitchFamily="18" charset="2"/>
            </a:endParaRPr>
          </a:p>
          <a:p>
            <a:pPr marL="714375" lvl="1" indent="-176213"/>
            <a:r>
              <a:rPr lang="en-US" altLang="en-US" sz="3400" dirty="0">
                <a:latin typeface="Times New Roman" panose="02020603050405020304" pitchFamily="18" charset="0"/>
                <a:cs typeface="Times New Roman" panose="02020603050405020304" pitchFamily="18" charset="0"/>
                <a:sym typeface="Symbol" panose="05050102010706020507" pitchFamily="18" charset="2"/>
              </a:rPr>
              <a:t>Simplifying compound statements </a:t>
            </a:r>
            <a:r>
              <a:rPr lang="en-US" altLang="en-US" sz="3400" dirty="0">
                <a:latin typeface="Times New Roman" panose="02020603050405020304" pitchFamily="18" charset="0"/>
                <a:cs typeface="Times New Roman" panose="02020603050405020304" pitchFamily="18" charset="0"/>
              </a:rPr>
              <a:t>  </a:t>
            </a:r>
          </a:p>
          <a:p>
            <a:pPr marL="0" indent="0" eaLnBrk="1" hangingPunct="1">
              <a:buFontTx/>
              <a:buNone/>
            </a:pPr>
            <a:endParaRPr lang="en-US" altLang="en-US" sz="3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3400" dirty="0">
                <a:latin typeface="Times New Roman" panose="02020603050405020304" pitchFamily="18" charset="0"/>
                <a:cs typeface="Times New Roman" panose="02020603050405020304" pitchFamily="18" charset="0"/>
              </a:rPr>
              <a:t>Next few slides show the logical equivalences that are commonly used in substitution. All these equivalences can be proved using the truth table method. </a:t>
            </a:r>
          </a:p>
          <a:p>
            <a:pPr marL="0" indent="0" eaLnBrk="1" hangingPunct="1">
              <a:buFontTx/>
              <a:buNone/>
            </a:pPr>
            <a:r>
              <a:rPr lang="en-US" altLang="en-US" sz="3400" dirty="0">
                <a:latin typeface="Times New Roman" panose="02020603050405020304" pitchFamily="18" charset="0"/>
                <a:cs typeface="Times New Roman" panose="02020603050405020304" pitchFamily="18" charset="0"/>
              </a:rPr>
              <a:t>And, after that we shall show some examples on using substitution method. </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87042" name="Slide Number Placeholder 6">
            <a:extLst>
              <a:ext uri="{FF2B5EF4-FFF2-40B4-BE49-F238E27FC236}">
                <a16:creationId xmlns:a16="http://schemas.microsoft.com/office/drawing/2014/main" id="{EECF0A0B-CEC8-4BA4-8918-2EAE47DDF6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7C438C1-05C1-408B-9C16-1AF0B8FF6D1F}" type="slidenum">
              <a:rPr lang="en-GB" altLang="en-US" sz="1400" smtClean="0"/>
              <a:pPr>
                <a:spcBef>
                  <a:spcPct val="0"/>
                </a:spcBef>
                <a:buFontTx/>
                <a:buNone/>
              </a:pPr>
              <a:t>56</a:t>
            </a:fld>
            <a:endParaRPr lang="en-GB" altLang="en-US" sz="1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069CDE25-EA68-4A60-B7B7-51A2C3BEE610}"/>
              </a:ext>
            </a:extLst>
          </p:cNvPr>
          <p:cNvSpPr>
            <a:spLocks noGrp="1" noChangeArrowheads="1"/>
          </p:cNvSpPr>
          <p:nvPr>
            <p:ph type="title"/>
          </p:nvPr>
        </p:nvSpPr>
        <p:spPr/>
        <p:txBody>
          <a:bodyPr/>
          <a:lstStyle/>
          <a:p>
            <a:pPr eaLnBrk="1" hangingPunct="1"/>
            <a:r>
              <a:rPr lang="en-GB" altLang="en-US" sz="4000" b="1">
                <a:solidFill>
                  <a:schemeClr val="folHlink"/>
                </a:solidFill>
                <a:latin typeface="Times New Roman" panose="02020603050405020304" pitchFamily="18" charset="0"/>
                <a:cs typeface="Times New Roman" panose="02020603050405020304" pitchFamily="18" charset="0"/>
              </a:rPr>
              <a:t>Some Logical Equivalences</a:t>
            </a:r>
            <a:endParaRPr lang="en-US" altLang="en-US" sz="4000" b="1">
              <a:solidFill>
                <a:schemeClr val="folHlink"/>
              </a:solidFill>
              <a:latin typeface="Times New Roman" panose="02020603050405020304" pitchFamily="18" charset="0"/>
              <a:cs typeface="Times New Roman" panose="02020603050405020304" pitchFamily="18" charset="0"/>
            </a:endParaRPr>
          </a:p>
        </p:txBody>
      </p:sp>
      <p:sp>
        <p:nvSpPr>
          <p:cNvPr id="323587" name="Rectangle 3">
            <a:extLst>
              <a:ext uri="{FF2B5EF4-FFF2-40B4-BE49-F238E27FC236}">
                <a16:creationId xmlns:a16="http://schemas.microsoft.com/office/drawing/2014/main" id="{799739C0-2128-45A7-9982-CE30775957D7}"/>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1.	Commutative Laws:</a:t>
            </a:r>
          </a:p>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2.	Associative Laws:</a:t>
            </a:r>
          </a:p>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91138" name="Slide Number Placeholder 6">
            <a:extLst>
              <a:ext uri="{FF2B5EF4-FFF2-40B4-BE49-F238E27FC236}">
                <a16:creationId xmlns:a16="http://schemas.microsoft.com/office/drawing/2014/main" id="{89F201B5-13F8-4910-8620-BDD655E187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DA795C8-F459-4B18-A8FA-00C35D6457AA}" type="slidenum">
              <a:rPr lang="en-GB" altLang="en-US" sz="1400" smtClean="0"/>
              <a:pPr>
                <a:spcBef>
                  <a:spcPct val="0"/>
                </a:spcBef>
                <a:buFontTx/>
                <a:buNone/>
              </a:pPr>
              <a:t>57</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3587">
                                            <p:txEl>
                                              <p:pRg st="4" end="4"/>
                                            </p:txEl>
                                          </p:spTgt>
                                        </p:tgtEl>
                                        <p:attrNameLst>
                                          <p:attrName>style.visibility</p:attrName>
                                        </p:attrNameLst>
                                      </p:cBhvr>
                                      <p:to>
                                        <p:strVal val="visible"/>
                                      </p:to>
                                    </p:set>
                                    <p:animEffect transition="in" filter="box(in)">
                                      <p:cBhvr>
                                        <p:cTn id="7" dur="500"/>
                                        <p:tgtEl>
                                          <p:spTgt spid="32358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23587">
                                            <p:txEl>
                                              <p:pRg st="5" end="5"/>
                                            </p:txEl>
                                          </p:spTgt>
                                        </p:tgtEl>
                                        <p:attrNameLst>
                                          <p:attrName>style.visibility</p:attrName>
                                        </p:attrNameLst>
                                      </p:cBhvr>
                                      <p:to>
                                        <p:strVal val="visible"/>
                                      </p:to>
                                    </p:set>
                                    <p:animEffect transition="in" filter="box(in)">
                                      <p:cBhvr>
                                        <p:cTn id="10" dur="500"/>
                                        <p:tgtEl>
                                          <p:spTgt spid="323587">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23587">
                                            <p:txEl>
                                              <p:pRg st="6" end="6"/>
                                            </p:txEl>
                                          </p:spTgt>
                                        </p:tgtEl>
                                        <p:attrNameLst>
                                          <p:attrName>style.visibility</p:attrName>
                                        </p:attrNameLst>
                                      </p:cBhvr>
                                      <p:to>
                                        <p:strVal val="visible"/>
                                      </p:to>
                                    </p:set>
                                    <p:animEffect transition="in" filter="box(in)">
                                      <p:cBhvr>
                                        <p:cTn id="13" dur="500"/>
                                        <p:tgtEl>
                                          <p:spTgt spid="323587">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23587">
                                            <p:txEl>
                                              <p:pRg st="7" end="7"/>
                                            </p:txEl>
                                          </p:spTgt>
                                        </p:tgtEl>
                                        <p:attrNameLst>
                                          <p:attrName>style.visibility</p:attrName>
                                        </p:attrNameLst>
                                      </p:cBhvr>
                                      <p:to>
                                        <p:strVal val="visible"/>
                                      </p:to>
                                    </p:set>
                                    <p:animEffect transition="in" filter="box(in)">
                                      <p:cBhvr>
                                        <p:cTn id="16" dur="500"/>
                                        <p:tgtEl>
                                          <p:spTgt spid="323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a:extLst>
              <a:ext uri="{FF2B5EF4-FFF2-40B4-BE49-F238E27FC236}">
                <a16:creationId xmlns:a16="http://schemas.microsoft.com/office/drawing/2014/main" id="{910B2893-5D95-4AE7-B08B-41C50182E0C6}"/>
              </a:ext>
            </a:extLst>
          </p:cNvPr>
          <p:cNvSpPr>
            <a:spLocks noGrp="1" noChangeArrowheads="1"/>
          </p:cNvSpPr>
          <p:nvPr>
            <p:ph type="title"/>
          </p:nvPr>
        </p:nvSpPr>
        <p:spPr/>
        <p:txBody>
          <a:bodyPr/>
          <a:lstStyle/>
          <a:p>
            <a:pPr eaLnBrk="1" hangingPunct="1"/>
            <a:r>
              <a:rPr lang="en-GB" altLang="en-US" sz="4000" b="1">
                <a:solidFill>
                  <a:schemeClr val="folHlink"/>
                </a:solidFill>
                <a:latin typeface="Times New Roman" panose="02020603050405020304" pitchFamily="18" charset="0"/>
                <a:cs typeface="Times New Roman" panose="02020603050405020304" pitchFamily="18" charset="0"/>
              </a:rPr>
              <a:t>Some Logical Equivalences</a:t>
            </a:r>
            <a:endParaRPr lang="en-US" altLang="en-US" sz="4000" b="1">
              <a:solidFill>
                <a:schemeClr val="folHlink"/>
              </a:solidFill>
              <a:latin typeface="Times New Roman" panose="02020603050405020304" pitchFamily="18" charset="0"/>
              <a:cs typeface="Times New Roman" panose="02020603050405020304" pitchFamily="18" charset="0"/>
            </a:endParaRPr>
          </a:p>
        </p:txBody>
      </p:sp>
      <p:sp>
        <p:nvSpPr>
          <p:cNvPr id="324611" name="Rectangle 3">
            <a:extLst>
              <a:ext uri="{FF2B5EF4-FFF2-40B4-BE49-F238E27FC236}">
                <a16:creationId xmlns:a16="http://schemas.microsoft.com/office/drawing/2014/main" id="{516476FF-A28A-45D6-8669-F6B4743EEA1E}"/>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3.	Distributive Laws: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4.	Double Negation Laws: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92162" name="Slide Number Placeholder 6">
            <a:extLst>
              <a:ext uri="{FF2B5EF4-FFF2-40B4-BE49-F238E27FC236}">
                <a16:creationId xmlns:a16="http://schemas.microsoft.com/office/drawing/2014/main" id="{7D81BEA7-2B19-48B6-A0C9-775ED724DB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E147BC9-3629-4F6F-B40A-D815C6EC1B41}" type="slidenum">
              <a:rPr lang="en-GB" altLang="en-US" sz="1400" smtClean="0"/>
              <a:pPr>
                <a:spcBef>
                  <a:spcPct val="0"/>
                </a:spcBef>
                <a:buFontTx/>
                <a:buNone/>
              </a:pPr>
              <a:t>58</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4611">
                                            <p:txEl>
                                              <p:pRg st="5" end="5"/>
                                            </p:txEl>
                                          </p:spTgt>
                                        </p:tgtEl>
                                        <p:attrNameLst>
                                          <p:attrName>style.visibility</p:attrName>
                                        </p:attrNameLst>
                                      </p:cBhvr>
                                      <p:to>
                                        <p:strVal val="visible"/>
                                      </p:to>
                                    </p:set>
                                    <p:animEffect transition="in" filter="box(in)">
                                      <p:cBhvr>
                                        <p:cTn id="7" dur="500"/>
                                        <p:tgtEl>
                                          <p:spTgt spid="324611">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24611">
                                            <p:txEl>
                                              <p:pRg st="6" end="6"/>
                                            </p:txEl>
                                          </p:spTgt>
                                        </p:tgtEl>
                                        <p:attrNameLst>
                                          <p:attrName>style.visibility</p:attrName>
                                        </p:attrNameLst>
                                      </p:cBhvr>
                                      <p:to>
                                        <p:strVal val="visible"/>
                                      </p:to>
                                    </p:set>
                                    <p:animEffect transition="in" filter="box(in)">
                                      <p:cBhvr>
                                        <p:cTn id="10" dur="500"/>
                                        <p:tgtEl>
                                          <p:spTgt spid="324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F637A491-AB1A-4232-BBAD-1D6EC32F38A5}"/>
              </a:ext>
            </a:extLst>
          </p:cNvPr>
          <p:cNvSpPr>
            <a:spLocks noGrp="1" noChangeArrowheads="1"/>
          </p:cNvSpPr>
          <p:nvPr>
            <p:ph type="title"/>
          </p:nvPr>
        </p:nvSpPr>
        <p:spPr/>
        <p:txBody>
          <a:bodyPr/>
          <a:lstStyle/>
          <a:p>
            <a:pPr eaLnBrk="1" hangingPunct="1"/>
            <a:r>
              <a:rPr lang="en-GB" altLang="en-US" sz="4000" b="1">
                <a:solidFill>
                  <a:schemeClr val="folHlink"/>
                </a:solidFill>
                <a:latin typeface="Times New Roman" panose="02020603050405020304" pitchFamily="18" charset="0"/>
                <a:cs typeface="Times New Roman" panose="02020603050405020304" pitchFamily="18" charset="0"/>
              </a:rPr>
              <a:t>Some Logical Equivalences</a:t>
            </a:r>
            <a:endParaRPr lang="en-US" altLang="en-US" sz="4000" b="1">
              <a:solidFill>
                <a:schemeClr val="folHlink"/>
              </a:solidFill>
              <a:latin typeface="Times New Roman" panose="02020603050405020304" pitchFamily="18" charset="0"/>
              <a:cs typeface="Times New Roman" panose="02020603050405020304" pitchFamily="18" charset="0"/>
            </a:endParaRPr>
          </a:p>
        </p:txBody>
      </p:sp>
      <p:sp>
        <p:nvSpPr>
          <p:cNvPr id="325635" name="Rectangle 3">
            <a:extLst>
              <a:ext uri="{FF2B5EF4-FFF2-40B4-BE49-F238E27FC236}">
                <a16:creationId xmlns:a16="http://schemas.microsoft.com/office/drawing/2014/main" id="{27C2C7BE-208A-4BAC-8EF3-380EE6B70302}"/>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5.	</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DeMorgan’s</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Laws: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6.	Other Implication Laws: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3186" name="Slide Number Placeholder 6">
            <a:extLst>
              <a:ext uri="{FF2B5EF4-FFF2-40B4-BE49-F238E27FC236}">
                <a16:creationId xmlns:a16="http://schemas.microsoft.com/office/drawing/2014/main" id="{55479074-D1CB-4FAB-84B0-446B71C5A6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A112B4F-6D27-4893-97B0-D1407D070A9C}" type="slidenum">
              <a:rPr lang="en-GB" altLang="en-US" sz="1400" smtClean="0"/>
              <a:pPr>
                <a:spcBef>
                  <a:spcPct val="0"/>
                </a:spcBef>
                <a:buFontTx/>
                <a:buNone/>
              </a:pPr>
              <a:t>59</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5635">
                                            <p:txEl>
                                              <p:pRg st="3" end="3"/>
                                            </p:txEl>
                                          </p:spTgt>
                                        </p:tgtEl>
                                        <p:attrNameLst>
                                          <p:attrName>style.visibility</p:attrName>
                                        </p:attrNameLst>
                                      </p:cBhvr>
                                      <p:to>
                                        <p:strVal val="visible"/>
                                      </p:to>
                                    </p:set>
                                    <p:animEffect transition="in" filter="box(in)">
                                      <p:cBhvr>
                                        <p:cTn id="7" dur="500"/>
                                        <p:tgtEl>
                                          <p:spTgt spid="32563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25635">
                                            <p:txEl>
                                              <p:pRg st="4" end="4"/>
                                            </p:txEl>
                                          </p:spTgt>
                                        </p:tgtEl>
                                        <p:attrNameLst>
                                          <p:attrName>style.visibility</p:attrName>
                                        </p:attrNameLst>
                                      </p:cBhvr>
                                      <p:to>
                                        <p:strVal val="visible"/>
                                      </p:to>
                                    </p:set>
                                    <p:animEffect transition="in" filter="box(in)">
                                      <p:cBhvr>
                                        <p:cTn id="10" dur="500"/>
                                        <p:tgtEl>
                                          <p:spTgt spid="32563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25635">
                                            <p:txEl>
                                              <p:pRg st="5" end="5"/>
                                            </p:txEl>
                                          </p:spTgt>
                                        </p:tgtEl>
                                        <p:attrNameLst>
                                          <p:attrName>style.visibility</p:attrName>
                                        </p:attrNameLst>
                                      </p:cBhvr>
                                      <p:to>
                                        <p:strVal val="visible"/>
                                      </p:to>
                                    </p:set>
                                    <p:animEffect transition="in" filter="box(in)">
                                      <p:cBhvr>
                                        <p:cTn id="13" dur="500"/>
                                        <p:tgtEl>
                                          <p:spTgt spid="32563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25635">
                                            <p:txEl>
                                              <p:pRg st="6" end="6"/>
                                            </p:txEl>
                                          </p:spTgt>
                                        </p:tgtEl>
                                        <p:attrNameLst>
                                          <p:attrName>style.visibility</p:attrName>
                                        </p:attrNameLst>
                                      </p:cBhvr>
                                      <p:to>
                                        <p:strVal val="visible"/>
                                      </p:to>
                                    </p:set>
                                    <p:animEffect transition="in" filter="box(in)">
                                      <p:cBhvr>
                                        <p:cTn id="16" dur="500"/>
                                        <p:tgtEl>
                                          <p:spTgt spid="325635">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25635">
                                            <p:txEl>
                                              <p:pRg st="7" end="7"/>
                                            </p:txEl>
                                          </p:spTgt>
                                        </p:tgtEl>
                                        <p:attrNameLst>
                                          <p:attrName>style.visibility</p:attrName>
                                        </p:attrNameLst>
                                      </p:cBhvr>
                                      <p:to>
                                        <p:strVal val="visible"/>
                                      </p:to>
                                    </p:set>
                                    <p:animEffect transition="in" filter="box(in)">
                                      <p:cBhvr>
                                        <p:cTn id="19" dur="500"/>
                                        <p:tgtEl>
                                          <p:spTgt spid="3256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01EF1840-D84E-44F9-AD93-2AFDAE2CD6C9}"/>
              </a:ext>
            </a:extLst>
          </p:cNvPr>
          <p:cNvSpPr>
            <a:spLocks noGrp="1" noChangeArrowheads="1"/>
          </p:cNvSpPr>
          <p:nvPr>
            <p:ph type="title"/>
          </p:nvPr>
        </p:nvSpPr>
        <p:spPr>
          <a:xfrm>
            <a:off x="457200" y="44926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Statement: Examples</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224259" name="Rectangle 3">
            <a:extLst>
              <a:ext uri="{FF2B5EF4-FFF2-40B4-BE49-F238E27FC236}">
                <a16:creationId xmlns:a16="http://schemas.microsoft.com/office/drawing/2014/main" id="{AC90D60C-674F-4BA2-A3B7-F05AFFF5860C}"/>
              </a:ext>
            </a:extLst>
          </p:cNvPr>
          <p:cNvSpPr>
            <a:spLocks noGrp="1" noChangeArrowheads="1"/>
          </p:cNvSpPr>
          <p:nvPr>
            <p:ph idx="1"/>
          </p:nvPr>
        </p:nvSpPr>
        <p:spPr>
          <a:xfrm>
            <a:off x="457200" y="1771650"/>
            <a:ext cx="8229600" cy="4530725"/>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True statements: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2 + 2 = 4</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The sun rises in the east.</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False statements: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2 + 2 = 7</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There are twenty planets in the Solar system.</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p:txBody>
      </p:sp>
      <p:sp>
        <p:nvSpPr>
          <p:cNvPr id="14338" name="Slide Number Placeholder 5">
            <a:extLst>
              <a:ext uri="{FF2B5EF4-FFF2-40B4-BE49-F238E27FC236}">
                <a16:creationId xmlns:a16="http://schemas.microsoft.com/office/drawing/2014/main" id="{2B29B981-81FE-47A0-8FF0-E2A708DBB7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D840BB7-F110-47AB-8AE3-87F4400B074E}" type="slidenum">
              <a:rPr lang="en-GB" altLang="en-US" sz="1400" smtClean="0"/>
              <a:pPr>
                <a:spcBef>
                  <a:spcPct val="0"/>
                </a:spcBef>
                <a:buFontTx/>
                <a:buNone/>
              </a:pPr>
              <a:t>6</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animEffect transition="in" filter="box(in)">
                                      <p:cBhvr>
                                        <p:cTn id="7" dur="500"/>
                                        <p:tgtEl>
                                          <p:spTgt spid="224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4259">
                                            <p:txEl>
                                              <p:pRg st="2" end="2"/>
                                            </p:txEl>
                                          </p:spTgt>
                                        </p:tgtEl>
                                        <p:attrNameLst>
                                          <p:attrName>style.visibility</p:attrName>
                                        </p:attrNameLst>
                                      </p:cBhvr>
                                      <p:to>
                                        <p:strVal val="visible"/>
                                      </p:to>
                                    </p:set>
                                    <p:animEffect transition="in" filter="box(in)">
                                      <p:cBhvr>
                                        <p:cTn id="12" dur="500"/>
                                        <p:tgtEl>
                                          <p:spTgt spid="224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24259">
                                            <p:txEl>
                                              <p:pRg st="4" end="4"/>
                                            </p:txEl>
                                          </p:spTgt>
                                        </p:tgtEl>
                                        <p:attrNameLst>
                                          <p:attrName>style.visibility</p:attrName>
                                        </p:attrNameLst>
                                      </p:cBhvr>
                                      <p:to>
                                        <p:strVal val="visible"/>
                                      </p:to>
                                    </p:set>
                                    <p:animEffect transition="in" filter="box(in)">
                                      <p:cBhvr>
                                        <p:cTn id="17" dur="500"/>
                                        <p:tgtEl>
                                          <p:spTgt spid="2242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24259">
                                            <p:txEl>
                                              <p:pRg st="5" end="5"/>
                                            </p:txEl>
                                          </p:spTgt>
                                        </p:tgtEl>
                                        <p:attrNameLst>
                                          <p:attrName>style.visibility</p:attrName>
                                        </p:attrNameLst>
                                      </p:cBhvr>
                                      <p:to>
                                        <p:strVal val="visible"/>
                                      </p:to>
                                    </p:set>
                                    <p:animEffect transition="in" filter="box(in)">
                                      <p:cBhvr>
                                        <p:cTn id="22" dur="500"/>
                                        <p:tgtEl>
                                          <p:spTgt spid="22425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24259">
                                            <p:txEl>
                                              <p:pRg st="6" end="6"/>
                                            </p:txEl>
                                          </p:spTgt>
                                        </p:tgtEl>
                                        <p:attrNameLst>
                                          <p:attrName>style.visibility</p:attrName>
                                        </p:attrNameLst>
                                      </p:cBhvr>
                                      <p:to>
                                        <p:strVal val="visible"/>
                                      </p:to>
                                    </p:set>
                                    <p:animEffect transition="in" filter="box(in)">
                                      <p:cBhvr>
                                        <p:cTn id="27" dur="500"/>
                                        <p:tgtEl>
                                          <p:spTgt spid="224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FAA761A3-C7ED-484F-A222-8C3AC0374BFF}"/>
              </a:ext>
            </a:extLst>
          </p:cNvPr>
          <p:cNvSpPr>
            <a:spLocks noGrp="1" noChangeArrowheads="1"/>
          </p:cNvSpPr>
          <p:nvPr>
            <p:ph type="title"/>
          </p:nvPr>
        </p:nvSpPr>
        <p:spPr/>
        <p:txBody>
          <a:bodyPr/>
          <a:lstStyle/>
          <a:p>
            <a:pPr eaLnBrk="1" hangingPunct="1"/>
            <a:r>
              <a:rPr lang="en-GB" altLang="en-US" sz="4000" b="1">
                <a:solidFill>
                  <a:schemeClr val="folHlink"/>
                </a:solidFill>
                <a:latin typeface="Times New Roman" panose="02020603050405020304" pitchFamily="18" charset="0"/>
                <a:cs typeface="Times New Roman" panose="02020603050405020304" pitchFamily="18" charset="0"/>
              </a:rPr>
              <a:t>Other Logical Equivalences</a:t>
            </a:r>
            <a:endParaRPr lang="en-US" altLang="en-US" sz="4000" b="1">
              <a:solidFill>
                <a:schemeClr val="folHlink"/>
              </a:solidFill>
              <a:latin typeface="Times New Roman" panose="02020603050405020304" pitchFamily="18" charset="0"/>
              <a:cs typeface="Times New Roman" panose="02020603050405020304" pitchFamily="18" charset="0"/>
            </a:endParaRPr>
          </a:p>
        </p:txBody>
      </p:sp>
      <p:sp>
        <p:nvSpPr>
          <p:cNvPr id="345091" name="Rectangle 3">
            <a:extLst>
              <a:ext uri="{FF2B5EF4-FFF2-40B4-BE49-F238E27FC236}">
                <a16:creationId xmlns:a16="http://schemas.microsoft.com/office/drawing/2014/main" id="{21AE7F9D-FDE2-484F-BA7F-D1393A4449F4}"/>
              </a:ext>
            </a:extLst>
          </p:cNvPr>
          <p:cNvSpPr>
            <a:spLocks noGrp="1" noChangeArrowheads="1"/>
          </p:cNvSpPr>
          <p:nvPr>
            <p:ph type="body" sz="half" idx="1"/>
          </p:nvPr>
        </p:nvSpPr>
        <p:spPr>
          <a:xfrm>
            <a:off x="457200" y="1624013"/>
            <a:ext cx="8204200" cy="4495800"/>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7.	Identity Laws: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F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8.	Idempotent Laws: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9.	 Domination Laws: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T  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F  F</a:t>
            </a:r>
          </a:p>
        </p:txBody>
      </p:sp>
      <p:sp>
        <p:nvSpPr>
          <p:cNvPr id="94210" name="Slide Number Placeholder 6">
            <a:extLst>
              <a:ext uri="{FF2B5EF4-FFF2-40B4-BE49-F238E27FC236}">
                <a16:creationId xmlns:a16="http://schemas.microsoft.com/office/drawing/2014/main" id="{9715C53C-3743-4F04-8B55-1C5883504D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BBAEF68-A16A-4A6C-9F53-267A2F2912C4}" type="slidenum">
              <a:rPr lang="en-GB" altLang="en-US" sz="1400" smtClean="0"/>
              <a:pPr>
                <a:spcBef>
                  <a:spcPct val="0"/>
                </a:spcBef>
                <a:buFontTx/>
                <a:buNone/>
              </a:pPr>
              <a:t>60</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5091">
                                            <p:txEl>
                                              <p:pRg st="3" end="3"/>
                                            </p:txEl>
                                          </p:spTgt>
                                        </p:tgtEl>
                                        <p:attrNameLst>
                                          <p:attrName>style.visibility</p:attrName>
                                        </p:attrNameLst>
                                      </p:cBhvr>
                                      <p:to>
                                        <p:strVal val="visible"/>
                                      </p:to>
                                    </p:set>
                                    <p:animEffect transition="in" filter="box(in)">
                                      <p:cBhvr>
                                        <p:cTn id="7" dur="500"/>
                                        <p:tgtEl>
                                          <p:spTgt spid="345091">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5091">
                                            <p:txEl>
                                              <p:pRg st="4" end="4"/>
                                            </p:txEl>
                                          </p:spTgt>
                                        </p:tgtEl>
                                        <p:attrNameLst>
                                          <p:attrName>style.visibility</p:attrName>
                                        </p:attrNameLst>
                                      </p:cBhvr>
                                      <p:to>
                                        <p:strVal val="visible"/>
                                      </p:to>
                                    </p:set>
                                    <p:animEffect transition="in" filter="box(in)">
                                      <p:cBhvr>
                                        <p:cTn id="10" dur="500"/>
                                        <p:tgtEl>
                                          <p:spTgt spid="345091">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45091">
                                            <p:txEl>
                                              <p:pRg st="5" end="5"/>
                                            </p:txEl>
                                          </p:spTgt>
                                        </p:tgtEl>
                                        <p:attrNameLst>
                                          <p:attrName>style.visibility</p:attrName>
                                        </p:attrNameLst>
                                      </p:cBhvr>
                                      <p:to>
                                        <p:strVal val="visible"/>
                                      </p:to>
                                    </p:set>
                                    <p:animEffect transition="in" filter="box(in)">
                                      <p:cBhvr>
                                        <p:cTn id="13" dur="500"/>
                                        <p:tgtEl>
                                          <p:spTgt spid="345091">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45091">
                                            <p:txEl>
                                              <p:pRg st="6" end="6"/>
                                            </p:txEl>
                                          </p:spTgt>
                                        </p:tgtEl>
                                        <p:attrNameLst>
                                          <p:attrName>style.visibility</p:attrName>
                                        </p:attrNameLst>
                                      </p:cBhvr>
                                      <p:to>
                                        <p:strVal val="visible"/>
                                      </p:to>
                                    </p:set>
                                    <p:animEffect transition="in" filter="box(in)">
                                      <p:cBhvr>
                                        <p:cTn id="18" dur="500"/>
                                        <p:tgtEl>
                                          <p:spTgt spid="345091">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45091">
                                            <p:txEl>
                                              <p:pRg st="7" end="7"/>
                                            </p:txEl>
                                          </p:spTgt>
                                        </p:tgtEl>
                                        <p:attrNameLst>
                                          <p:attrName>style.visibility</p:attrName>
                                        </p:attrNameLst>
                                      </p:cBhvr>
                                      <p:to>
                                        <p:strVal val="visible"/>
                                      </p:to>
                                    </p:set>
                                    <p:animEffect transition="in" filter="box(in)">
                                      <p:cBhvr>
                                        <p:cTn id="21" dur="500"/>
                                        <p:tgtEl>
                                          <p:spTgt spid="345091">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45091">
                                            <p:txEl>
                                              <p:pRg st="8" end="8"/>
                                            </p:txEl>
                                          </p:spTgt>
                                        </p:tgtEl>
                                        <p:attrNameLst>
                                          <p:attrName>style.visibility</p:attrName>
                                        </p:attrNameLst>
                                      </p:cBhvr>
                                      <p:to>
                                        <p:strVal val="visible"/>
                                      </p:to>
                                    </p:set>
                                    <p:animEffect transition="in" filter="box(in)">
                                      <p:cBhvr>
                                        <p:cTn id="24" dur="500"/>
                                        <p:tgtEl>
                                          <p:spTgt spid="3450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533547F7-05EE-4D32-B7C6-57A15B8B3C30}"/>
              </a:ext>
            </a:extLst>
          </p:cNvPr>
          <p:cNvSpPr>
            <a:spLocks noGrp="1" noChangeArrowheads="1"/>
          </p:cNvSpPr>
          <p:nvPr>
            <p:ph type="title"/>
          </p:nvPr>
        </p:nvSpPr>
        <p:spPr/>
        <p:txBody>
          <a:bodyPr/>
          <a:lstStyle/>
          <a:p>
            <a:pPr eaLnBrk="1" hangingPunct="1"/>
            <a:r>
              <a:rPr lang="en-GB" altLang="en-US" sz="4000" b="1">
                <a:solidFill>
                  <a:schemeClr val="folHlink"/>
                </a:solidFill>
                <a:latin typeface="Times New Roman" panose="02020603050405020304" pitchFamily="18" charset="0"/>
                <a:cs typeface="Times New Roman" panose="02020603050405020304" pitchFamily="18" charset="0"/>
              </a:rPr>
              <a:t>Other Logical Equivalences</a:t>
            </a:r>
            <a:endParaRPr lang="en-US" altLang="en-US" sz="4000" b="1">
              <a:solidFill>
                <a:schemeClr val="folHlink"/>
              </a:solidFill>
              <a:latin typeface="Times New Roman" panose="02020603050405020304" pitchFamily="18" charset="0"/>
              <a:cs typeface="Times New Roman" panose="02020603050405020304" pitchFamily="18" charset="0"/>
            </a:endParaRPr>
          </a:p>
        </p:txBody>
      </p:sp>
      <p:sp>
        <p:nvSpPr>
          <p:cNvPr id="346115" name="Rectangle 3">
            <a:extLst>
              <a:ext uri="{FF2B5EF4-FFF2-40B4-BE49-F238E27FC236}">
                <a16:creationId xmlns:a16="http://schemas.microsoft.com/office/drawing/2014/main" id="{5BD7D0B2-66B9-4DD4-B1B7-E70F11D9C5DE}"/>
              </a:ext>
            </a:extLst>
          </p:cNvPr>
          <p:cNvSpPr>
            <a:spLocks noGrp="1" noChangeArrowheads="1"/>
          </p:cNvSpPr>
          <p:nvPr>
            <p:ph type="body" sz="half" idx="1"/>
          </p:nvPr>
        </p:nvSpPr>
        <p:spPr>
          <a:xfrm>
            <a:off x="457200" y="1600200"/>
            <a:ext cx="8204200" cy="4525963"/>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10.	Absorption Laws: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11.	Inverse Laws:</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T </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F </a:t>
            </a:r>
          </a:p>
        </p:txBody>
      </p:sp>
      <p:sp>
        <p:nvSpPr>
          <p:cNvPr id="95234" name="Slide Number Placeholder 6">
            <a:extLst>
              <a:ext uri="{FF2B5EF4-FFF2-40B4-BE49-F238E27FC236}">
                <a16:creationId xmlns:a16="http://schemas.microsoft.com/office/drawing/2014/main" id="{CD9CFF80-4BB8-4D06-A9A8-719A9CF7F6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446CCBC-4F02-48B6-8883-B3AF1D246A76}" type="slidenum">
              <a:rPr lang="en-GB" altLang="en-US" sz="1400" smtClean="0"/>
              <a:pPr>
                <a:spcBef>
                  <a:spcPct val="0"/>
                </a:spcBef>
                <a:buFontTx/>
                <a:buNone/>
              </a:pPr>
              <a:t>61</a:t>
            </a:fld>
            <a:endParaRPr lang="en-GB"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6115">
                                            <p:txEl>
                                              <p:pRg st="3" end="3"/>
                                            </p:txEl>
                                          </p:spTgt>
                                        </p:tgtEl>
                                        <p:attrNameLst>
                                          <p:attrName>style.visibility</p:attrName>
                                        </p:attrNameLst>
                                      </p:cBhvr>
                                      <p:to>
                                        <p:strVal val="visible"/>
                                      </p:to>
                                    </p:set>
                                    <p:animEffect transition="in" filter="box(in)">
                                      <p:cBhvr>
                                        <p:cTn id="7" dur="500"/>
                                        <p:tgtEl>
                                          <p:spTgt spid="34611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6115">
                                            <p:txEl>
                                              <p:pRg st="4" end="4"/>
                                            </p:txEl>
                                          </p:spTgt>
                                        </p:tgtEl>
                                        <p:attrNameLst>
                                          <p:attrName>style.visibility</p:attrName>
                                        </p:attrNameLst>
                                      </p:cBhvr>
                                      <p:to>
                                        <p:strVal val="visible"/>
                                      </p:to>
                                    </p:set>
                                    <p:animEffect transition="in" filter="box(in)">
                                      <p:cBhvr>
                                        <p:cTn id="10" dur="500"/>
                                        <p:tgtEl>
                                          <p:spTgt spid="34611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46115">
                                            <p:txEl>
                                              <p:pRg st="5" end="5"/>
                                            </p:txEl>
                                          </p:spTgt>
                                        </p:tgtEl>
                                        <p:attrNameLst>
                                          <p:attrName>style.visibility</p:attrName>
                                        </p:attrNameLst>
                                      </p:cBhvr>
                                      <p:to>
                                        <p:strVal val="visible"/>
                                      </p:to>
                                    </p:set>
                                    <p:animEffect transition="in" filter="box(in)">
                                      <p:cBhvr>
                                        <p:cTn id="13" dur="500"/>
                                        <p:tgtEl>
                                          <p:spTgt spid="346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B6A0E810-480C-4135-9BC3-C1D66E9BF411}"/>
              </a:ext>
            </a:extLst>
          </p:cNvPr>
          <p:cNvSpPr>
            <a:spLocks noGrp="1" noChangeArrowheads="1"/>
          </p:cNvSpPr>
          <p:nvPr>
            <p:ph type="title"/>
          </p:nvPr>
        </p:nvSpPr>
        <p:spPr>
          <a:xfrm>
            <a:off x="0" y="0"/>
            <a:ext cx="9144000" cy="926926"/>
          </a:xfrm>
        </p:spPr>
        <p:txBody>
          <a:bodyPr>
            <a:normAutofit/>
          </a:bodyPr>
          <a:lstStyle/>
          <a:p>
            <a:pPr eaLnBrk="1" hangingPunct="1"/>
            <a:r>
              <a:rPr lang="en-GB" altLang="en-US" sz="3200" b="1" dirty="0">
                <a:solidFill>
                  <a:schemeClr val="folHlink"/>
                </a:solidFill>
                <a:latin typeface="Times New Roman" panose="02020603050405020304" pitchFamily="18" charset="0"/>
                <a:cs typeface="Times New Roman" panose="02020603050405020304" pitchFamily="18" charset="0"/>
              </a:rPr>
              <a:t>Using Substitution: Example -  Proving Tautology</a:t>
            </a:r>
            <a:endParaRPr lang="en-US" altLang="en-US" sz="3200" b="1" dirty="0">
              <a:solidFill>
                <a:schemeClr val="folHlink"/>
              </a:solidFill>
              <a:latin typeface="Times New Roman" panose="02020603050405020304" pitchFamily="18" charset="0"/>
              <a:cs typeface="Times New Roman" panose="02020603050405020304" pitchFamily="18" charset="0"/>
            </a:endParaRPr>
          </a:p>
        </p:txBody>
      </p:sp>
      <p:sp>
        <p:nvSpPr>
          <p:cNvPr id="87044" name="Rectangle 3">
            <a:extLst>
              <a:ext uri="{FF2B5EF4-FFF2-40B4-BE49-F238E27FC236}">
                <a16:creationId xmlns:a16="http://schemas.microsoft.com/office/drawing/2014/main" id="{3E096F8A-AED6-4BDB-828D-6C97DD654309}"/>
              </a:ext>
            </a:extLst>
          </p:cNvPr>
          <p:cNvSpPr>
            <a:spLocks noGrp="1" noChangeArrowheads="1"/>
          </p:cNvSpPr>
          <p:nvPr>
            <p:ph type="body" sz="half" idx="1"/>
          </p:nvPr>
        </p:nvSpPr>
        <p:spPr>
          <a:xfrm>
            <a:off x="363255" y="1027134"/>
            <a:ext cx="8430015" cy="5099029"/>
          </a:xfrm>
        </p:spPr>
        <p:txBody>
          <a:bodyPr/>
          <a:lstStyle/>
          <a:p>
            <a:pPr marL="0" indent="0">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Use substitution to prove that </a:t>
            </a:r>
            <a:r>
              <a:rPr lang="en-SG" sz="2400" b="0" u="none" strike="noStrike" baseline="0" dirty="0">
                <a:latin typeface="Times New Roman" panose="02020603050405020304" pitchFamily="18" charset="0"/>
                <a:cs typeface="Times New Roman" panose="02020603050405020304" pitchFamily="18" charset="0"/>
              </a:rPr>
              <a:t>S </a:t>
            </a:r>
            <a:r>
              <a:rPr lang="en-SG" sz="2400" b="0" u="none" strike="noStrike" baseline="0" dirty="0">
                <a:latin typeface="Times New Roman" panose="02020603050405020304" pitchFamily="18" charset="0"/>
                <a:cs typeface="Times New Roman" panose="02020603050405020304" pitchFamily="18" charset="0"/>
                <a:sym typeface="Symbol" panose="05050102010706020507" pitchFamily="18" charset="2"/>
              </a:rPr>
              <a:t></a:t>
            </a:r>
            <a:r>
              <a:rPr lang="en-SG" sz="2400" b="0" u="none" strike="noStrike" baseline="0" dirty="0">
                <a:latin typeface="Times New Roman" panose="02020603050405020304" pitchFamily="18" charset="0"/>
                <a:cs typeface="Times New Roman" panose="02020603050405020304" pitchFamily="18" charset="0"/>
              </a:rPr>
              <a:t> (∼ R ∨ S )</a:t>
            </a:r>
            <a:r>
              <a:rPr lang="en-SG" sz="2400" dirty="0">
                <a:latin typeface="Times New Roman" panose="02020603050405020304" pitchFamily="18" charset="0"/>
                <a:cs typeface="Times New Roman" panose="02020603050405020304" pitchFamily="18" charset="0"/>
              </a:rPr>
              <a:t> is a </a:t>
            </a:r>
            <a:r>
              <a:rPr lang="en-SG" sz="2400" b="0" u="none" strike="noStrike" baseline="0" dirty="0">
                <a:latin typeface="Times New Roman" panose="02020603050405020304" pitchFamily="18" charset="0"/>
                <a:cs typeface="Times New Roman" panose="02020603050405020304" pitchFamily="18" charset="0"/>
              </a:rPr>
              <a:t>tautology</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Proof:</a:t>
            </a:r>
          </a:p>
          <a:p>
            <a:pPr marL="0" indent="0" eaLnBrk="1" hangingPunct="1">
              <a:buFontTx/>
              <a:buNone/>
            </a:pPr>
            <a:r>
              <a:rPr lang="en-SG" sz="2400" b="0" u="none" strike="noStrike" baseline="0" dirty="0">
                <a:latin typeface="Times New Roman" panose="02020603050405020304" pitchFamily="18" charset="0"/>
                <a:cs typeface="Times New Roman" panose="02020603050405020304" pitchFamily="18" charset="0"/>
              </a:rPr>
              <a:t>		S </a:t>
            </a:r>
            <a:r>
              <a:rPr lang="en-SG" sz="2400" b="0" u="none" strike="noStrike" baseline="0" dirty="0">
                <a:latin typeface="Times New Roman" panose="02020603050405020304" pitchFamily="18" charset="0"/>
                <a:cs typeface="Times New Roman" panose="02020603050405020304" pitchFamily="18" charset="0"/>
                <a:sym typeface="Symbol" panose="05050102010706020507" pitchFamily="18" charset="2"/>
              </a:rPr>
              <a:t></a:t>
            </a:r>
            <a:r>
              <a:rPr lang="en-SG" sz="2400" b="0" u="none" strike="noStrike" baseline="0" dirty="0">
                <a:latin typeface="Times New Roman" panose="02020603050405020304" pitchFamily="18" charset="0"/>
                <a:cs typeface="Times New Roman" panose="02020603050405020304" pitchFamily="18" charset="0"/>
              </a:rPr>
              <a:t> ( </a:t>
            </a:r>
            <a:r>
              <a:rPr lang="en-SG" sz="2400" b="0" u="none" strike="noStrike" baseline="0" dirty="0">
                <a:latin typeface="Times New Roman" panose="02020603050405020304" pitchFamily="18" charset="0"/>
                <a:cs typeface="Times New Roman" panose="02020603050405020304" pitchFamily="18" charset="0"/>
                <a:sym typeface="Symbol" panose="05050102010706020507" pitchFamily="18" charset="2"/>
              </a:rPr>
              <a:t> </a:t>
            </a:r>
            <a:r>
              <a:rPr lang="en-SG" sz="2400" b="0" u="none" strike="noStrike" baseline="0" dirty="0">
                <a:latin typeface="Times New Roman" panose="02020603050405020304" pitchFamily="18" charset="0"/>
                <a:cs typeface="Times New Roman" panose="02020603050405020304" pitchFamily="18" charset="0"/>
              </a:rPr>
              <a:t>R </a:t>
            </a:r>
            <a:r>
              <a:rPr lang="en-SG" sz="2400" b="0" u="none" strike="noStrike" baseline="0" dirty="0">
                <a:latin typeface="Times New Roman" panose="02020603050405020304" pitchFamily="18" charset="0"/>
                <a:cs typeface="Times New Roman" panose="02020603050405020304" pitchFamily="18" charset="0"/>
                <a:sym typeface="Symbol" panose="05050102010706020507" pitchFamily="18" charset="2"/>
              </a:rPr>
              <a:t> </a:t>
            </a:r>
            <a:r>
              <a:rPr lang="en-SG" sz="2400" b="0" u="none" strike="noStrike" baseline="0" dirty="0">
                <a:latin typeface="Times New Roman" panose="02020603050405020304" pitchFamily="18" charset="0"/>
                <a:cs typeface="Times New Roman" panose="02020603050405020304" pitchFamily="18" charset="0"/>
              </a:rPr>
              <a:t>S )  </a:t>
            </a:r>
          </a:p>
          <a:p>
            <a:pPr marL="0" indent="0" eaLnBrk="1" hangingPunct="1">
              <a:buFontTx/>
              <a:buNone/>
            </a:pPr>
            <a:r>
              <a:rPr lang="en-SG" sz="2400" dirty="0">
                <a:latin typeface="Times New Roman" panose="02020603050405020304" pitchFamily="18" charset="0"/>
                <a:cs typeface="Times New Roman" panose="02020603050405020304" pitchFamily="18" charset="0"/>
                <a:sym typeface="Symbol" panose="05050102010706020507" pitchFamily="18" charset="2"/>
              </a:rPr>
              <a:t>			</a:t>
            </a:r>
            <a:r>
              <a:rPr lang="en-SG" sz="2400" b="0" u="none" strike="noStrike" baseline="0" dirty="0">
                <a:latin typeface="Times New Roman" panose="02020603050405020304" pitchFamily="18" charset="0"/>
                <a:cs typeface="Times New Roman" panose="02020603050405020304" pitchFamily="18" charset="0"/>
                <a:sym typeface="Symbol" panose="05050102010706020507" pitchFamily="18" charset="2"/>
              </a:rPr>
              <a:t>  S  </a:t>
            </a:r>
            <a:r>
              <a:rPr lang="en-SG" sz="2400" b="0" u="none" strike="noStrike" baseline="0" dirty="0">
                <a:latin typeface="Times New Roman" panose="02020603050405020304" pitchFamily="18" charset="0"/>
                <a:cs typeface="Times New Roman" panose="02020603050405020304" pitchFamily="18" charset="0"/>
              </a:rPr>
              <a:t>( </a:t>
            </a:r>
            <a:r>
              <a:rPr lang="en-SG" sz="2400" b="0" u="none" strike="noStrike" baseline="0" dirty="0">
                <a:latin typeface="Times New Roman" panose="02020603050405020304" pitchFamily="18" charset="0"/>
                <a:cs typeface="Times New Roman" panose="02020603050405020304" pitchFamily="18" charset="0"/>
                <a:sym typeface="Symbol" panose="05050102010706020507" pitchFamily="18" charset="2"/>
              </a:rPr>
              <a:t> </a:t>
            </a:r>
            <a:r>
              <a:rPr lang="en-SG" sz="2400" b="0" u="none" strike="noStrike" baseline="0" dirty="0">
                <a:latin typeface="Times New Roman" panose="02020603050405020304" pitchFamily="18" charset="0"/>
                <a:cs typeface="Times New Roman" panose="02020603050405020304" pitchFamily="18" charset="0"/>
              </a:rPr>
              <a:t>R </a:t>
            </a:r>
            <a:r>
              <a:rPr lang="en-SG" sz="2400" b="0" u="none" strike="noStrike" baseline="0" dirty="0">
                <a:latin typeface="Times New Roman" panose="02020603050405020304" pitchFamily="18" charset="0"/>
                <a:cs typeface="Times New Roman" panose="02020603050405020304" pitchFamily="18" charset="0"/>
                <a:sym typeface="Symbol" panose="05050102010706020507" pitchFamily="18" charset="2"/>
              </a:rPr>
              <a:t> </a:t>
            </a:r>
            <a:r>
              <a:rPr lang="en-SG" sz="2400" b="0" u="none" strike="noStrike" baseline="0" dirty="0">
                <a:latin typeface="Times New Roman" panose="02020603050405020304" pitchFamily="18" charset="0"/>
                <a:cs typeface="Times New Roman" panose="02020603050405020304" pitchFamily="18" charset="0"/>
              </a:rPr>
              <a:t>S )      Implication Law</a:t>
            </a:r>
          </a:p>
          <a:p>
            <a:pPr marL="342900" marR="0" lvl="1" indent="0" algn="l" defTabSz="688975"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 )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S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Commutative Law</a:t>
            </a:r>
          </a:p>
          <a:p>
            <a:pPr marL="342900" marR="0" lvl="1" indent="0" algn="l" defTabSz="688975"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S)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Associative Law</a:t>
            </a:r>
          </a:p>
          <a:p>
            <a:pPr marL="342900" marR="0" lvl="1" indent="0" algn="l" defTabSz="688975"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Inverse Law</a:t>
            </a:r>
          </a:p>
          <a:p>
            <a:pPr marL="342900" marR="0" lvl="1" indent="0" algn="l" defTabSz="688975"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T                            </a:t>
            </a:r>
            <a:r>
              <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Domination Law</a:t>
            </a:r>
          </a:p>
          <a:p>
            <a:pPr marL="342900" lvl="1" indent="0" defTabSz="688975">
              <a:buNone/>
            </a:pPr>
            <a:endParaRPr lang="en-US" altLang="en-US" sz="21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87042" name="Slide Number Placeholder 6">
            <a:extLst>
              <a:ext uri="{FF2B5EF4-FFF2-40B4-BE49-F238E27FC236}">
                <a16:creationId xmlns:a16="http://schemas.microsoft.com/office/drawing/2014/main" id="{EECF0A0B-CEC8-4BA4-8918-2EAE47DDF6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7C438C1-05C1-408B-9C16-1AF0B8FF6D1F}" type="slidenum">
              <a:rPr lang="en-GB" altLang="en-US" sz="1400" smtClean="0"/>
              <a:pPr>
                <a:spcBef>
                  <a:spcPct val="0"/>
                </a:spcBef>
                <a:buFontTx/>
                <a:buNone/>
              </a:pPr>
              <a:t>62</a:t>
            </a:fld>
            <a:endParaRPr lang="en-GB" altLang="en-US" sz="1400" dirty="0"/>
          </a:p>
        </p:txBody>
      </p:sp>
    </p:spTree>
    <p:extLst>
      <p:ext uri="{BB962C8B-B14F-4D97-AF65-F5344CB8AC3E}">
        <p14:creationId xmlns:p14="http://schemas.microsoft.com/office/powerpoint/2010/main" val="74071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0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B6A0E810-480C-4135-9BC3-C1D66E9BF411}"/>
              </a:ext>
            </a:extLst>
          </p:cNvPr>
          <p:cNvSpPr>
            <a:spLocks noGrp="1" noChangeArrowheads="1"/>
          </p:cNvSpPr>
          <p:nvPr>
            <p:ph type="title"/>
          </p:nvPr>
        </p:nvSpPr>
        <p:spPr>
          <a:xfrm>
            <a:off x="0" y="-51933"/>
            <a:ext cx="91440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Using Substitution: Example -  Simplification</a:t>
            </a:r>
            <a:endParaRPr lang="en-US"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87042" name="Slide Number Placeholder 6">
            <a:extLst>
              <a:ext uri="{FF2B5EF4-FFF2-40B4-BE49-F238E27FC236}">
                <a16:creationId xmlns:a16="http://schemas.microsoft.com/office/drawing/2014/main" id="{EECF0A0B-CEC8-4BA4-8918-2EAE47DDF6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7C438C1-05C1-408B-9C16-1AF0B8FF6D1F}" type="slidenum">
              <a:rPr lang="en-GB" altLang="en-US" sz="1000" smtClean="0"/>
              <a:pPr>
                <a:spcBef>
                  <a:spcPct val="0"/>
                </a:spcBef>
                <a:buFontTx/>
                <a:buNone/>
              </a:pPr>
              <a:t>63</a:t>
            </a:fld>
            <a:endParaRPr lang="en-GB" altLang="en-US" sz="1000" dirty="0"/>
          </a:p>
        </p:txBody>
      </p:sp>
      <p:sp>
        <p:nvSpPr>
          <p:cNvPr id="7" name="TextBox 6">
            <a:extLst>
              <a:ext uri="{FF2B5EF4-FFF2-40B4-BE49-F238E27FC236}">
                <a16:creationId xmlns:a16="http://schemas.microsoft.com/office/drawing/2014/main" id="{D4C84466-78B3-4E40-B1D4-A4B8BE50177C}"/>
              </a:ext>
            </a:extLst>
          </p:cNvPr>
          <p:cNvSpPr txBox="1"/>
          <p:nvPr/>
        </p:nvSpPr>
        <p:spPr>
          <a:xfrm>
            <a:off x="2498107" y="1625478"/>
            <a:ext cx="3592287" cy="523220"/>
          </a:xfrm>
          <a:prstGeom prst="rect">
            <a:avLst/>
          </a:prstGeom>
          <a:solidFill>
            <a:schemeClr val="bg1"/>
          </a:solidFill>
        </p:spPr>
        <p:txBody>
          <a:bodyPr wrap="square" rtlCol="0">
            <a:spAutoFit/>
          </a:bodyPr>
          <a:lstStyle/>
          <a:p>
            <a:pPr algn="ct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a:t>
            </a:r>
            <a:endParaRPr lang="en-SG" sz="2800" dirty="0"/>
          </a:p>
        </p:txBody>
      </p:sp>
      <p:sp>
        <p:nvSpPr>
          <p:cNvPr id="8" name="TextBox 7">
            <a:extLst>
              <a:ext uri="{FF2B5EF4-FFF2-40B4-BE49-F238E27FC236}">
                <a16:creationId xmlns:a16="http://schemas.microsoft.com/office/drawing/2014/main" id="{BE210CE2-C7A7-4130-A24A-F6748354BAE0}"/>
              </a:ext>
            </a:extLst>
          </p:cNvPr>
          <p:cNvSpPr txBox="1"/>
          <p:nvPr/>
        </p:nvSpPr>
        <p:spPr>
          <a:xfrm>
            <a:off x="-170700" y="2597909"/>
            <a:ext cx="3682508" cy="523220"/>
          </a:xfrm>
          <a:prstGeom prst="rect">
            <a:avLst/>
          </a:prstGeom>
          <a:noFill/>
        </p:spPr>
        <p:txBody>
          <a:bodyPr wrap="square" rtlCol="0">
            <a:spAutoFit/>
          </a:bodyPr>
          <a:lstStyle/>
          <a:p>
            <a:pPr algn="ct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endParaRPr lang="en-SG" sz="2800" dirty="0"/>
          </a:p>
        </p:txBody>
      </p:sp>
      <p:sp>
        <p:nvSpPr>
          <p:cNvPr id="9" name="TextBox 8">
            <a:extLst>
              <a:ext uri="{FF2B5EF4-FFF2-40B4-BE49-F238E27FC236}">
                <a16:creationId xmlns:a16="http://schemas.microsoft.com/office/drawing/2014/main" id="{55335654-219C-4200-AA36-87BD59C48E07}"/>
              </a:ext>
            </a:extLst>
          </p:cNvPr>
          <p:cNvSpPr txBox="1"/>
          <p:nvPr/>
        </p:nvSpPr>
        <p:spPr>
          <a:xfrm>
            <a:off x="3102823" y="2597909"/>
            <a:ext cx="3385203" cy="523220"/>
          </a:xfrm>
          <a:prstGeom prst="rect">
            <a:avLst/>
          </a:prstGeom>
          <a:noFill/>
        </p:spPr>
        <p:txBody>
          <a:bodyPr wrap="square" rtlCol="0">
            <a:spAutoFit/>
          </a:bodyPr>
          <a:lstStyle/>
          <a:p>
            <a:pPr algn="ct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p:nvSpPr>
          <p:cNvPr id="10" name="TextBox 9">
            <a:extLst>
              <a:ext uri="{FF2B5EF4-FFF2-40B4-BE49-F238E27FC236}">
                <a16:creationId xmlns:a16="http://schemas.microsoft.com/office/drawing/2014/main" id="{1AA0B50D-925A-47D2-8007-540C3E109DEC}"/>
              </a:ext>
            </a:extLst>
          </p:cNvPr>
          <p:cNvSpPr txBox="1"/>
          <p:nvPr/>
        </p:nvSpPr>
        <p:spPr>
          <a:xfrm>
            <a:off x="2775537" y="3174916"/>
            <a:ext cx="3193766"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dirty="0"/>
              <a:t>(</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useBgFill="1">
        <p:nvSpPr>
          <p:cNvPr id="11" name="TextBox 10">
            <a:extLst>
              <a:ext uri="{FF2B5EF4-FFF2-40B4-BE49-F238E27FC236}">
                <a16:creationId xmlns:a16="http://schemas.microsoft.com/office/drawing/2014/main" id="{0D9BC5BB-C377-4341-84DA-6FAF5B82214E}"/>
              </a:ext>
            </a:extLst>
          </p:cNvPr>
          <p:cNvSpPr txBox="1"/>
          <p:nvPr/>
        </p:nvSpPr>
        <p:spPr>
          <a:xfrm>
            <a:off x="6396104" y="2659464"/>
            <a:ext cx="2119246" cy="400110"/>
          </a:xfrm>
          <a:prstGeom prst="rect">
            <a:avLst/>
          </a:prstGeom>
        </p:spPr>
        <p:txBody>
          <a:bodyPr wrap="square" rtlCol="0">
            <a:spAutoFit/>
          </a:bodyPr>
          <a:lstStyle/>
          <a:p>
            <a:r>
              <a:rPr lang="en-SG" sz="2000" dirty="0" err="1"/>
              <a:t>DeMorgan’s</a:t>
            </a:r>
            <a:r>
              <a:rPr lang="en-SG" sz="2000" dirty="0"/>
              <a:t> Law</a:t>
            </a:r>
          </a:p>
        </p:txBody>
      </p:sp>
      <p:sp useBgFill="1">
        <p:nvSpPr>
          <p:cNvPr id="12" name="TextBox 11">
            <a:extLst>
              <a:ext uri="{FF2B5EF4-FFF2-40B4-BE49-F238E27FC236}">
                <a16:creationId xmlns:a16="http://schemas.microsoft.com/office/drawing/2014/main" id="{9FE4133F-6C83-41C5-899C-94238F040FBB}"/>
              </a:ext>
            </a:extLst>
          </p:cNvPr>
          <p:cNvSpPr txBox="1"/>
          <p:nvPr/>
        </p:nvSpPr>
        <p:spPr>
          <a:xfrm>
            <a:off x="6396103" y="3236471"/>
            <a:ext cx="2509902" cy="400110"/>
          </a:xfrm>
          <a:prstGeom prst="rect">
            <a:avLst/>
          </a:prstGeom>
        </p:spPr>
        <p:txBody>
          <a:bodyPr wrap="square" rtlCol="0">
            <a:spAutoFit/>
          </a:bodyPr>
          <a:lstStyle/>
          <a:p>
            <a:r>
              <a:rPr lang="en-SG" sz="2000" dirty="0"/>
              <a:t>Double negation Law</a:t>
            </a:r>
          </a:p>
        </p:txBody>
      </p:sp>
      <p:sp>
        <p:nvSpPr>
          <p:cNvPr id="13" name="TextBox 12">
            <a:extLst>
              <a:ext uri="{FF2B5EF4-FFF2-40B4-BE49-F238E27FC236}">
                <a16:creationId xmlns:a16="http://schemas.microsoft.com/office/drawing/2014/main" id="{B1CFBD91-10EB-44A3-97BD-ECE4E19B4B97}"/>
              </a:ext>
            </a:extLst>
          </p:cNvPr>
          <p:cNvSpPr txBox="1"/>
          <p:nvPr/>
        </p:nvSpPr>
        <p:spPr>
          <a:xfrm>
            <a:off x="2610645" y="3752195"/>
            <a:ext cx="2744062"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useBgFill="1">
        <p:nvSpPr>
          <p:cNvPr id="14" name="TextBox 13">
            <a:extLst>
              <a:ext uri="{FF2B5EF4-FFF2-40B4-BE49-F238E27FC236}">
                <a16:creationId xmlns:a16="http://schemas.microsoft.com/office/drawing/2014/main" id="{917EF782-A542-48FE-A077-5EE2FB907CF7}"/>
              </a:ext>
            </a:extLst>
          </p:cNvPr>
          <p:cNvSpPr txBox="1"/>
          <p:nvPr/>
        </p:nvSpPr>
        <p:spPr>
          <a:xfrm>
            <a:off x="6396104" y="3813750"/>
            <a:ext cx="2119246" cy="400110"/>
          </a:xfrm>
          <a:prstGeom prst="rect">
            <a:avLst/>
          </a:prstGeom>
        </p:spPr>
        <p:txBody>
          <a:bodyPr wrap="square" rtlCol="0">
            <a:spAutoFit/>
          </a:bodyPr>
          <a:lstStyle/>
          <a:p>
            <a:r>
              <a:rPr lang="en-SG" sz="2000" dirty="0"/>
              <a:t>Distributive law</a:t>
            </a:r>
          </a:p>
        </p:txBody>
      </p:sp>
      <p:sp>
        <p:nvSpPr>
          <p:cNvPr id="15" name="TextBox 14">
            <a:extLst>
              <a:ext uri="{FF2B5EF4-FFF2-40B4-BE49-F238E27FC236}">
                <a16:creationId xmlns:a16="http://schemas.microsoft.com/office/drawing/2014/main" id="{804B66D7-9719-4B7E-9352-C56A1CDD2DA9}"/>
              </a:ext>
            </a:extLst>
          </p:cNvPr>
          <p:cNvSpPr txBox="1"/>
          <p:nvPr/>
        </p:nvSpPr>
        <p:spPr>
          <a:xfrm>
            <a:off x="2610645" y="4319467"/>
            <a:ext cx="2744062"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r>
              <a:rPr lang="en-SG" sz="2800" dirty="0"/>
              <a:t> </a:t>
            </a:r>
            <a:r>
              <a:rPr lang="en-SG" sz="2800" dirty="0">
                <a:sym typeface="Symbol" panose="05050102010706020507" pitchFamily="18" charset="2"/>
              </a:rPr>
              <a:t> (</a:t>
            </a:r>
            <a:r>
              <a:rPr lang="en-SG" sz="2800" i="1" dirty="0">
                <a:sym typeface="Symbol" panose="05050102010706020507" pitchFamily="18" charset="2"/>
              </a:rPr>
              <a:t>q</a:t>
            </a:r>
            <a:r>
              <a:rPr lang="en-SG" sz="2800" dirty="0">
                <a:sym typeface="Symbol" panose="05050102010706020507" pitchFamily="18" charset="2"/>
              </a:rPr>
              <a:t>  ~</a:t>
            </a:r>
            <a:r>
              <a:rPr lang="en-SG" sz="2800" i="1" dirty="0">
                <a:sym typeface="Symbol" panose="05050102010706020507" pitchFamily="18" charset="2"/>
              </a:rPr>
              <a:t>q</a:t>
            </a:r>
            <a:r>
              <a:rPr lang="en-SG" sz="2800" dirty="0">
                <a:sym typeface="Symbol" panose="05050102010706020507" pitchFamily="18" charset="2"/>
              </a:rPr>
              <a:t>)</a:t>
            </a:r>
            <a:endParaRPr lang="en-SG" sz="2800" dirty="0"/>
          </a:p>
        </p:txBody>
      </p:sp>
      <p:sp useBgFill="1">
        <p:nvSpPr>
          <p:cNvPr id="16" name="TextBox 15">
            <a:extLst>
              <a:ext uri="{FF2B5EF4-FFF2-40B4-BE49-F238E27FC236}">
                <a16:creationId xmlns:a16="http://schemas.microsoft.com/office/drawing/2014/main" id="{8C854FC6-B520-4542-A0F7-54B74AE539BA}"/>
              </a:ext>
            </a:extLst>
          </p:cNvPr>
          <p:cNvSpPr txBox="1"/>
          <p:nvPr/>
        </p:nvSpPr>
        <p:spPr>
          <a:xfrm>
            <a:off x="6396104" y="4381022"/>
            <a:ext cx="2119246" cy="400110"/>
          </a:xfrm>
          <a:prstGeom prst="rect">
            <a:avLst/>
          </a:prstGeom>
        </p:spPr>
        <p:txBody>
          <a:bodyPr wrap="square" rtlCol="0">
            <a:spAutoFit/>
          </a:bodyPr>
          <a:lstStyle/>
          <a:p>
            <a:r>
              <a:rPr lang="en-SG" sz="2000" dirty="0"/>
              <a:t>Commutative Law</a:t>
            </a:r>
          </a:p>
        </p:txBody>
      </p:sp>
      <p:sp>
        <p:nvSpPr>
          <p:cNvPr id="17" name="TextBox 16">
            <a:extLst>
              <a:ext uri="{FF2B5EF4-FFF2-40B4-BE49-F238E27FC236}">
                <a16:creationId xmlns:a16="http://schemas.microsoft.com/office/drawing/2014/main" id="{1878519C-7965-44B2-9DEA-7A5D59A97A04}"/>
              </a:ext>
            </a:extLst>
          </p:cNvPr>
          <p:cNvSpPr txBox="1"/>
          <p:nvPr/>
        </p:nvSpPr>
        <p:spPr>
          <a:xfrm>
            <a:off x="2275715" y="4886943"/>
            <a:ext cx="2283764"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r>
              <a:rPr lang="en-SG" sz="2800" dirty="0"/>
              <a:t> </a:t>
            </a:r>
            <a:r>
              <a:rPr lang="en-SG" sz="2800" dirty="0">
                <a:sym typeface="Symbol" panose="05050102010706020507" pitchFamily="18" charset="2"/>
              </a:rPr>
              <a:t> </a:t>
            </a:r>
            <a:r>
              <a:rPr lang="en-SG" sz="2800" b="1" dirty="0">
                <a:sym typeface="Symbol" panose="05050102010706020507" pitchFamily="18" charset="2"/>
              </a:rPr>
              <a:t>F</a:t>
            </a:r>
            <a:endParaRPr lang="en-SG" sz="2800" b="1" dirty="0"/>
          </a:p>
        </p:txBody>
      </p:sp>
      <p:sp useBgFill="1">
        <p:nvSpPr>
          <p:cNvPr id="18" name="TextBox 17">
            <a:extLst>
              <a:ext uri="{FF2B5EF4-FFF2-40B4-BE49-F238E27FC236}">
                <a16:creationId xmlns:a16="http://schemas.microsoft.com/office/drawing/2014/main" id="{8C9C8ED4-7F8C-44EB-B681-F83AFFC8D843}"/>
              </a:ext>
            </a:extLst>
          </p:cNvPr>
          <p:cNvSpPr txBox="1"/>
          <p:nvPr/>
        </p:nvSpPr>
        <p:spPr>
          <a:xfrm>
            <a:off x="6443075" y="4965550"/>
            <a:ext cx="1639861" cy="400110"/>
          </a:xfrm>
          <a:prstGeom prst="rect">
            <a:avLst/>
          </a:prstGeom>
        </p:spPr>
        <p:txBody>
          <a:bodyPr wrap="square" rtlCol="0">
            <a:spAutoFit/>
          </a:bodyPr>
          <a:lstStyle/>
          <a:p>
            <a:r>
              <a:rPr lang="en-SG" sz="2000" dirty="0"/>
              <a:t>Inverse Law </a:t>
            </a:r>
          </a:p>
        </p:txBody>
      </p:sp>
      <p:sp>
        <p:nvSpPr>
          <p:cNvPr id="19" name="TextBox 18">
            <a:extLst>
              <a:ext uri="{FF2B5EF4-FFF2-40B4-BE49-F238E27FC236}">
                <a16:creationId xmlns:a16="http://schemas.microsoft.com/office/drawing/2014/main" id="{AF438F21-C53A-47EC-94B3-F77A5F769715}"/>
              </a:ext>
            </a:extLst>
          </p:cNvPr>
          <p:cNvSpPr txBox="1"/>
          <p:nvPr/>
        </p:nvSpPr>
        <p:spPr>
          <a:xfrm>
            <a:off x="2366584" y="5436219"/>
            <a:ext cx="1739721" cy="523220"/>
          </a:xfrm>
          <a:prstGeom prst="rect">
            <a:avLst/>
          </a:prstGeom>
          <a:noFill/>
        </p:spPr>
        <p:txBody>
          <a:bodyPr wrap="square" rtlCol="0">
            <a:spAutoFit/>
          </a:bodyPr>
          <a:lstStyle/>
          <a:p>
            <a:pPr algn="ctr"/>
            <a:r>
              <a:rPr lang="en-SG" sz="2800" dirty="0">
                <a:sym typeface="Symbol" panose="05050102010706020507" pitchFamily="18" charset="2"/>
              </a:rPr>
              <a:t> </a:t>
            </a:r>
            <a:r>
              <a:rPr lang="en-SG" sz="2800" i="1" dirty="0"/>
              <a:t>p</a:t>
            </a:r>
            <a:endParaRPr lang="en-SG" sz="2800" b="1" dirty="0"/>
          </a:p>
        </p:txBody>
      </p:sp>
      <p:sp useBgFill="1">
        <p:nvSpPr>
          <p:cNvPr id="20" name="TextBox 19">
            <a:extLst>
              <a:ext uri="{FF2B5EF4-FFF2-40B4-BE49-F238E27FC236}">
                <a16:creationId xmlns:a16="http://schemas.microsoft.com/office/drawing/2014/main" id="{652F5D2D-55D0-446E-A418-E2DD7A182C67}"/>
              </a:ext>
            </a:extLst>
          </p:cNvPr>
          <p:cNvSpPr txBox="1"/>
          <p:nvPr/>
        </p:nvSpPr>
        <p:spPr>
          <a:xfrm>
            <a:off x="6428984" y="5497774"/>
            <a:ext cx="1639861" cy="400110"/>
          </a:xfrm>
          <a:prstGeom prst="rect">
            <a:avLst/>
          </a:prstGeom>
        </p:spPr>
        <p:txBody>
          <a:bodyPr wrap="square" rtlCol="0">
            <a:spAutoFit/>
          </a:bodyPr>
          <a:lstStyle/>
          <a:p>
            <a:r>
              <a:rPr lang="en-SG" sz="2000" dirty="0"/>
              <a:t>Identity Law</a:t>
            </a:r>
          </a:p>
        </p:txBody>
      </p:sp>
      <p:sp>
        <p:nvSpPr>
          <p:cNvPr id="22" name="TextBox 21">
            <a:extLst>
              <a:ext uri="{FF2B5EF4-FFF2-40B4-BE49-F238E27FC236}">
                <a16:creationId xmlns:a16="http://schemas.microsoft.com/office/drawing/2014/main" id="{B5D10E8E-A904-4CF2-96B5-F6A218A7EF85}"/>
              </a:ext>
            </a:extLst>
          </p:cNvPr>
          <p:cNvSpPr txBox="1"/>
          <p:nvPr/>
        </p:nvSpPr>
        <p:spPr>
          <a:xfrm>
            <a:off x="167503" y="1055967"/>
            <a:ext cx="4703522" cy="461665"/>
          </a:xfrm>
          <a:prstGeom prst="rect">
            <a:avLst/>
          </a:prstGeom>
          <a:noFill/>
        </p:spPr>
        <p:txBody>
          <a:bodyPr wrap="square">
            <a:spAutoFit/>
          </a:bodyPr>
          <a:lstStyle/>
          <a:p>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Simplify the following statement:</a:t>
            </a:r>
            <a:endParaRPr lang="en-SG" sz="2400" dirty="0"/>
          </a:p>
        </p:txBody>
      </p:sp>
    </p:spTree>
    <p:extLst>
      <p:ext uri="{BB962C8B-B14F-4D97-AF65-F5344CB8AC3E}">
        <p14:creationId xmlns:p14="http://schemas.microsoft.com/office/powerpoint/2010/main" val="213431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dissolve">
                                      <p:cBhvr>
                                        <p:cTn id="48" dur="500"/>
                                        <p:tgtEl>
                                          <p:spTgt spid="17"/>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dissolv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animBg="1"/>
      <p:bldP spid="13" grpId="0"/>
      <p:bldP spid="14" grpId="0" animBg="1"/>
      <p:bldP spid="15" grpId="0"/>
      <p:bldP spid="16" grpId="0" animBg="1"/>
      <p:bldP spid="17" grpId="0"/>
      <p:bldP spid="18" grpId="0" animBg="1"/>
      <p:bldP spid="19" grpId="0"/>
      <p:bldP spid="2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A7CFD8D2-76A8-4656-87F2-9BD95F4C4A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defTabSz="685800">
              <a:spcBef>
                <a:spcPct val="0"/>
              </a:spcBef>
              <a:buNone/>
            </a:pPr>
            <a:fld id="{4AFDC763-F69E-47F2-9814-5F47EC779A96}" type="slidenum">
              <a:rPr lang="en-GB" altLang="en-US" sz="1050">
                <a:solidFill>
                  <a:prstClr val="black"/>
                </a:solidFill>
                <a:latin typeface="Arial" panose="020B0604020202020204" pitchFamily="34" charset="0"/>
                <a:cs typeface="Arial" panose="020B0604020202020204" pitchFamily="34" charset="0"/>
              </a:rPr>
              <a:pPr defTabSz="685800">
                <a:spcBef>
                  <a:spcPct val="0"/>
                </a:spcBef>
                <a:buNone/>
              </a:pPr>
              <a:t>64</a:t>
            </a:fld>
            <a:endParaRPr lang="en-GB" altLang="en-US" sz="1050" dirty="0">
              <a:solidFill>
                <a:prstClr val="black"/>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D39CEFFF-1C1A-4318-81FC-43EDFF82341B}"/>
              </a:ext>
            </a:extLst>
          </p:cNvPr>
          <p:cNvSpPr txBox="1">
            <a:spLocks noChangeArrowheads="1"/>
          </p:cNvSpPr>
          <p:nvPr/>
        </p:nvSpPr>
        <p:spPr bwMode="auto">
          <a:xfrm>
            <a:off x="234950" y="1857720"/>
            <a:ext cx="8280400" cy="2089532"/>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Arial" pitchFamily="-109" charset="0"/>
                <a:cs typeface="+mj-cs"/>
              </a:defRPr>
            </a:lvl1pPr>
            <a:lvl2pPr algn="ctr" rtl="0" eaLnBrk="0" fontAlgn="base" hangingPunct="0">
              <a:spcBef>
                <a:spcPct val="0"/>
              </a:spcBef>
              <a:spcAft>
                <a:spcPct val="0"/>
              </a:spcAft>
              <a:defRPr sz="4400">
                <a:solidFill>
                  <a:schemeClr val="tx2"/>
                </a:solidFill>
                <a:latin typeface="Arial" charset="0"/>
                <a:ea typeface="Arial" pitchFamily="-109"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109"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109"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109"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defTabSz="685800" eaLnBrk="1" hangingPunct="1">
              <a:defRPr/>
            </a:pPr>
            <a:r>
              <a:rPr lang="en-US" altLang="en-US" b="1" kern="0" dirty="0">
                <a:solidFill>
                  <a:schemeClr val="tx1"/>
                </a:solidFill>
                <a:latin typeface="Times New Roman" panose="02020603050405020304" pitchFamily="18" charset="0"/>
                <a:cs typeface="Times New Roman" panose="02020603050405020304" pitchFamily="18" charset="0"/>
              </a:rPr>
              <a:t>Unit 1b</a:t>
            </a:r>
          </a:p>
          <a:p>
            <a:pPr defTabSz="685800" eaLnBrk="1" hangingPunct="1">
              <a:defRPr/>
            </a:pPr>
            <a:r>
              <a:rPr lang="en-US" altLang="en-US" b="1" kern="0" dirty="0">
                <a:solidFill>
                  <a:srgbClr val="0070C0"/>
                </a:solidFill>
                <a:latin typeface="Times New Roman" panose="02020603050405020304" pitchFamily="18" charset="0"/>
                <a:cs typeface="Times New Roman" panose="02020603050405020304" pitchFamily="18" charset="0"/>
              </a:rPr>
              <a:t>Predicate Logic</a:t>
            </a:r>
            <a:endParaRPr lang="en-GB" altLang="en-US" b="1" kern="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972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2D1A42F4-D949-4E7B-BCAC-22B81C462C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A079DE03-8E66-4D02-B5D4-929F321603DB}" type="slidenum">
              <a:rPr lang="en-GB" altLang="en-US" sz="1050">
                <a:latin typeface="Arial" panose="020B0604020202020204" pitchFamily="34" charset="0"/>
                <a:cs typeface="Arial" panose="020B0604020202020204" pitchFamily="34" charset="0"/>
              </a:rPr>
              <a:pPr>
                <a:spcBef>
                  <a:spcPct val="0"/>
                </a:spcBef>
                <a:buFontTx/>
                <a:buNone/>
              </a:pPr>
              <a:t>65</a:t>
            </a:fld>
            <a:endParaRPr lang="en-GB" altLang="en-US" sz="1050">
              <a:latin typeface="Arial" panose="020B0604020202020204" pitchFamily="34" charset="0"/>
              <a:cs typeface="Arial" panose="020B0604020202020204" pitchFamily="34" charset="0"/>
            </a:endParaRPr>
          </a:p>
        </p:txBody>
      </p:sp>
      <p:sp>
        <p:nvSpPr>
          <p:cNvPr id="7171" name="Rectangle 2">
            <a:extLst>
              <a:ext uri="{FF2B5EF4-FFF2-40B4-BE49-F238E27FC236}">
                <a16:creationId xmlns:a16="http://schemas.microsoft.com/office/drawing/2014/main" id="{F581D4D7-9D88-4388-AF49-DF8BEE57D854}"/>
              </a:ext>
            </a:extLst>
          </p:cNvPr>
          <p:cNvSpPr>
            <a:spLocks noGrp="1" noChangeArrowheads="1"/>
          </p:cNvSpPr>
          <p:nvPr>
            <p:ph type="title"/>
          </p:nvPr>
        </p:nvSpPr>
        <p:spPr>
          <a:xfrm>
            <a:off x="1221316" y="136524"/>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Discussion:</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7172" name="Rectangle 3">
            <a:extLst>
              <a:ext uri="{FF2B5EF4-FFF2-40B4-BE49-F238E27FC236}">
                <a16:creationId xmlns:a16="http://schemas.microsoft.com/office/drawing/2014/main" id="{8F126BB0-9ACC-4919-A82A-79B0BC89CD29}"/>
              </a:ext>
            </a:extLst>
          </p:cNvPr>
          <p:cNvSpPr>
            <a:spLocks noGrp="1" noChangeArrowheads="1"/>
          </p:cNvSpPr>
          <p:nvPr>
            <p:ph type="body" idx="1"/>
          </p:nvPr>
        </p:nvSpPr>
        <p:spPr>
          <a:xfrm>
            <a:off x="742950" y="1382580"/>
            <a:ext cx="7128932" cy="4408620"/>
          </a:xfrm>
        </p:spPr>
        <p:txBody>
          <a:bodyPr/>
          <a:lstStyle/>
          <a:p>
            <a:pPr marL="0" indent="0">
              <a:buNone/>
            </a:pPr>
            <a:r>
              <a:rPr lang="en-GB" altLang="en-US" sz="2400" dirty="0"/>
              <a:t>In Mathematics we use variables (usually ranging over numbers) in various ways. </a:t>
            </a:r>
          </a:p>
          <a:p>
            <a:pPr marL="0" indent="0">
              <a:buNone/>
            </a:pPr>
            <a:r>
              <a:rPr lang="en-GB" altLang="en-US" sz="2400" dirty="0"/>
              <a:t>How does </a:t>
            </a:r>
            <a:r>
              <a:rPr lang="en-GB" altLang="en-US" sz="2400" i="1" dirty="0"/>
              <a:t>x</a:t>
            </a:r>
            <a:r>
              <a:rPr lang="en-GB" altLang="en-US" sz="2400" dirty="0"/>
              <a:t> differ in what it represents in the following statements?</a:t>
            </a:r>
          </a:p>
          <a:p>
            <a:pPr marL="0" indent="0">
              <a:buNone/>
            </a:pPr>
            <a:r>
              <a:rPr lang="en-US" altLang="en-US" sz="2400" dirty="0"/>
              <a:t>(</a:t>
            </a:r>
            <a:r>
              <a:rPr lang="en-US" altLang="en-US" sz="2400" dirty="0" err="1"/>
              <a:t>i</a:t>
            </a:r>
            <a:r>
              <a:rPr lang="en-US" altLang="en-US" sz="2400" dirty="0"/>
              <a:t>)	</a:t>
            </a:r>
            <a:r>
              <a:rPr lang="en-US" altLang="en-US" sz="2400" i="1" dirty="0"/>
              <a:t>x</a:t>
            </a:r>
            <a:r>
              <a:rPr lang="en-US" altLang="en-US" sz="2400" baseline="30000" dirty="0"/>
              <a:t>2</a:t>
            </a:r>
            <a:r>
              <a:rPr lang="en-US" altLang="en-US" sz="2400" dirty="0"/>
              <a:t> = 0</a:t>
            </a:r>
          </a:p>
          <a:p>
            <a:pPr marL="0" indent="0">
              <a:buNone/>
            </a:pPr>
            <a:r>
              <a:rPr lang="en-US" altLang="en-US" sz="2400" dirty="0"/>
              <a:t>(ii)	</a:t>
            </a:r>
            <a:r>
              <a:rPr lang="en-US" altLang="en-US" sz="2400" i="1" dirty="0"/>
              <a:t>x</a:t>
            </a:r>
            <a:r>
              <a:rPr lang="en-US" altLang="en-US" sz="2400" dirty="0"/>
              <a:t> &gt; 2</a:t>
            </a:r>
          </a:p>
          <a:p>
            <a:pPr marL="0" indent="0">
              <a:buNone/>
            </a:pPr>
            <a:r>
              <a:rPr lang="en-US" altLang="en-US" sz="2400" dirty="0"/>
              <a:t>(iii)	</a:t>
            </a:r>
            <a:r>
              <a:rPr lang="en-US" altLang="en-US" sz="2400" i="1" dirty="0"/>
              <a:t>x</a:t>
            </a:r>
            <a:r>
              <a:rPr lang="en-US" altLang="en-US" sz="2400" dirty="0"/>
              <a:t> + 0 = </a:t>
            </a:r>
            <a:r>
              <a:rPr lang="en-US" altLang="en-US" sz="2400" i="1" dirty="0"/>
              <a:t>x</a:t>
            </a:r>
          </a:p>
          <a:p>
            <a:pPr marL="0" indent="0">
              <a:buNone/>
            </a:pPr>
            <a:r>
              <a:rPr lang="en-US" altLang="en-US" sz="2400" dirty="0"/>
              <a:t>(iv)	</a:t>
            </a:r>
            <a:r>
              <a:rPr lang="en-US" altLang="en-US" sz="2400" i="1" dirty="0"/>
              <a:t>x</a:t>
            </a:r>
            <a:r>
              <a:rPr lang="en-US" altLang="en-US" sz="2400" baseline="30000" dirty="0"/>
              <a:t>2</a:t>
            </a:r>
            <a:r>
              <a:rPr lang="en-US" altLang="en-US" sz="2400" dirty="0"/>
              <a:t> + 1 = 0</a:t>
            </a:r>
          </a:p>
          <a:p>
            <a:pPr marL="0" indent="0">
              <a:buNone/>
            </a:pPr>
            <a:endParaRPr lang="en-US" alt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11BF2DB1-F5AA-4BC1-9A5D-A38B04901A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C5C4E607-7E4C-42A4-A45A-ED321DD5DD6C}" type="slidenum">
              <a:rPr lang="en-GB" altLang="en-US" sz="1050">
                <a:latin typeface="Arial" panose="020B0604020202020204" pitchFamily="34" charset="0"/>
                <a:cs typeface="Arial" panose="020B0604020202020204" pitchFamily="34" charset="0"/>
              </a:rPr>
              <a:pPr>
                <a:spcBef>
                  <a:spcPct val="0"/>
                </a:spcBef>
                <a:buFontTx/>
                <a:buNone/>
              </a:pPr>
              <a:t>66</a:t>
            </a:fld>
            <a:endParaRPr lang="en-GB" altLang="en-US" sz="1050">
              <a:latin typeface="Arial" panose="020B0604020202020204" pitchFamily="34" charset="0"/>
              <a:cs typeface="Arial" panose="020B0604020202020204" pitchFamily="34" charset="0"/>
            </a:endParaRPr>
          </a:p>
        </p:txBody>
      </p:sp>
      <p:sp>
        <p:nvSpPr>
          <p:cNvPr id="8195" name="Rectangle 2">
            <a:extLst>
              <a:ext uri="{FF2B5EF4-FFF2-40B4-BE49-F238E27FC236}">
                <a16:creationId xmlns:a16="http://schemas.microsoft.com/office/drawing/2014/main" id="{CCF0EA44-FCE6-4B59-8324-A66BC0B3681F}"/>
              </a:ext>
            </a:extLst>
          </p:cNvPr>
          <p:cNvSpPr>
            <a:spLocks noGrp="1" noChangeArrowheads="1"/>
          </p:cNvSpPr>
          <p:nvPr>
            <p:ph type="title"/>
          </p:nvPr>
        </p:nvSpPr>
        <p:spPr>
          <a:xfrm>
            <a:off x="1392767" y="223836"/>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Predicate</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79907" name="Rectangle 3">
            <a:extLst>
              <a:ext uri="{FF2B5EF4-FFF2-40B4-BE49-F238E27FC236}">
                <a16:creationId xmlns:a16="http://schemas.microsoft.com/office/drawing/2014/main" id="{D5117BF8-CC69-4CC2-B2F9-AB36D62D126F}"/>
              </a:ext>
            </a:extLst>
          </p:cNvPr>
          <p:cNvSpPr>
            <a:spLocks noGrp="1" noChangeArrowheads="1"/>
          </p:cNvSpPr>
          <p:nvPr>
            <p:ph type="body" idx="1"/>
          </p:nvPr>
        </p:nvSpPr>
        <p:spPr>
          <a:xfrm>
            <a:off x="597012" y="1385355"/>
            <a:ext cx="7949976" cy="4570414"/>
          </a:xfrm>
        </p:spPr>
        <p:txBody>
          <a:bodyPr>
            <a:normAutofit lnSpcReduction="10000"/>
          </a:bodyPr>
          <a:lstStyle/>
          <a:p>
            <a:pPr marL="0" indent="0">
              <a:buNone/>
              <a:defRPr/>
            </a:pPr>
            <a:r>
              <a:rPr lang="en-GB" altLang="en-US" sz="2400" dirty="0"/>
              <a:t>A </a:t>
            </a:r>
            <a:r>
              <a:rPr lang="en-GB" altLang="en-US" sz="2400" b="1" i="1" dirty="0">
                <a:solidFill>
                  <a:schemeClr val="hlink"/>
                </a:solidFill>
              </a:rPr>
              <a:t>predicate</a:t>
            </a:r>
            <a:r>
              <a:rPr lang="en-GB" altLang="en-US" sz="2400" dirty="0"/>
              <a:t> is a sentence that contains one or more variables and becomes a statement when specific values are substituted for the variables. For example,</a:t>
            </a:r>
          </a:p>
          <a:p>
            <a:pPr marL="0" indent="0">
              <a:buNone/>
              <a:defRPr/>
            </a:pPr>
            <a:r>
              <a:rPr lang="en-GB" altLang="en-US" sz="2400" dirty="0"/>
              <a:t>	“</a:t>
            </a:r>
            <a:r>
              <a:rPr lang="en-GB" altLang="en-US" sz="2400" i="1" dirty="0">
                <a:solidFill>
                  <a:srgbClr val="0070C0"/>
                </a:solidFill>
              </a:rPr>
              <a:t>x</a:t>
            </a:r>
            <a:r>
              <a:rPr lang="en-GB" altLang="en-US" sz="2400" dirty="0">
                <a:solidFill>
                  <a:srgbClr val="0070C0"/>
                </a:solidFill>
              </a:rPr>
              <a:t> is a student at Bedford College</a:t>
            </a:r>
            <a:r>
              <a:rPr lang="en-GB" altLang="en-US" sz="2400" dirty="0"/>
              <a:t>” is a predicate</a:t>
            </a:r>
          </a:p>
          <a:p>
            <a:pPr marL="0" indent="0">
              <a:buNone/>
              <a:defRPr/>
            </a:pPr>
            <a:endParaRPr lang="en-GB" altLang="en-US" sz="2400" dirty="0"/>
          </a:p>
          <a:p>
            <a:pPr marL="0" indent="0">
              <a:buNone/>
              <a:defRPr/>
            </a:pPr>
            <a:r>
              <a:rPr lang="en-GB" altLang="en-US" sz="2400" dirty="0"/>
              <a:t>The </a:t>
            </a:r>
            <a:r>
              <a:rPr lang="en-GB" altLang="en-US" sz="2400" b="1" i="1" dirty="0">
                <a:solidFill>
                  <a:schemeClr val="hlink"/>
                </a:solidFill>
              </a:rPr>
              <a:t>domain</a:t>
            </a:r>
            <a:r>
              <a:rPr lang="en-GB" altLang="en-US" sz="2400" dirty="0"/>
              <a:t> of a predicate variable consists of all values that may be substituted in place of the variable. For example, in the above predicate, a collection S of students is the domain of x. </a:t>
            </a:r>
          </a:p>
          <a:p>
            <a:pPr marL="0" indent="0">
              <a:buNone/>
              <a:defRPr/>
            </a:pPr>
            <a:endParaRPr lang="en-GB" altLang="en-US" sz="2400" dirty="0"/>
          </a:p>
          <a:p>
            <a:pPr marL="0" indent="0">
              <a:buNone/>
              <a:defRPr/>
            </a:pPr>
            <a:r>
              <a:rPr lang="en-GB" altLang="en-US" sz="2400" dirty="0"/>
              <a:t>The symbolic analysis of propositions is called </a:t>
            </a:r>
            <a:r>
              <a:rPr lang="en-GB" altLang="en-US" sz="2400" b="1" i="1" dirty="0">
                <a:solidFill>
                  <a:srgbClr val="0070C0"/>
                </a:solidFill>
              </a:rPr>
              <a:t>propositional calculus</a:t>
            </a:r>
            <a:r>
              <a:rPr lang="en-GB" altLang="en-US" sz="2400" dirty="0">
                <a:solidFill>
                  <a:srgbClr val="002060"/>
                </a:solidFill>
              </a:rPr>
              <a:t> </a:t>
            </a:r>
            <a:r>
              <a:rPr lang="en-GB" altLang="en-US" sz="2400" dirty="0"/>
              <a:t>and the symbolic analysis of predicates is called </a:t>
            </a:r>
            <a:r>
              <a:rPr lang="en-GB" altLang="en-US" sz="2400" b="1" i="1" dirty="0">
                <a:solidFill>
                  <a:srgbClr val="0070C0"/>
                </a:solidFill>
              </a:rPr>
              <a:t>predicate calculus</a:t>
            </a:r>
            <a:r>
              <a:rPr lang="en-GB" altLang="en-US" sz="2400" dirty="0"/>
              <a:t>.</a:t>
            </a:r>
            <a:endParaRPr lang="en-US" altLang="en-US" sz="2400" dirty="0"/>
          </a:p>
          <a:p>
            <a:pPr marL="0" indent="0">
              <a:buNone/>
              <a:defRPr/>
            </a:pP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9907">
                                            <p:txEl>
                                              <p:pRg st="3" end="3"/>
                                            </p:txEl>
                                          </p:spTgt>
                                        </p:tgtEl>
                                        <p:attrNameLst>
                                          <p:attrName>style.visibility</p:attrName>
                                        </p:attrNameLst>
                                      </p:cBhvr>
                                      <p:to>
                                        <p:strVal val="visible"/>
                                      </p:to>
                                    </p:set>
                                    <p:animEffect transition="in" filter="box(in)">
                                      <p:cBhvr>
                                        <p:cTn id="7" dur="500"/>
                                        <p:tgtEl>
                                          <p:spTgt spid="3799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79907">
                                            <p:txEl>
                                              <p:pRg st="5" end="5"/>
                                            </p:txEl>
                                          </p:spTgt>
                                        </p:tgtEl>
                                        <p:attrNameLst>
                                          <p:attrName>style.visibility</p:attrName>
                                        </p:attrNameLst>
                                      </p:cBhvr>
                                      <p:to>
                                        <p:strVal val="visible"/>
                                      </p:to>
                                    </p:set>
                                    <p:animEffect transition="in" filter="box(in)">
                                      <p:cBhvr>
                                        <p:cTn id="12" dur="500"/>
                                        <p:tgtEl>
                                          <p:spTgt spid="379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6">
            <a:extLst>
              <a:ext uri="{FF2B5EF4-FFF2-40B4-BE49-F238E27FC236}">
                <a16:creationId xmlns:a16="http://schemas.microsoft.com/office/drawing/2014/main" id="{7DB5CD7D-4E4A-4AF8-8B43-940B654F9D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E5858D24-0535-4228-B8B5-BA8966C71050}" type="slidenum">
              <a:rPr lang="en-GB" altLang="en-US" sz="1050">
                <a:latin typeface="Arial" panose="020B0604020202020204" pitchFamily="34" charset="0"/>
                <a:cs typeface="Arial" panose="020B0604020202020204" pitchFamily="34" charset="0"/>
              </a:rPr>
              <a:pPr>
                <a:spcBef>
                  <a:spcPct val="0"/>
                </a:spcBef>
                <a:buFontTx/>
                <a:buNone/>
              </a:pPr>
              <a:t>67</a:t>
            </a:fld>
            <a:endParaRPr lang="en-GB" altLang="en-US" sz="1050">
              <a:latin typeface="Arial" panose="020B0604020202020204" pitchFamily="34" charset="0"/>
              <a:cs typeface="Arial" panose="020B0604020202020204" pitchFamily="34" charset="0"/>
            </a:endParaRPr>
          </a:p>
        </p:txBody>
      </p:sp>
      <p:sp>
        <p:nvSpPr>
          <p:cNvPr id="11267" name="Rectangle 2">
            <a:extLst>
              <a:ext uri="{FF2B5EF4-FFF2-40B4-BE49-F238E27FC236}">
                <a16:creationId xmlns:a16="http://schemas.microsoft.com/office/drawing/2014/main" id="{ECCA6F58-DF84-404D-A8E8-0CF9CC0B3BA4}"/>
              </a:ext>
            </a:extLst>
          </p:cNvPr>
          <p:cNvSpPr>
            <a:spLocks noGrp="1" noChangeArrowheads="1"/>
          </p:cNvSpPr>
          <p:nvPr>
            <p:ph type="title"/>
          </p:nvPr>
        </p:nvSpPr>
        <p:spPr>
          <a:xfrm>
            <a:off x="1314450" y="465139"/>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Quantifiers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11268" name="Rectangle 3">
            <a:extLst>
              <a:ext uri="{FF2B5EF4-FFF2-40B4-BE49-F238E27FC236}">
                <a16:creationId xmlns:a16="http://schemas.microsoft.com/office/drawing/2014/main" id="{D1E121B5-BE29-4668-8B63-4D999F218885}"/>
              </a:ext>
            </a:extLst>
          </p:cNvPr>
          <p:cNvSpPr>
            <a:spLocks noGrp="1" noChangeArrowheads="1"/>
          </p:cNvSpPr>
          <p:nvPr>
            <p:ph type="body" sz="half" idx="1"/>
          </p:nvPr>
        </p:nvSpPr>
        <p:spPr>
          <a:xfrm>
            <a:off x="582083" y="1771783"/>
            <a:ext cx="7636933" cy="3025378"/>
          </a:xfrm>
        </p:spPr>
        <p:txBody>
          <a:bodyPr/>
          <a:lstStyle/>
          <a:p>
            <a:pPr marL="0" indent="0">
              <a:buNone/>
            </a:pPr>
            <a:r>
              <a:rPr lang="en-US" altLang="en-US" sz="1800" dirty="0">
                <a:sym typeface="Symbol" panose="05050102010706020507" pitchFamily="18" charset="2"/>
              </a:rPr>
              <a: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read	“for all </a:t>
            </a:r>
            <a:r>
              <a:rPr lang="en-US" altLang="en-US" sz="2400" i="1" dirty="0">
                <a:sym typeface="Symbol" panose="05050102010706020507" pitchFamily="18" charset="2"/>
              </a:rPr>
              <a:t>x</a:t>
            </a:r>
            <a:r>
              <a:rPr lang="en-US" altLang="en-US" sz="2400" dirty="0">
                <a:sym typeface="Symbol" panose="05050102010706020507" pitchFamily="18" charset="2"/>
              </a:rPr>
              <a:t>”	or “for each </a:t>
            </a:r>
            <a:r>
              <a:rPr lang="en-US" altLang="en-US" sz="2400" i="1" dirty="0">
                <a:sym typeface="Symbol" panose="05050102010706020507" pitchFamily="18" charset="2"/>
              </a:rPr>
              <a:t>x</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read	“there exists an </a:t>
            </a:r>
            <a:r>
              <a:rPr lang="en-US" altLang="en-US" sz="2400" i="1" dirty="0">
                <a:sym typeface="Symbol" panose="05050102010706020507" pitchFamily="18" charset="2"/>
              </a:rPr>
              <a:t>x</a:t>
            </a:r>
            <a:r>
              <a:rPr lang="en-US" altLang="en-US" sz="2400" dirty="0">
                <a:sym typeface="Symbol" panose="05050102010706020507" pitchFamily="18" charset="2"/>
              </a:rPr>
              <a:t>” or “for some </a:t>
            </a:r>
            <a:r>
              <a:rPr lang="en-US" altLang="en-US" sz="2400" i="1" dirty="0">
                <a:sym typeface="Symbol" panose="05050102010706020507" pitchFamily="18" charset="2"/>
              </a:rPr>
              <a:t>x</a:t>
            </a:r>
          </a:p>
          <a:p>
            <a:pPr marL="0" indent="0">
              <a:buNone/>
            </a:pPr>
            <a:endParaRPr lang="en-US" altLang="en-US" sz="2400" dirty="0">
              <a:sym typeface="Symbol" panose="05050102010706020507" pitchFamily="18" charset="2"/>
            </a:endParaRPr>
          </a:p>
          <a:p>
            <a:pPr marL="0" indent="0">
              <a:buNone/>
            </a:pPr>
            <a:r>
              <a:rPr lang="en-US" altLang="en-US" sz="2400" b="1" dirty="0">
                <a:solidFill>
                  <a:schemeClr val="hlink"/>
                </a:solidFill>
                <a:sym typeface="Symbol" panose="05050102010706020507" pitchFamily="18" charset="2"/>
              </a:rPr>
              <a:t></a:t>
            </a:r>
            <a:r>
              <a:rPr lang="en-US" altLang="en-US" sz="2400" dirty="0">
                <a:sym typeface="Symbol" panose="05050102010706020507" pitchFamily="18" charset="2"/>
              </a:rPr>
              <a:t> is called the </a:t>
            </a:r>
            <a:r>
              <a:rPr lang="en-US" altLang="en-US" sz="2400" b="1" i="1" dirty="0">
                <a:solidFill>
                  <a:schemeClr val="hlink"/>
                </a:solidFill>
                <a:sym typeface="Symbol" panose="05050102010706020507" pitchFamily="18" charset="2"/>
              </a:rPr>
              <a:t>Universal</a:t>
            </a:r>
            <a:r>
              <a:rPr lang="en-US" altLang="en-US" sz="2400" dirty="0">
                <a:sym typeface="Symbol" panose="05050102010706020507" pitchFamily="18" charset="2"/>
              </a:rPr>
              <a:t> quantifier.</a:t>
            </a:r>
          </a:p>
          <a:p>
            <a:pPr marL="0" indent="0">
              <a:buNone/>
            </a:pPr>
            <a:r>
              <a:rPr lang="en-US" altLang="en-US" sz="2400" b="1" dirty="0">
                <a:solidFill>
                  <a:srgbClr val="002060"/>
                </a:solidFill>
                <a:sym typeface="Symbol" panose="05050102010706020507" pitchFamily="18" charset="2"/>
              </a:rPr>
              <a:t></a:t>
            </a:r>
            <a:r>
              <a:rPr lang="en-US" altLang="en-US" sz="2400" dirty="0">
                <a:sym typeface="Symbol" panose="05050102010706020507" pitchFamily="18" charset="2"/>
              </a:rPr>
              <a:t> is called the </a:t>
            </a:r>
            <a:r>
              <a:rPr lang="en-US" altLang="en-US" sz="2400" b="1" i="1" dirty="0">
                <a:solidFill>
                  <a:srgbClr val="002060"/>
                </a:solidFill>
                <a:sym typeface="Symbol" panose="05050102010706020507" pitchFamily="18" charset="2"/>
              </a:rPr>
              <a:t>Existential</a:t>
            </a:r>
            <a:r>
              <a:rPr lang="en-US" altLang="en-US" sz="2400" dirty="0">
                <a:solidFill>
                  <a:srgbClr val="CCCC00"/>
                </a:solidFill>
                <a:sym typeface="Symbol" panose="05050102010706020507" pitchFamily="18" charset="2"/>
              </a:rPr>
              <a:t> </a:t>
            </a:r>
            <a:r>
              <a:rPr lang="en-US" altLang="en-US" sz="2400" dirty="0">
                <a:sym typeface="Symbol" panose="05050102010706020507" pitchFamily="18" charset="2"/>
              </a:rPr>
              <a:t>quantifier.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7B93ED41-D160-4C04-AC15-B65B4E833B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06DB9896-4308-452F-A110-053AC0FBB66D}" type="slidenum">
              <a:rPr lang="en-GB" altLang="en-US" sz="1050">
                <a:latin typeface="Arial" panose="020B0604020202020204" pitchFamily="34" charset="0"/>
                <a:cs typeface="Arial" panose="020B0604020202020204" pitchFamily="34" charset="0"/>
              </a:rPr>
              <a:pPr>
                <a:spcBef>
                  <a:spcPct val="0"/>
                </a:spcBef>
                <a:buFontTx/>
                <a:buNone/>
              </a:pPr>
              <a:t>68</a:t>
            </a:fld>
            <a:endParaRPr lang="en-GB" altLang="en-US" sz="1050">
              <a:latin typeface="Arial" panose="020B0604020202020204" pitchFamily="34" charset="0"/>
              <a:cs typeface="Arial" panose="020B0604020202020204" pitchFamily="34" charset="0"/>
            </a:endParaRPr>
          </a:p>
        </p:txBody>
      </p:sp>
      <p:sp>
        <p:nvSpPr>
          <p:cNvPr id="18435" name="Rectangle 2">
            <a:extLst>
              <a:ext uri="{FF2B5EF4-FFF2-40B4-BE49-F238E27FC236}">
                <a16:creationId xmlns:a16="http://schemas.microsoft.com/office/drawing/2014/main" id="{B1BD9BA4-D323-48A9-9A3C-779701B7D0D0}"/>
              </a:ext>
            </a:extLst>
          </p:cNvPr>
          <p:cNvSpPr>
            <a:spLocks noGrp="1" noChangeArrowheads="1"/>
          </p:cNvSpPr>
          <p:nvPr>
            <p:ph type="title"/>
          </p:nvPr>
        </p:nvSpPr>
        <p:spPr>
          <a:xfrm>
            <a:off x="1485900" y="738186"/>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Universal And Existential Statements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225283" name="Rectangle 3">
            <a:extLst>
              <a:ext uri="{FF2B5EF4-FFF2-40B4-BE49-F238E27FC236}">
                <a16:creationId xmlns:a16="http://schemas.microsoft.com/office/drawing/2014/main" id="{9512FE37-EC0F-41C4-8E33-D516C0FA34AB}"/>
              </a:ext>
            </a:extLst>
          </p:cNvPr>
          <p:cNvSpPr>
            <a:spLocks noGrp="1" noChangeArrowheads="1"/>
          </p:cNvSpPr>
          <p:nvPr>
            <p:ph type="body" idx="1"/>
          </p:nvPr>
        </p:nvSpPr>
        <p:spPr>
          <a:xfrm>
            <a:off x="287867" y="1729978"/>
            <a:ext cx="8227483" cy="3398044"/>
          </a:xfrm>
        </p:spPr>
        <p:txBody>
          <a:bodyPr>
            <a:noAutofit/>
          </a:bodyPr>
          <a:lstStyle/>
          <a:p>
            <a:pPr marL="0" indent="0">
              <a:buNone/>
            </a:pPr>
            <a:r>
              <a:rPr lang="en-US" altLang="en-US" sz="2400" dirty="0"/>
              <a:t>Let </a:t>
            </a:r>
            <a:r>
              <a:rPr lang="en-US" altLang="en-US" sz="2400" i="1" dirty="0"/>
              <a:t>Q</a:t>
            </a:r>
            <a:r>
              <a:rPr lang="en-US" altLang="en-US" sz="2400" dirty="0"/>
              <a:t>(</a:t>
            </a:r>
            <a:r>
              <a:rPr lang="en-US" altLang="en-US" sz="2400" i="1" dirty="0"/>
              <a:t>x</a:t>
            </a:r>
            <a:r>
              <a:rPr lang="en-US" altLang="en-US" sz="2400" dirty="0"/>
              <a:t>) be a predicate and </a:t>
            </a:r>
            <a:r>
              <a:rPr lang="en-US" altLang="en-US" sz="2400" i="1" dirty="0"/>
              <a:t>D</a:t>
            </a:r>
            <a:r>
              <a:rPr lang="en-US" altLang="en-US" sz="2400" dirty="0"/>
              <a:t> be the domain of </a:t>
            </a:r>
            <a:r>
              <a:rPr lang="en-US" altLang="en-US" sz="2400" i="1" dirty="0"/>
              <a:t>x</a:t>
            </a:r>
            <a:r>
              <a:rPr lang="en-US" altLang="en-US" sz="2400" dirty="0"/>
              <a:t>. </a:t>
            </a:r>
          </a:p>
          <a:p>
            <a:pPr marL="0" indent="0">
              <a:buNone/>
            </a:pPr>
            <a:endParaRPr lang="en-US" altLang="en-US" sz="2400" dirty="0"/>
          </a:p>
          <a:p>
            <a:pPr marL="0" indent="0">
              <a:buNone/>
            </a:pPr>
            <a:r>
              <a:rPr lang="en-US" altLang="en-US" sz="2400" dirty="0"/>
              <a:t>A </a:t>
            </a:r>
            <a:r>
              <a:rPr lang="en-US" altLang="en-US" sz="2400" b="1" i="1" dirty="0">
                <a:solidFill>
                  <a:schemeClr val="hlink"/>
                </a:solidFill>
              </a:rPr>
              <a:t>universal statement</a:t>
            </a:r>
            <a:r>
              <a:rPr lang="en-US" altLang="en-US" sz="2400" dirty="0"/>
              <a:t> is a statement of the form “</a:t>
            </a:r>
            <a:r>
              <a:rPr lang="en-US" altLang="en-US" sz="2400" dirty="0">
                <a:solidFill>
                  <a:schemeClr val="hlink"/>
                </a:solidFill>
                <a:sym typeface="Symbol" panose="05050102010706020507" pitchFamily="18" charset="2"/>
              </a:rPr>
              <a:t></a:t>
            </a:r>
            <a:r>
              <a:rPr lang="en-US" altLang="en-US" sz="2400" i="1" dirty="0">
                <a:solidFill>
                  <a:schemeClr val="hlink"/>
                </a:solidFill>
                <a:sym typeface="Symbol" panose="05050102010706020507" pitchFamily="18" charset="2"/>
              </a:rPr>
              <a:t>x</a:t>
            </a:r>
            <a:r>
              <a:rPr lang="en-US" altLang="en-US" sz="2400" dirty="0">
                <a:solidFill>
                  <a:schemeClr val="hlink"/>
                </a:solidFill>
              </a:rPr>
              <a:t> </a:t>
            </a:r>
            <a:r>
              <a:rPr lang="en-US" altLang="en-US" sz="2400" dirty="0">
                <a:solidFill>
                  <a:schemeClr val="hlink"/>
                </a:solidFill>
                <a:sym typeface="Symbol" panose="05050102010706020507" pitchFamily="18" charset="2"/>
              </a:rPr>
              <a:t> </a:t>
            </a:r>
            <a:r>
              <a:rPr lang="en-US" altLang="zh-CN" sz="2400" i="1" dirty="0">
                <a:solidFill>
                  <a:schemeClr val="hlink"/>
                </a:solidFill>
                <a:ea typeface="宋体" panose="02010600030101010101" pitchFamily="2" charset="-122"/>
                <a:sym typeface="Symbol" panose="05050102010706020507" pitchFamily="18" charset="2"/>
              </a:rPr>
              <a:t>D</a:t>
            </a:r>
            <a:r>
              <a:rPr lang="en-US" altLang="zh-CN" sz="2400" dirty="0">
                <a:solidFill>
                  <a:schemeClr val="hlink"/>
                </a:solidFill>
                <a:ea typeface="宋体" panose="02010600030101010101" pitchFamily="2" charset="-122"/>
                <a:sym typeface="Symbol" panose="05050102010706020507" pitchFamily="18" charset="2"/>
              </a:rPr>
              <a:t>, </a:t>
            </a:r>
            <a:r>
              <a:rPr lang="en-US" altLang="zh-CN" sz="2400" i="1" dirty="0">
                <a:solidFill>
                  <a:schemeClr val="hlink"/>
                </a:solidFill>
                <a:ea typeface="宋体" panose="02010600030101010101" pitchFamily="2" charset="-122"/>
                <a:sym typeface="Symbol" panose="05050102010706020507" pitchFamily="18" charset="2"/>
              </a:rPr>
              <a:t>Q</a:t>
            </a:r>
            <a:r>
              <a:rPr lang="en-US" altLang="zh-CN" sz="2400" dirty="0">
                <a:solidFill>
                  <a:schemeClr val="hlink"/>
                </a:solidFill>
                <a:ea typeface="宋体" panose="02010600030101010101" pitchFamily="2" charset="-122"/>
                <a:sym typeface="Symbol" panose="05050102010706020507" pitchFamily="18" charset="2"/>
              </a:rPr>
              <a:t>(</a:t>
            </a:r>
            <a:r>
              <a:rPr lang="en-US" altLang="zh-CN" sz="2400" i="1" dirty="0">
                <a:solidFill>
                  <a:schemeClr val="hlink"/>
                </a:solidFill>
                <a:ea typeface="宋体" panose="02010600030101010101" pitchFamily="2" charset="-122"/>
                <a:sym typeface="Symbol" panose="05050102010706020507" pitchFamily="18" charset="2"/>
              </a:rPr>
              <a:t>x</a:t>
            </a:r>
            <a:r>
              <a:rPr lang="en-US" altLang="zh-CN" sz="2400" dirty="0">
                <a:solidFill>
                  <a:schemeClr val="hlink"/>
                </a:solidFill>
                <a:ea typeface="宋体" panose="02010600030101010101" pitchFamily="2" charset="-122"/>
                <a:sym typeface="Symbol" panose="05050102010706020507" pitchFamily="18" charset="2"/>
              </a:rPr>
              <a:t>)</a:t>
            </a:r>
            <a:r>
              <a:rPr lang="en-US" altLang="zh-CN" sz="2400" dirty="0">
                <a:ea typeface="宋体" panose="02010600030101010101" pitchFamily="2" charset="-122"/>
                <a:sym typeface="Symbol" panose="05050102010706020507" pitchFamily="18" charset="2"/>
              </a:rPr>
              <a:t>”. </a:t>
            </a:r>
            <a:endParaRPr lang="en-US" altLang="en-US" sz="2400" i="1" dirty="0"/>
          </a:p>
          <a:p>
            <a:pPr marL="0" indent="0">
              <a:buNone/>
            </a:pPr>
            <a:endParaRPr lang="en-US" altLang="en-US" sz="2400" dirty="0">
              <a:solidFill>
                <a:srgbClr val="002060"/>
              </a:solidFill>
            </a:endParaRPr>
          </a:p>
          <a:p>
            <a:pPr marL="0" indent="0">
              <a:buNone/>
            </a:pPr>
            <a:r>
              <a:rPr lang="en-US" altLang="en-US" sz="2400" dirty="0"/>
              <a:t>A</a:t>
            </a:r>
            <a:r>
              <a:rPr lang="en-US" altLang="en-US" sz="2400" dirty="0">
                <a:solidFill>
                  <a:srgbClr val="002060"/>
                </a:solidFill>
              </a:rPr>
              <a:t> </a:t>
            </a:r>
            <a:r>
              <a:rPr lang="en-US" altLang="en-US" sz="2400" b="1" i="1" dirty="0">
                <a:solidFill>
                  <a:srgbClr val="002060"/>
                </a:solidFill>
              </a:rPr>
              <a:t>existential statement</a:t>
            </a:r>
            <a:r>
              <a:rPr lang="en-US" altLang="en-US" sz="2400" dirty="0">
                <a:solidFill>
                  <a:srgbClr val="002060"/>
                </a:solidFill>
              </a:rPr>
              <a:t> </a:t>
            </a:r>
            <a:r>
              <a:rPr lang="en-US" altLang="en-US" sz="2400" dirty="0"/>
              <a:t>is a statement of the form “</a:t>
            </a:r>
            <a:r>
              <a:rPr lang="en-US" altLang="en-US" sz="2400" b="1" dirty="0">
                <a:solidFill>
                  <a:srgbClr val="002060"/>
                </a:solidFill>
                <a:sym typeface="Symbol" panose="05050102010706020507" pitchFamily="18" charset="2"/>
              </a:rPr>
              <a:t></a:t>
            </a:r>
            <a:r>
              <a:rPr lang="en-US" altLang="en-US" sz="2400" b="1" i="1" dirty="0">
                <a:solidFill>
                  <a:srgbClr val="002060"/>
                </a:solidFill>
                <a:sym typeface="Symbol" panose="05050102010706020507" pitchFamily="18" charset="2"/>
              </a:rPr>
              <a:t>x</a:t>
            </a:r>
            <a:r>
              <a:rPr lang="en-US" altLang="en-US" sz="2400" b="1" dirty="0">
                <a:solidFill>
                  <a:srgbClr val="002060"/>
                </a:solidFill>
              </a:rPr>
              <a:t> </a:t>
            </a:r>
            <a:r>
              <a:rPr lang="en-US" altLang="en-US" sz="2400" b="1" dirty="0">
                <a:solidFill>
                  <a:srgbClr val="002060"/>
                </a:solidFill>
                <a:sym typeface="Symbol" panose="05050102010706020507" pitchFamily="18" charset="2"/>
              </a:rPr>
              <a:t> </a:t>
            </a:r>
            <a:r>
              <a:rPr lang="en-US" altLang="zh-CN" sz="2400" b="1" i="1" dirty="0">
                <a:solidFill>
                  <a:srgbClr val="002060"/>
                </a:solidFill>
                <a:ea typeface="宋体" panose="02010600030101010101" pitchFamily="2" charset="-122"/>
                <a:sym typeface="Symbol" panose="05050102010706020507" pitchFamily="18" charset="2"/>
              </a:rPr>
              <a:t>D</a:t>
            </a:r>
            <a:r>
              <a:rPr lang="en-US" altLang="zh-CN" sz="2400" b="1" dirty="0">
                <a:solidFill>
                  <a:srgbClr val="002060"/>
                </a:solidFill>
                <a:ea typeface="宋体" panose="02010600030101010101" pitchFamily="2" charset="-122"/>
                <a:sym typeface="Symbol" panose="05050102010706020507" pitchFamily="18" charset="2"/>
              </a:rPr>
              <a:t>, </a:t>
            </a:r>
            <a:r>
              <a:rPr lang="en-US" altLang="zh-CN" sz="2400" b="1" i="1" dirty="0">
                <a:solidFill>
                  <a:srgbClr val="002060"/>
                </a:solidFill>
                <a:ea typeface="宋体" panose="02010600030101010101" pitchFamily="2" charset="-122"/>
                <a:sym typeface="Symbol" panose="05050102010706020507" pitchFamily="18" charset="2"/>
              </a:rPr>
              <a:t>Q</a:t>
            </a:r>
            <a:r>
              <a:rPr lang="en-US" altLang="zh-CN" sz="2400" b="1" dirty="0">
                <a:solidFill>
                  <a:srgbClr val="002060"/>
                </a:solidFill>
                <a:ea typeface="宋体" panose="02010600030101010101" pitchFamily="2" charset="-122"/>
                <a:sym typeface="Symbol" panose="05050102010706020507" pitchFamily="18" charset="2"/>
              </a:rPr>
              <a:t>(</a:t>
            </a:r>
            <a:r>
              <a:rPr lang="en-US" altLang="zh-CN" sz="2400" b="1" i="1" dirty="0">
                <a:solidFill>
                  <a:srgbClr val="002060"/>
                </a:solidFill>
                <a:ea typeface="宋体" panose="02010600030101010101" pitchFamily="2" charset="-122"/>
                <a:sym typeface="Symbol" panose="05050102010706020507" pitchFamily="18" charset="2"/>
              </a:rPr>
              <a:t>x</a:t>
            </a:r>
            <a:r>
              <a:rPr lang="en-US" altLang="zh-CN" sz="2400" b="1" dirty="0">
                <a:solidFill>
                  <a:srgbClr val="002060"/>
                </a:solidFill>
                <a:ea typeface="宋体" panose="02010600030101010101" pitchFamily="2" charset="-122"/>
                <a:sym typeface="Symbol" panose="05050102010706020507" pitchFamily="18" charset="2"/>
              </a:rPr>
              <a:t>)</a:t>
            </a:r>
            <a:r>
              <a:rPr lang="en-US" altLang="zh-CN" sz="2400" dirty="0">
                <a:ea typeface="宋体" panose="02010600030101010101" pitchFamily="2" charset="-122"/>
                <a:sym typeface="Symbol" panose="05050102010706020507" pitchFamily="18" charset="2"/>
              </a:rPr>
              <a:t>”.</a:t>
            </a:r>
          </a:p>
          <a:p>
            <a:pPr marL="0" indent="0">
              <a:buNone/>
            </a:pPr>
            <a:endParaRPr lang="en-US" altLang="zh-CN" sz="2400" dirty="0">
              <a:ea typeface="宋体" panose="02010600030101010101" pitchFamily="2" charset="-122"/>
              <a:sym typeface="Symbol" panose="05050102010706020507" pitchFamily="18" charset="2"/>
            </a:endParaRPr>
          </a:p>
          <a:p>
            <a:pPr marL="0" indent="0">
              <a:buNone/>
            </a:pPr>
            <a:r>
              <a:rPr lang="en-US" altLang="zh-CN" sz="2400" dirty="0">
                <a:ea typeface="宋体" panose="02010600030101010101" pitchFamily="2" charset="-122"/>
                <a:sym typeface="Symbol" panose="05050102010706020507" pitchFamily="18" charset="2"/>
              </a:rPr>
              <a:t>Note that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is the predicate variable.</a:t>
            </a: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283">
                                            <p:txEl>
                                              <p:pRg st="2" end="2"/>
                                            </p:txEl>
                                          </p:spTgt>
                                        </p:tgtEl>
                                        <p:attrNameLst>
                                          <p:attrName>style.visibility</p:attrName>
                                        </p:attrNameLst>
                                      </p:cBhvr>
                                      <p:to>
                                        <p:strVal val="visible"/>
                                      </p:to>
                                    </p:set>
                                    <p:animEffect transition="in" filter="box(in)">
                                      <p:cBhvr>
                                        <p:cTn id="7" dur="500"/>
                                        <p:tgtEl>
                                          <p:spTgt spid="2252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283">
                                            <p:txEl>
                                              <p:pRg st="4" end="4"/>
                                            </p:txEl>
                                          </p:spTgt>
                                        </p:tgtEl>
                                        <p:attrNameLst>
                                          <p:attrName>style.visibility</p:attrName>
                                        </p:attrNameLst>
                                      </p:cBhvr>
                                      <p:to>
                                        <p:strVal val="visible"/>
                                      </p:to>
                                    </p:set>
                                    <p:animEffect transition="in" filter="box(in)">
                                      <p:cBhvr>
                                        <p:cTn id="12" dur="500"/>
                                        <p:tgtEl>
                                          <p:spTgt spid="22528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25283">
                                            <p:txEl>
                                              <p:pRg st="6" end="6"/>
                                            </p:txEl>
                                          </p:spTgt>
                                        </p:tgtEl>
                                        <p:attrNameLst>
                                          <p:attrName>style.visibility</p:attrName>
                                        </p:attrNameLst>
                                      </p:cBhvr>
                                      <p:to>
                                        <p:strVal val="visible"/>
                                      </p:to>
                                    </p:set>
                                    <p:animEffect transition="in" filter="box(in)">
                                      <p:cBhvr>
                                        <p:cTn id="17" dur="500"/>
                                        <p:tgtEl>
                                          <p:spTgt spid="225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286707D4-35D7-44A9-9B4D-89EB98D254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597E3BE8-7FC8-403B-BADB-CE1ACDD434B1}" type="slidenum">
              <a:rPr lang="en-GB" altLang="en-US" sz="1050">
                <a:latin typeface="Arial" panose="020B0604020202020204" pitchFamily="34" charset="0"/>
                <a:cs typeface="Arial" panose="020B0604020202020204" pitchFamily="34" charset="0"/>
              </a:rPr>
              <a:pPr>
                <a:spcBef>
                  <a:spcPct val="0"/>
                </a:spcBef>
                <a:buFontTx/>
                <a:buNone/>
              </a:pPr>
              <a:t>69</a:t>
            </a:fld>
            <a:endParaRPr lang="en-GB" altLang="en-US" sz="1050">
              <a:latin typeface="Arial" panose="020B0604020202020204" pitchFamily="34" charset="0"/>
              <a:cs typeface="Arial" panose="020B0604020202020204" pitchFamily="34" charset="0"/>
            </a:endParaRPr>
          </a:p>
        </p:txBody>
      </p:sp>
      <p:sp>
        <p:nvSpPr>
          <p:cNvPr id="14339" name="Rectangle 2">
            <a:extLst>
              <a:ext uri="{FF2B5EF4-FFF2-40B4-BE49-F238E27FC236}">
                <a16:creationId xmlns:a16="http://schemas.microsoft.com/office/drawing/2014/main" id="{AE0CB2B7-759C-4436-8859-CB84389C2EE9}"/>
              </a:ext>
            </a:extLst>
          </p:cNvPr>
          <p:cNvSpPr>
            <a:spLocks noGrp="1" noChangeArrowheads="1"/>
          </p:cNvSpPr>
          <p:nvPr>
            <p:ph type="title"/>
          </p:nvPr>
        </p:nvSpPr>
        <p:spPr>
          <a:xfrm>
            <a:off x="1314450" y="253340"/>
            <a:ext cx="6172200" cy="564515"/>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Discussion:</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270339" name="Rectangle 3">
            <a:extLst>
              <a:ext uri="{FF2B5EF4-FFF2-40B4-BE49-F238E27FC236}">
                <a16:creationId xmlns:a16="http://schemas.microsoft.com/office/drawing/2014/main" id="{17DE941F-5C26-481E-9FD4-0DAD1E3D6327}"/>
              </a:ext>
            </a:extLst>
          </p:cNvPr>
          <p:cNvSpPr>
            <a:spLocks noGrp="1" noChangeArrowheads="1"/>
          </p:cNvSpPr>
          <p:nvPr>
            <p:ph type="body" idx="1"/>
          </p:nvPr>
        </p:nvSpPr>
        <p:spPr>
          <a:xfrm>
            <a:off x="120153" y="970255"/>
            <a:ext cx="8903693" cy="3398044"/>
          </a:xfrm>
        </p:spPr>
        <p:txBody>
          <a:bodyPr>
            <a:normAutofit fontScale="92500" lnSpcReduction="20000"/>
          </a:bodyPr>
          <a:lstStyle/>
          <a:p>
            <a:pPr marL="0" indent="0">
              <a:buNone/>
            </a:pPr>
            <a:r>
              <a:rPr lang="en-US" altLang="en-US" sz="2400" dirty="0"/>
              <a:t>Returning to the statements in the Discussion, we can use the quantifier notation to restate them clearly:</a:t>
            </a:r>
          </a:p>
          <a:p>
            <a:pPr marL="0" indent="0">
              <a:buNone/>
            </a:pPr>
            <a:r>
              <a:rPr lang="en-US" altLang="en-US" sz="2400" dirty="0"/>
              <a:t>(</a:t>
            </a:r>
            <a:r>
              <a:rPr lang="en-US" altLang="en-US" sz="2400" dirty="0" err="1"/>
              <a:t>i</a:t>
            </a:r>
            <a:r>
              <a:rPr lang="en-US" altLang="en-US" sz="2400" dirty="0"/>
              <a:t>)	</a:t>
            </a:r>
            <a:r>
              <a:rPr lang="en-US" altLang="en-US" sz="2400" i="1" dirty="0"/>
              <a:t>x</a:t>
            </a:r>
            <a:r>
              <a:rPr lang="en-US" altLang="en-US" sz="2400" baseline="30000" dirty="0"/>
              <a:t>2</a:t>
            </a:r>
            <a:r>
              <a:rPr lang="en-US" altLang="en-US" sz="2400" dirty="0"/>
              <a:t> = 0</a:t>
            </a:r>
          </a:p>
          <a:p>
            <a:pPr marL="0" indent="0">
              <a:buNone/>
            </a:pP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a:t>
            </a:r>
            <a:r>
              <a:rPr lang="en-US" altLang="en-US" sz="2400" dirty="0">
                <a:sym typeface="Symbol" panose="05050102010706020507" pitchFamily="18" charset="2"/>
              </a:rPr>
              <a:t>, </a:t>
            </a:r>
            <a:r>
              <a:rPr lang="en-US" altLang="en-US" sz="2400" i="1" dirty="0"/>
              <a:t>x</a:t>
            </a:r>
            <a:r>
              <a:rPr lang="en-US" altLang="en-US" sz="2400" baseline="30000" dirty="0"/>
              <a:t>2</a:t>
            </a:r>
            <a:r>
              <a:rPr lang="en-US" altLang="en-US" sz="2400" dirty="0"/>
              <a:t> = 0</a:t>
            </a:r>
          </a:p>
          <a:p>
            <a:pPr marL="0" indent="0">
              <a:buNone/>
            </a:pPr>
            <a:r>
              <a:rPr lang="en-US" altLang="en-US" sz="2400" dirty="0"/>
              <a:t>(ii)	</a:t>
            </a:r>
            <a:r>
              <a:rPr lang="en-US" altLang="en-US" sz="2400" i="1" dirty="0"/>
              <a:t>x</a:t>
            </a:r>
            <a:r>
              <a:rPr lang="en-US" altLang="en-US" sz="2400" dirty="0"/>
              <a:t> &gt; 2</a:t>
            </a:r>
          </a:p>
          <a:p>
            <a:pPr marL="0" indent="0">
              <a:buNone/>
            </a:pP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a:t>
            </a:r>
            <a:r>
              <a:rPr lang="en-US" altLang="en-US" sz="2400" dirty="0">
                <a:sym typeface="Symbol" panose="05050102010706020507" pitchFamily="18" charset="2"/>
              </a:rPr>
              <a:t>, </a:t>
            </a:r>
            <a:r>
              <a:rPr lang="en-US" altLang="en-US" sz="2400" i="1" dirty="0"/>
              <a:t>x</a:t>
            </a:r>
            <a:r>
              <a:rPr lang="en-US" altLang="en-US" sz="2400" dirty="0"/>
              <a:t> &gt; 2</a:t>
            </a:r>
          </a:p>
          <a:p>
            <a:pPr marL="0" indent="0">
              <a:buNone/>
            </a:pPr>
            <a:r>
              <a:rPr lang="en-US" altLang="en-US" sz="2400" dirty="0"/>
              <a:t>(iii)	</a:t>
            </a:r>
            <a:r>
              <a:rPr lang="en-US" altLang="en-US" sz="2400" i="1" dirty="0"/>
              <a:t>x</a:t>
            </a:r>
            <a:r>
              <a:rPr lang="en-US" altLang="en-US" sz="2400" dirty="0"/>
              <a:t> + 0 = </a:t>
            </a:r>
            <a:r>
              <a:rPr lang="en-US" altLang="en-US" sz="2400" i="1" dirty="0"/>
              <a:t>x</a:t>
            </a:r>
          </a:p>
          <a:p>
            <a:pPr marL="0" indent="0">
              <a:buNone/>
            </a:pP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a:t>
            </a:r>
            <a:r>
              <a:rPr lang="en-US" altLang="en-US" sz="2400" dirty="0">
                <a:sym typeface="Symbol" panose="05050102010706020507" pitchFamily="18" charset="2"/>
              </a:rPr>
              <a:t>, </a:t>
            </a:r>
            <a:r>
              <a:rPr lang="en-US" altLang="en-US" sz="2400" i="1" dirty="0"/>
              <a:t>x</a:t>
            </a:r>
            <a:r>
              <a:rPr lang="en-US" altLang="en-US" sz="2400" dirty="0"/>
              <a:t> + 0 = </a:t>
            </a:r>
            <a:r>
              <a:rPr lang="en-US" altLang="en-US" sz="2400" i="1" dirty="0"/>
              <a:t>x</a:t>
            </a:r>
            <a:endParaRPr lang="en-US" altLang="en-US" sz="2400" dirty="0"/>
          </a:p>
          <a:p>
            <a:pPr marL="0" indent="0">
              <a:buNone/>
            </a:pPr>
            <a:r>
              <a:rPr lang="en-US" altLang="en-US" sz="2400" dirty="0"/>
              <a:t>(iv)	</a:t>
            </a:r>
            <a:r>
              <a:rPr lang="en-US" altLang="en-US" sz="2400" i="1" dirty="0"/>
              <a:t>x</a:t>
            </a:r>
            <a:r>
              <a:rPr lang="en-US" altLang="en-US" sz="2400" baseline="30000" dirty="0"/>
              <a:t>2</a:t>
            </a:r>
            <a:r>
              <a:rPr lang="en-US" altLang="en-US" sz="2400" dirty="0"/>
              <a:t> + 1 = 0</a:t>
            </a:r>
          </a:p>
          <a:p>
            <a:pPr marL="0" indent="0">
              <a:buNone/>
            </a:pP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a:t>
            </a:r>
            <a:r>
              <a:rPr lang="en-US" altLang="en-US" sz="2400" dirty="0">
                <a:sym typeface="Symbol" panose="05050102010706020507" pitchFamily="18" charset="2"/>
              </a:rPr>
              <a:t>, ~ (</a:t>
            </a:r>
            <a:r>
              <a:rPr lang="en-US" altLang="en-US" sz="2400" i="1" dirty="0"/>
              <a:t>x</a:t>
            </a:r>
            <a:r>
              <a:rPr lang="en-US" altLang="en-US" sz="2400" baseline="30000" dirty="0"/>
              <a:t>2</a:t>
            </a:r>
            <a:r>
              <a:rPr lang="en-US" altLang="en-US" sz="2400" dirty="0"/>
              <a:t> + 1 = 0)</a:t>
            </a:r>
          </a:p>
          <a:p>
            <a:pPr marL="0" indent="0">
              <a:buNone/>
            </a:pPr>
            <a:endParaRPr lang="en-GB" altLang="en-US" sz="1800" dirty="0">
              <a:sym typeface="Symbol" panose="05050102010706020507" pitchFamily="18" charset="2"/>
            </a:endParaRPr>
          </a:p>
        </p:txBody>
      </p:sp>
      <p:sp>
        <p:nvSpPr>
          <p:cNvPr id="5" name="Rectangle 3">
            <a:extLst>
              <a:ext uri="{FF2B5EF4-FFF2-40B4-BE49-F238E27FC236}">
                <a16:creationId xmlns:a16="http://schemas.microsoft.com/office/drawing/2014/main" id="{2836F4E5-9A69-4F5B-9AB9-9FFD2EF80F63}"/>
              </a:ext>
            </a:extLst>
          </p:cNvPr>
          <p:cNvSpPr txBox="1">
            <a:spLocks noChangeArrowheads="1"/>
          </p:cNvSpPr>
          <p:nvPr/>
        </p:nvSpPr>
        <p:spPr>
          <a:xfrm>
            <a:off x="258233" y="4706965"/>
            <a:ext cx="8475134" cy="1555240"/>
          </a:xfrm>
          <a:prstGeom prst="rect">
            <a:avLst/>
          </a:prstGeom>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75085" indent="-675085">
              <a:buNone/>
            </a:pPr>
            <a:r>
              <a:rPr lang="en-US" altLang="en-US" sz="2400" dirty="0">
                <a:sym typeface="Symbol" panose="05050102010706020507" pitchFamily="18" charset="2"/>
              </a:rPr>
              <a:t>Note:</a:t>
            </a:r>
          </a:p>
          <a:p>
            <a:pPr marL="675085" indent="-675085">
              <a:buNone/>
            </a:pPr>
            <a:r>
              <a:rPr lang="en-US" altLang="en-US" sz="2400" dirty="0">
                <a:sym typeface="Symbol" panose="05050102010706020507" pitchFamily="18" charset="2"/>
              </a:rPr>
              <a:t>1.	The symbol  means “belongs to”.</a:t>
            </a:r>
          </a:p>
          <a:p>
            <a:pPr marL="675085" indent="-675085">
              <a:buNone/>
            </a:pPr>
            <a:r>
              <a:rPr lang="en-US" altLang="en-US" sz="2400" dirty="0">
                <a:sym typeface="Symbol" panose="05050102010706020507" pitchFamily="18" charset="2"/>
              </a:rPr>
              <a:t>2.	The domain of all predicate variables in the above statements is </a:t>
            </a:r>
            <a:r>
              <a:rPr lang="en-US" altLang="zh-CN" sz="2400" dirty="0">
                <a:ea typeface="宋体" panose="02010600030101010101" pitchFamily="2" charset="-122"/>
                <a:sym typeface="Symbol" panose="05050102010706020507" pitchFamily="18" charset="2"/>
              </a:rPr>
              <a:t>ℝ.</a:t>
            </a: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0339">
                                            <p:txEl>
                                              <p:pRg st="2" end="2"/>
                                            </p:txEl>
                                          </p:spTgt>
                                        </p:tgtEl>
                                        <p:attrNameLst>
                                          <p:attrName>style.visibility</p:attrName>
                                        </p:attrNameLst>
                                      </p:cBhvr>
                                      <p:to>
                                        <p:strVal val="visible"/>
                                      </p:to>
                                    </p:set>
                                    <p:animEffect transition="in" filter="box(in)">
                                      <p:cBhvr>
                                        <p:cTn id="7" dur="500"/>
                                        <p:tgtEl>
                                          <p:spTgt spid="2703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0339">
                                            <p:txEl>
                                              <p:pRg st="3" end="3"/>
                                            </p:txEl>
                                          </p:spTgt>
                                        </p:tgtEl>
                                        <p:attrNameLst>
                                          <p:attrName>style.visibility</p:attrName>
                                        </p:attrNameLst>
                                      </p:cBhvr>
                                      <p:to>
                                        <p:strVal val="visible"/>
                                      </p:to>
                                    </p:set>
                                    <p:animEffect transition="in" filter="box(in)">
                                      <p:cBhvr>
                                        <p:cTn id="12" dur="500"/>
                                        <p:tgtEl>
                                          <p:spTgt spid="2703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70339">
                                            <p:txEl>
                                              <p:pRg st="4" end="4"/>
                                            </p:txEl>
                                          </p:spTgt>
                                        </p:tgtEl>
                                        <p:attrNameLst>
                                          <p:attrName>style.visibility</p:attrName>
                                        </p:attrNameLst>
                                      </p:cBhvr>
                                      <p:to>
                                        <p:strVal val="visible"/>
                                      </p:to>
                                    </p:set>
                                    <p:animEffect transition="in" filter="box(in)">
                                      <p:cBhvr>
                                        <p:cTn id="17" dur="500"/>
                                        <p:tgtEl>
                                          <p:spTgt spid="2703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70339">
                                            <p:txEl>
                                              <p:pRg st="5" end="5"/>
                                            </p:txEl>
                                          </p:spTgt>
                                        </p:tgtEl>
                                        <p:attrNameLst>
                                          <p:attrName>style.visibility</p:attrName>
                                        </p:attrNameLst>
                                      </p:cBhvr>
                                      <p:to>
                                        <p:strVal val="visible"/>
                                      </p:to>
                                    </p:set>
                                    <p:animEffect transition="in" filter="box(in)">
                                      <p:cBhvr>
                                        <p:cTn id="22" dur="500"/>
                                        <p:tgtEl>
                                          <p:spTgt spid="27033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70339">
                                            <p:txEl>
                                              <p:pRg st="6" end="6"/>
                                            </p:txEl>
                                          </p:spTgt>
                                        </p:tgtEl>
                                        <p:attrNameLst>
                                          <p:attrName>style.visibility</p:attrName>
                                        </p:attrNameLst>
                                      </p:cBhvr>
                                      <p:to>
                                        <p:strVal val="visible"/>
                                      </p:to>
                                    </p:set>
                                    <p:animEffect transition="in" filter="box(in)">
                                      <p:cBhvr>
                                        <p:cTn id="27" dur="500"/>
                                        <p:tgtEl>
                                          <p:spTgt spid="27033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70339">
                                            <p:txEl>
                                              <p:pRg st="7" end="7"/>
                                            </p:txEl>
                                          </p:spTgt>
                                        </p:tgtEl>
                                        <p:attrNameLst>
                                          <p:attrName>style.visibility</p:attrName>
                                        </p:attrNameLst>
                                      </p:cBhvr>
                                      <p:to>
                                        <p:strVal val="visible"/>
                                      </p:to>
                                    </p:set>
                                    <p:animEffect transition="in" filter="box(in)">
                                      <p:cBhvr>
                                        <p:cTn id="32" dur="500"/>
                                        <p:tgtEl>
                                          <p:spTgt spid="2703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70339">
                                            <p:txEl>
                                              <p:pRg st="8" end="8"/>
                                            </p:txEl>
                                          </p:spTgt>
                                        </p:tgtEl>
                                        <p:attrNameLst>
                                          <p:attrName>style.visibility</p:attrName>
                                        </p:attrNameLst>
                                      </p:cBhvr>
                                      <p:to>
                                        <p:strVal val="visible"/>
                                      </p:to>
                                    </p:set>
                                    <p:animEffect transition="in" filter="box(in)">
                                      <p:cBhvr>
                                        <p:cTn id="37" dur="500"/>
                                        <p:tgtEl>
                                          <p:spTgt spid="27033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box(in)">
                                      <p:cBhvr>
                                        <p:cTn id="4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CCC1497-5307-48C1-8914-A020AB35CE2B}"/>
              </a:ext>
            </a:extLst>
          </p:cNvPr>
          <p:cNvSpPr>
            <a:spLocks noGrp="1" noChangeArrowheads="1"/>
          </p:cNvSpPr>
          <p:nvPr>
            <p:ph type="title"/>
          </p:nvPr>
        </p:nvSpPr>
        <p:spPr>
          <a:xfrm>
            <a:off x="457200" y="44926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Non-Statement: Examples</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225283" name="Rectangle 3">
            <a:extLst>
              <a:ext uri="{FF2B5EF4-FFF2-40B4-BE49-F238E27FC236}">
                <a16:creationId xmlns:a16="http://schemas.microsoft.com/office/drawing/2014/main" id="{CEE86624-580C-4D59-ACCD-6641B6FAFC75}"/>
              </a:ext>
            </a:extLst>
          </p:cNvPr>
          <p:cNvSpPr>
            <a:spLocks noGrp="1" noChangeArrowheads="1"/>
          </p:cNvSpPr>
          <p:nvPr>
            <p:ph idx="1"/>
          </p:nvPr>
        </p:nvSpPr>
        <p:spPr>
          <a:xfrm>
            <a:off x="457200" y="1771650"/>
            <a:ext cx="8229600" cy="4530725"/>
          </a:xfrm>
        </p:spPr>
        <p:txBody>
          <a:bodyPr/>
          <a:lstStyle/>
          <a:p>
            <a:pPr marL="0" indent="0" eaLnBrk="1" hangingPunct="1">
              <a:buFontTx/>
              <a:buNone/>
            </a:pPr>
            <a:r>
              <a:rPr lang="en-US" altLang="en-US" sz="2400" dirty="0">
                <a:latin typeface="Times New Roman" panose="02020603050405020304" pitchFamily="18" charset="0"/>
                <a:cs typeface="Times New Roman" panose="02020603050405020304" pitchFamily="18" charset="0"/>
              </a:rPr>
              <a:t>Non-statements are questions, commands, exclamations, or sentences with undefined words such as:</a:t>
            </a: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Study logic.</a:t>
            </a:r>
          </a:p>
          <a:p>
            <a:pPr marL="0" indent="0" eaLnBrk="1" hangingPunct="1">
              <a:buFontTx/>
              <a:buNone/>
            </a:pPr>
            <a:r>
              <a:rPr lang="en-US" altLang="en-US" sz="2400" i="1" dirty="0">
                <a:latin typeface="Times New Roman" panose="02020603050405020304" pitchFamily="18" charset="0"/>
                <a:cs typeface="Times New Roman" panose="02020603050405020304" pitchFamily="18" charset="0"/>
              </a:rPr>
              <a:t>x </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y </a:t>
            </a:r>
            <a:r>
              <a:rPr lang="en-US" altLang="en-US" sz="2400" dirty="0">
                <a:latin typeface="Times New Roman" panose="02020603050405020304" pitchFamily="18" charset="0"/>
                <a:cs typeface="Times New Roman" panose="02020603050405020304" pitchFamily="18" charset="0"/>
              </a:rPr>
              <a:t>&gt; 0: because it is neither true nor false</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Do you speak French?</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Do your homework now.</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Good!</a:t>
            </a:r>
          </a:p>
          <a:p>
            <a:pPr marL="0" indent="0" eaLnBrk="1" hangingPunct="1">
              <a:buFontTx/>
              <a:buNone/>
            </a:pPr>
            <a:r>
              <a:rPr lang="en-US" altLang="en-US" sz="2400" dirty="0">
                <a:latin typeface="Times New Roman" panose="02020603050405020304" pitchFamily="18" charset="0"/>
                <a:cs typeface="Times New Roman" panose="02020603050405020304" pitchFamily="18" charset="0"/>
              </a:rPr>
              <a:t>Read this carefully.</a:t>
            </a:r>
            <a:endParaRPr lang="en-US" altLang="en-US" sz="2400" i="1" dirty="0">
              <a:latin typeface="Times New Roman" panose="02020603050405020304" pitchFamily="18" charset="0"/>
              <a:cs typeface="Times New Roman" panose="02020603050405020304" pitchFamily="18" charset="0"/>
            </a:endParaRPr>
          </a:p>
          <a:p>
            <a:pPr marL="0" indent="0" eaLnBrk="1" hangingPunct="1">
              <a:buFontTx/>
              <a:buNone/>
            </a:pPr>
            <a:endParaRPr lang="en-US" altLang="en-US" sz="2400" dirty="0">
              <a:latin typeface="Times New Roman" panose="02020603050405020304" pitchFamily="18" charset="0"/>
              <a:cs typeface="Times New Roman" panose="02020603050405020304" pitchFamily="18" charset="0"/>
            </a:endParaRPr>
          </a:p>
        </p:txBody>
      </p:sp>
      <p:sp>
        <p:nvSpPr>
          <p:cNvPr id="15362" name="Slide Number Placeholder 5">
            <a:extLst>
              <a:ext uri="{FF2B5EF4-FFF2-40B4-BE49-F238E27FC236}">
                <a16:creationId xmlns:a16="http://schemas.microsoft.com/office/drawing/2014/main" id="{EC6062AE-BCDA-476C-94FB-75DB7F91A4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82EE3D5-A0EF-4423-9C83-30B6733ACEA9}" type="slidenum">
              <a:rPr lang="en-GB" altLang="en-US" sz="1400" smtClean="0"/>
              <a:pPr>
                <a:spcBef>
                  <a:spcPct val="0"/>
                </a:spcBef>
                <a:buFontTx/>
                <a:buNone/>
              </a:pPr>
              <a:t>7</a:t>
            </a:fld>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283">
                                            <p:txEl>
                                              <p:pRg st="2" end="2"/>
                                            </p:txEl>
                                          </p:spTgt>
                                        </p:tgtEl>
                                        <p:attrNameLst>
                                          <p:attrName>style.visibility</p:attrName>
                                        </p:attrNameLst>
                                      </p:cBhvr>
                                      <p:to>
                                        <p:strVal val="visible"/>
                                      </p:to>
                                    </p:set>
                                    <p:animEffect transition="in" filter="box(in)">
                                      <p:cBhvr>
                                        <p:cTn id="7" dur="500"/>
                                        <p:tgtEl>
                                          <p:spTgt spid="2252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283">
                                            <p:txEl>
                                              <p:pRg st="3" end="3"/>
                                            </p:txEl>
                                          </p:spTgt>
                                        </p:tgtEl>
                                        <p:attrNameLst>
                                          <p:attrName>style.visibility</p:attrName>
                                        </p:attrNameLst>
                                      </p:cBhvr>
                                      <p:to>
                                        <p:strVal val="visible"/>
                                      </p:to>
                                    </p:set>
                                    <p:animEffect transition="in" filter="box(in)">
                                      <p:cBhvr>
                                        <p:cTn id="12" dur="500"/>
                                        <p:tgtEl>
                                          <p:spTgt spid="2252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25283">
                                            <p:txEl>
                                              <p:pRg st="4" end="4"/>
                                            </p:txEl>
                                          </p:spTgt>
                                        </p:tgtEl>
                                        <p:attrNameLst>
                                          <p:attrName>style.visibility</p:attrName>
                                        </p:attrNameLst>
                                      </p:cBhvr>
                                      <p:to>
                                        <p:strVal val="visible"/>
                                      </p:to>
                                    </p:set>
                                    <p:animEffect transition="in" filter="box(in)">
                                      <p:cBhvr>
                                        <p:cTn id="17" dur="500"/>
                                        <p:tgtEl>
                                          <p:spTgt spid="2252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25283">
                                            <p:txEl>
                                              <p:pRg st="5" end="5"/>
                                            </p:txEl>
                                          </p:spTgt>
                                        </p:tgtEl>
                                        <p:attrNameLst>
                                          <p:attrName>style.visibility</p:attrName>
                                        </p:attrNameLst>
                                      </p:cBhvr>
                                      <p:to>
                                        <p:strVal val="visible"/>
                                      </p:to>
                                    </p:set>
                                    <p:animEffect transition="in" filter="box(in)">
                                      <p:cBhvr>
                                        <p:cTn id="22" dur="500"/>
                                        <p:tgtEl>
                                          <p:spTgt spid="22528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25283">
                                            <p:txEl>
                                              <p:pRg st="6" end="6"/>
                                            </p:txEl>
                                          </p:spTgt>
                                        </p:tgtEl>
                                        <p:attrNameLst>
                                          <p:attrName>style.visibility</p:attrName>
                                        </p:attrNameLst>
                                      </p:cBhvr>
                                      <p:to>
                                        <p:strVal val="visible"/>
                                      </p:to>
                                    </p:set>
                                    <p:animEffect transition="in" filter="box(in)">
                                      <p:cBhvr>
                                        <p:cTn id="27" dur="500"/>
                                        <p:tgtEl>
                                          <p:spTgt spid="22528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25283">
                                            <p:txEl>
                                              <p:pRg st="7" end="7"/>
                                            </p:txEl>
                                          </p:spTgt>
                                        </p:tgtEl>
                                        <p:attrNameLst>
                                          <p:attrName>style.visibility</p:attrName>
                                        </p:attrNameLst>
                                      </p:cBhvr>
                                      <p:to>
                                        <p:strVal val="visible"/>
                                      </p:to>
                                    </p:set>
                                    <p:animEffect transition="in" filter="box(in)">
                                      <p:cBhvr>
                                        <p:cTn id="32" dur="500"/>
                                        <p:tgtEl>
                                          <p:spTgt spid="2252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211CA957-3A34-4396-974E-DBA3F8BE79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C1653921-0878-4F42-822B-77ED6C8A6BE5}" type="slidenum">
              <a:rPr lang="en-GB" altLang="en-US" sz="1050">
                <a:latin typeface="Arial" panose="020B0604020202020204" pitchFamily="34" charset="0"/>
                <a:cs typeface="Arial" panose="020B0604020202020204" pitchFamily="34" charset="0"/>
              </a:rPr>
              <a:pPr>
                <a:spcBef>
                  <a:spcPct val="0"/>
                </a:spcBef>
                <a:buFontTx/>
                <a:buNone/>
              </a:pPr>
              <a:t>70</a:t>
            </a:fld>
            <a:endParaRPr lang="en-GB" altLang="en-US" sz="1050">
              <a:latin typeface="Arial" panose="020B0604020202020204" pitchFamily="34" charset="0"/>
              <a:cs typeface="Arial" panose="020B0604020202020204" pitchFamily="34" charset="0"/>
            </a:endParaRPr>
          </a:p>
        </p:txBody>
      </p:sp>
      <p:sp>
        <p:nvSpPr>
          <p:cNvPr id="16387" name="Rectangle 2">
            <a:extLst>
              <a:ext uri="{FF2B5EF4-FFF2-40B4-BE49-F238E27FC236}">
                <a16:creationId xmlns:a16="http://schemas.microsoft.com/office/drawing/2014/main" id="{78E00DBC-AB50-4957-BD78-CB40A0F148EB}"/>
              </a:ext>
            </a:extLst>
          </p:cNvPr>
          <p:cNvSpPr>
            <a:spLocks noGrp="1" noChangeArrowheads="1"/>
          </p:cNvSpPr>
          <p:nvPr>
            <p:ph type="title"/>
          </p:nvPr>
        </p:nvSpPr>
        <p:spPr>
          <a:xfrm>
            <a:off x="1576917" y="701807"/>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Examples: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224259" name="Rectangle 3">
            <a:extLst>
              <a:ext uri="{FF2B5EF4-FFF2-40B4-BE49-F238E27FC236}">
                <a16:creationId xmlns:a16="http://schemas.microsoft.com/office/drawing/2014/main" id="{0B849E04-2151-458F-8579-D61D84867715}"/>
              </a:ext>
            </a:extLst>
          </p:cNvPr>
          <p:cNvSpPr>
            <a:spLocks noGrp="1" noChangeArrowheads="1"/>
          </p:cNvSpPr>
          <p:nvPr>
            <p:ph type="body" idx="1"/>
          </p:nvPr>
        </p:nvSpPr>
        <p:spPr>
          <a:xfrm>
            <a:off x="533400" y="1838855"/>
            <a:ext cx="8077200" cy="3398044"/>
          </a:xfrm>
        </p:spPr>
        <p:txBody>
          <a:bodyPr/>
          <a:lstStyle/>
          <a:p>
            <a:pPr marL="675085" indent="-675085">
              <a:buNone/>
            </a:pPr>
            <a:r>
              <a:rPr lang="en-US" altLang="en-US" sz="2400" dirty="0"/>
              <a:t>1.</a:t>
            </a:r>
            <a:r>
              <a:rPr lang="en-US" altLang="en-US" sz="1800" dirty="0"/>
              <a:t>	</a:t>
            </a:r>
            <a:r>
              <a:rPr lang="en-US" altLang="en-US" sz="2400" dirty="0"/>
              <a:t>Write each of the following statements using the universal quantifier.</a:t>
            </a:r>
          </a:p>
          <a:p>
            <a:pPr marL="675085" indent="-675085">
              <a:buNone/>
            </a:pPr>
            <a:r>
              <a:rPr lang="en-US" altLang="en-US" sz="2400" dirty="0"/>
              <a:t>	(</a:t>
            </a:r>
            <a:r>
              <a:rPr lang="en-US" altLang="en-US" sz="2400" dirty="0" err="1"/>
              <a:t>i</a:t>
            </a:r>
            <a:r>
              <a:rPr lang="en-US" altLang="en-US" sz="2400" dirty="0"/>
              <a:t>)	All dogs are animals.</a:t>
            </a:r>
          </a:p>
          <a:p>
            <a:pPr marL="675085" indent="-675085">
              <a:buNone/>
            </a:pPr>
            <a:r>
              <a:rPr lang="en-US" altLang="en-US" sz="2400" dirty="0"/>
              <a:t>			</a:t>
            </a:r>
            <a:r>
              <a:rPr lang="en-US" altLang="en-US" sz="2400" dirty="0">
                <a:sym typeface="Symbol" panose="05050102010706020507" pitchFamily="18" charset="2"/>
              </a:rPr>
              <a:t> dog </a:t>
            </a:r>
            <a:r>
              <a:rPr lang="en-US" altLang="en-US" sz="2400" i="1" dirty="0">
                <a:sym typeface="Symbol" panose="05050102010706020507" pitchFamily="18" charset="2"/>
              </a:rPr>
              <a:t>x</a:t>
            </a: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t> is an animal.</a:t>
            </a:r>
          </a:p>
          <a:p>
            <a:pPr marL="675085" indent="-675085">
              <a:buNone/>
            </a:pPr>
            <a:endParaRPr lang="en-US" altLang="en-US" sz="2400" dirty="0"/>
          </a:p>
          <a:p>
            <a:pPr marL="675085" indent="-675085">
              <a:buNone/>
            </a:pPr>
            <a:r>
              <a:rPr lang="en-US" altLang="en-US" sz="2400" dirty="0"/>
              <a:t>	(ii)	The square of any real number is positive or zero.</a:t>
            </a:r>
          </a:p>
          <a:p>
            <a:pPr marL="675085" indent="-675085">
              <a:buNone/>
            </a:pP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 </a:t>
            </a:r>
            <a:r>
              <a:rPr lang="en-US" altLang="zh-CN" sz="2400" i="1" dirty="0">
                <a:ea typeface="宋体" panose="02010600030101010101" pitchFamily="2" charset="-122"/>
                <a:sym typeface="Symbol" panose="05050102010706020507" pitchFamily="18" charset="2"/>
              </a:rPr>
              <a:t>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0.</a:t>
            </a:r>
            <a:endParaRPr lang="en-US" altLang="en-US" sz="2400" dirty="0">
              <a:sym typeface="Symbol" panose="05050102010706020507" pitchFamily="18" charset="2"/>
            </a:endParaRPr>
          </a:p>
          <a:p>
            <a:pPr marL="675085" indent="-675085">
              <a:buNone/>
            </a:pP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4259">
                                            <p:txEl>
                                              <p:pRg st="2" end="2"/>
                                            </p:txEl>
                                          </p:spTgt>
                                        </p:tgtEl>
                                        <p:attrNameLst>
                                          <p:attrName>style.visibility</p:attrName>
                                        </p:attrNameLst>
                                      </p:cBhvr>
                                      <p:to>
                                        <p:strVal val="visible"/>
                                      </p:to>
                                    </p:set>
                                    <p:animEffect transition="in" filter="box(in)">
                                      <p:cBhvr>
                                        <p:cTn id="7" dur="500"/>
                                        <p:tgtEl>
                                          <p:spTgt spid="2242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4259">
                                            <p:txEl>
                                              <p:pRg st="4" end="4"/>
                                            </p:txEl>
                                          </p:spTgt>
                                        </p:tgtEl>
                                        <p:attrNameLst>
                                          <p:attrName>style.visibility</p:attrName>
                                        </p:attrNameLst>
                                      </p:cBhvr>
                                      <p:to>
                                        <p:strVal val="visible"/>
                                      </p:to>
                                    </p:set>
                                    <p:animEffect transition="in" filter="box(in)">
                                      <p:cBhvr>
                                        <p:cTn id="12" dur="500"/>
                                        <p:tgtEl>
                                          <p:spTgt spid="22425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24259">
                                            <p:txEl>
                                              <p:pRg st="5" end="5"/>
                                            </p:txEl>
                                          </p:spTgt>
                                        </p:tgtEl>
                                        <p:attrNameLst>
                                          <p:attrName>style.visibility</p:attrName>
                                        </p:attrNameLst>
                                      </p:cBhvr>
                                      <p:to>
                                        <p:strVal val="visible"/>
                                      </p:to>
                                    </p:set>
                                    <p:animEffect transition="in" filter="box(in)">
                                      <p:cBhvr>
                                        <p:cTn id="17" dur="500"/>
                                        <p:tgtEl>
                                          <p:spTgt spid="224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B35E1728-A989-44CB-B5A4-103481F608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71B83003-553F-4F70-90E8-4E5F236F9E4E}" type="slidenum">
              <a:rPr lang="en-GB" altLang="en-US" sz="1050">
                <a:latin typeface="Arial" panose="020B0604020202020204" pitchFamily="34" charset="0"/>
                <a:cs typeface="Arial" panose="020B0604020202020204" pitchFamily="34" charset="0"/>
              </a:rPr>
              <a:pPr>
                <a:spcBef>
                  <a:spcPct val="0"/>
                </a:spcBef>
                <a:buFontTx/>
                <a:buNone/>
              </a:pPr>
              <a:t>71</a:t>
            </a:fld>
            <a:endParaRPr lang="en-GB" altLang="en-US" sz="1050">
              <a:latin typeface="Arial" panose="020B0604020202020204" pitchFamily="34" charset="0"/>
              <a:cs typeface="Arial" panose="020B0604020202020204" pitchFamily="34" charset="0"/>
            </a:endParaRPr>
          </a:p>
        </p:txBody>
      </p:sp>
      <p:sp>
        <p:nvSpPr>
          <p:cNvPr id="17411" name="Rectangle 2">
            <a:extLst>
              <a:ext uri="{FF2B5EF4-FFF2-40B4-BE49-F238E27FC236}">
                <a16:creationId xmlns:a16="http://schemas.microsoft.com/office/drawing/2014/main" id="{0679FEAA-17F8-4C5D-9541-D78EE511639A}"/>
              </a:ext>
            </a:extLst>
          </p:cNvPr>
          <p:cNvSpPr>
            <a:spLocks noGrp="1" noChangeArrowheads="1"/>
          </p:cNvSpPr>
          <p:nvPr>
            <p:ph type="title"/>
          </p:nvPr>
        </p:nvSpPr>
        <p:spPr>
          <a:xfrm>
            <a:off x="1367366" y="677731"/>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Examples: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43043" name="Rectangle 3">
            <a:extLst>
              <a:ext uri="{FF2B5EF4-FFF2-40B4-BE49-F238E27FC236}">
                <a16:creationId xmlns:a16="http://schemas.microsoft.com/office/drawing/2014/main" id="{8A5FDCAB-2C75-496F-85AF-2E300CF51DB2}"/>
              </a:ext>
            </a:extLst>
          </p:cNvPr>
          <p:cNvSpPr>
            <a:spLocks noGrp="1" noChangeArrowheads="1"/>
          </p:cNvSpPr>
          <p:nvPr>
            <p:ph type="body" idx="1"/>
          </p:nvPr>
        </p:nvSpPr>
        <p:spPr>
          <a:xfrm>
            <a:off x="347133" y="1669523"/>
            <a:ext cx="8229600" cy="3398044"/>
          </a:xfrm>
        </p:spPr>
        <p:txBody>
          <a:bodyPr/>
          <a:lstStyle/>
          <a:p>
            <a:pPr marL="675085" indent="-675085">
              <a:buNone/>
            </a:pPr>
            <a:r>
              <a:rPr lang="en-US" altLang="en-US" sz="2400" dirty="0"/>
              <a:t>2.	Write each of the following statements using the existential quantifier.</a:t>
            </a:r>
          </a:p>
          <a:p>
            <a:pPr marL="675085" indent="-675085">
              <a:buNone/>
            </a:pPr>
            <a:r>
              <a:rPr lang="en-US" altLang="en-US" sz="2400" dirty="0"/>
              <a:t>	(</a:t>
            </a:r>
            <a:r>
              <a:rPr lang="en-US" altLang="en-US" sz="2400" dirty="0" err="1"/>
              <a:t>i</a:t>
            </a:r>
            <a:r>
              <a:rPr lang="en-US" altLang="en-US" sz="2400" dirty="0"/>
              <a:t>)	There exists a real number whose square is 			negative.</a:t>
            </a:r>
          </a:p>
          <a:p>
            <a:pPr marL="675085" indent="-675085">
              <a:buNone/>
            </a:pP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 </a:t>
            </a:r>
            <a:r>
              <a:rPr lang="en-US" altLang="zh-CN" sz="2400" i="1" dirty="0">
                <a:ea typeface="宋体" panose="02010600030101010101" pitchFamily="2" charset="-122"/>
                <a:sym typeface="Symbol" panose="05050102010706020507" pitchFamily="18" charset="2"/>
              </a:rPr>
              <a:t>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&lt; 0</a:t>
            </a:r>
            <a:r>
              <a:rPr lang="en-US" altLang="en-US" sz="2400" dirty="0"/>
              <a:t>.</a:t>
            </a:r>
          </a:p>
          <a:p>
            <a:pPr marL="675085" indent="-675085">
              <a:buNone/>
            </a:pPr>
            <a:endParaRPr lang="en-US" altLang="en-US" sz="2400" dirty="0"/>
          </a:p>
          <a:p>
            <a:pPr marL="675085" indent="-675085">
              <a:buNone/>
            </a:pPr>
            <a:r>
              <a:rPr lang="en-US" altLang="en-US" sz="2400" dirty="0"/>
              <a:t>	(ii)	Some dogs are vegetarians.</a:t>
            </a:r>
          </a:p>
          <a:p>
            <a:pPr marL="675085" indent="-675085">
              <a:buNone/>
            </a:pPr>
            <a:r>
              <a:rPr lang="en-US" altLang="en-US" sz="2400" dirty="0"/>
              <a:t>			</a:t>
            </a:r>
            <a:r>
              <a:rPr lang="en-US" altLang="en-US" sz="2400" dirty="0">
                <a:sym typeface="Symbol" panose="05050102010706020507" pitchFamily="18" charset="2"/>
              </a:rPr>
              <a:t> dog </a:t>
            </a:r>
            <a:r>
              <a:rPr lang="en-US" altLang="en-US" sz="2400" i="1" dirty="0">
                <a:sym typeface="Symbol" panose="05050102010706020507" pitchFamily="18" charset="2"/>
              </a:rPr>
              <a:t>x</a:t>
            </a:r>
            <a:r>
              <a:rPr lang="en-US" altLang="en-US" sz="2400" dirty="0"/>
              <a:t>,</a:t>
            </a:r>
            <a:r>
              <a:rPr lang="en-US" altLang="zh-CN" sz="2400" dirty="0">
                <a:ea typeface="宋体" panose="02010600030101010101" pitchFamily="2" charset="-122"/>
                <a:sym typeface="Symbol" panose="05050102010706020507" pitchFamily="18" charset="2"/>
              </a:rPr>
              <a:t>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is vegetarian.</a:t>
            </a:r>
            <a:endParaRPr lang="en-US" altLang="en-US" sz="2400" dirty="0">
              <a:sym typeface="Symbol" panose="05050102010706020507" pitchFamily="18" charset="2"/>
            </a:endParaRPr>
          </a:p>
          <a:p>
            <a:pPr marL="675085" indent="-675085">
              <a:buNone/>
            </a:pP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3043">
                                            <p:txEl>
                                              <p:pRg st="2" end="2"/>
                                            </p:txEl>
                                          </p:spTgt>
                                        </p:tgtEl>
                                        <p:attrNameLst>
                                          <p:attrName>style.visibility</p:attrName>
                                        </p:attrNameLst>
                                      </p:cBhvr>
                                      <p:to>
                                        <p:strVal val="visible"/>
                                      </p:to>
                                    </p:set>
                                    <p:animEffect transition="in" filter="box(in)">
                                      <p:cBhvr>
                                        <p:cTn id="7" dur="500"/>
                                        <p:tgtEl>
                                          <p:spTgt spid="3430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3043">
                                            <p:txEl>
                                              <p:pRg st="4" end="4"/>
                                            </p:txEl>
                                          </p:spTgt>
                                        </p:tgtEl>
                                        <p:attrNameLst>
                                          <p:attrName>style.visibility</p:attrName>
                                        </p:attrNameLst>
                                      </p:cBhvr>
                                      <p:to>
                                        <p:strVal val="visible"/>
                                      </p:to>
                                    </p:set>
                                    <p:animEffect transition="in" filter="box(in)">
                                      <p:cBhvr>
                                        <p:cTn id="12" dur="500"/>
                                        <p:tgtEl>
                                          <p:spTgt spid="34304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43043">
                                            <p:txEl>
                                              <p:pRg st="5" end="5"/>
                                            </p:txEl>
                                          </p:spTgt>
                                        </p:tgtEl>
                                        <p:attrNameLst>
                                          <p:attrName>style.visibility</p:attrName>
                                        </p:attrNameLst>
                                      </p:cBhvr>
                                      <p:to>
                                        <p:strVal val="visible"/>
                                      </p:to>
                                    </p:set>
                                    <p:animEffect transition="in" filter="box(in)">
                                      <p:cBhvr>
                                        <p:cTn id="17" dur="500"/>
                                        <p:tgtEl>
                                          <p:spTgt spid="343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FF1DC4D2-91FF-4F0F-930C-26D0781DD2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F9C40435-AACD-4057-9B0D-4F6EE3D78159}" type="slidenum">
              <a:rPr lang="en-GB" altLang="en-US" sz="1050">
                <a:latin typeface="Arial" panose="020B0604020202020204" pitchFamily="34" charset="0"/>
                <a:cs typeface="Arial" panose="020B0604020202020204" pitchFamily="34" charset="0"/>
              </a:rPr>
              <a:pPr>
                <a:spcBef>
                  <a:spcPct val="0"/>
                </a:spcBef>
                <a:buFontTx/>
                <a:buNone/>
              </a:pPr>
              <a:t>72</a:t>
            </a:fld>
            <a:endParaRPr lang="en-GB" altLang="en-US" sz="1050">
              <a:latin typeface="Arial" panose="020B0604020202020204" pitchFamily="34" charset="0"/>
              <a:cs typeface="Arial" panose="020B0604020202020204" pitchFamily="34" charset="0"/>
            </a:endParaRPr>
          </a:p>
        </p:txBody>
      </p:sp>
      <p:sp>
        <p:nvSpPr>
          <p:cNvPr id="19459" name="Rectangle 2">
            <a:extLst>
              <a:ext uri="{FF2B5EF4-FFF2-40B4-BE49-F238E27FC236}">
                <a16:creationId xmlns:a16="http://schemas.microsoft.com/office/drawing/2014/main" id="{9D1CE147-C8B8-43C3-AC57-E1E70EAA3C53}"/>
              </a:ext>
            </a:extLst>
          </p:cNvPr>
          <p:cNvSpPr>
            <a:spLocks noGrp="1" noChangeArrowheads="1"/>
          </p:cNvSpPr>
          <p:nvPr>
            <p:ph type="title"/>
          </p:nvPr>
        </p:nvSpPr>
        <p:spPr>
          <a:xfrm>
            <a:off x="1485900" y="738186"/>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Universal Statements: Important</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44067" name="Rectangle 3">
            <a:extLst>
              <a:ext uri="{FF2B5EF4-FFF2-40B4-BE49-F238E27FC236}">
                <a16:creationId xmlns:a16="http://schemas.microsoft.com/office/drawing/2014/main" id="{14DB1039-8C05-462F-8B20-7BDB7236B0CC}"/>
              </a:ext>
            </a:extLst>
          </p:cNvPr>
          <p:cNvSpPr>
            <a:spLocks noGrp="1" noChangeArrowheads="1"/>
          </p:cNvSpPr>
          <p:nvPr>
            <p:ph type="body" idx="1"/>
          </p:nvPr>
        </p:nvSpPr>
        <p:spPr>
          <a:xfrm>
            <a:off x="702733" y="1729978"/>
            <a:ext cx="8144934" cy="3398044"/>
          </a:xfrm>
        </p:spPr>
        <p:txBody>
          <a:bodyPr>
            <a:normAutofit/>
          </a:bodyPr>
          <a:lstStyle/>
          <a:p>
            <a:pPr marL="0" indent="0">
              <a:buNone/>
            </a:pPr>
            <a:r>
              <a:rPr lang="en-US" altLang="en-US" sz="2400" dirty="0">
                <a:sym typeface="Symbol" panose="05050102010706020507" pitchFamily="18" charset="2"/>
              </a:rPr>
              <a:t>A </a:t>
            </a:r>
            <a:r>
              <a:rPr lang="en-US" altLang="en-US" sz="2400" b="1" i="1" dirty="0">
                <a:sym typeface="Symbol" panose="05050102010706020507" pitchFamily="18" charset="2"/>
              </a:rPr>
              <a:t>universal</a:t>
            </a:r>
            <a:r>
              <a:rPr lang="en-US" altLang="en-US" sz="2400" dirty="0">
                <a:sym typeface="Symbol" panose="05050102010706020507" pitchFamily="18" charset="2"/>
              </a:rPr>
              <a:t> statement is defined to be true if and only if </a:t>
            </a:r>
            <a:r>
              <a:rPr lang="en-US" altLang="en-US" sz="2400" i="1" dirty="0"/>
              <a:t>Q</a:t>
            </a:r>
            <a:r>
              <a:rPr lang="en-US" altLang="en-US" sz="2400" dirty="0"/>
              <a:t>(</a:t>
            </a:r>
            <a:r>
              <a:rPr lang="en-US" altLang="en-US" sz="2400" i="1" dirty="0"/>
              <a:t>x</a:t>
            </a:r>
            <a:r>
              <a:rPr lang="en-US" altLang="en-US" sz="2400" dirty="0"/>
              <a:t>) is true for </a:t>
            </a:r>
            <a:r>
              <a:rPr lang="en-US" altLang="en-US" sz="2400" b="1" i="1" dirty="0">
                <a:solidFill>
                  <a:schemeClr val="hlink"/>
                </a:solidFill>
              </a:rPr>
              <a:t>every</a:t>
            </a:r>
            <a:r>
              <a:rPr lang="en-US" altLang="en-US" sz="2400" dirty="0"/>
              <a:t> </a:t>
            </a:r>
            <a:r>
              <a:rPr lang="en-US" altLang="en-US" sz="2400" i="1" dirty="0"/>
              <a:t>x</a:t>
            </a:r>
            <a:r>
              <a:rPr lang="en-US" altLang="en-US" sz="2400" dirty="0"/>
              <a:t> in </a:t>
            </a:r>
            <a:r>
              <a:rPr lang="en-US" altLang="en-US" sz="2400" i="1" dirty="0"/>
              <a:t>D</a:t>
            </a:r>
            <a:r>
              <a:rPr lang="en-US" altLang="en-US" sz="2400" dirty="0"/>
              <a:t>. </a:t>
            </a:r>
          </a:p>
          <a:p>
            <a:pPr marL="0" indent="0">
              <a:buNone/>
            </a:pPr>
            <a:r>
              <a:rPr lang="en-US" altLang="en-US" sz="2400" dirty="0"/>
              <a:t>	</a:t>
            </a:r>
          </a:p>
          <a:p>
            <a:pPr marL="0" indent="0">
              <a:buNone/>
            </a:pPr>
            <a:r>
              <a:rPr lang="en-US" altLang="en-US" sz="2400" dirty="0">
                <a:sym typeface="Symbol" panose="05050102010706020507" pitchFamily="18" charset="2"/>
              </a:rPr>
              <a:t>A </a:t>
            </a:r>
            <a:r>
              <a:rPr lang="en-US" altLang="en-US" sz="2400" b="1" dirty="0">
                <a:sym typeface="Symbol" panose="05050102010706020507" pitchFamily="18" charset="2"/>
              </a:rPr>
              <a:t>universal</a:t>
            </a:r>
            <a:r>
              <a:rPr lang="en-US" altLang="en-US" sz="2400" dirty="0">
                <a:sym typeface="Symbol" panose="05050102010706020507" pitchFamily="18" charset="2"/>
              </a:rPr>
              <a:t> statement is defined to be false if and only if </a:t>
            </a:r>
            <a:r>
              <a:rPr lang="en-US" altLang="en-US" sz="2400" i="1" dirty="0"/>
              <a:t>Q</a:t>
            </a:r>
            <a:r>
              <a:rPr lang="en-US" altLang="en-US" sz="2400" dirty="0"/>
              <a:t>(</a:t>
            </a:r>
            <a:r>
              <a:rPr lang="en-US" altLang="en-US" sz="2400" i="1" dirty="0"/>
              <a:t>x</a:t>
            </a:r>
            <a:r>
              <a:rPr lang="en-US" altLang="en-US" sz="2400" dirty="0"/>
              <a:t>) is false for </a:t>
            </a:r>
            <a:r>
              <a:rPr lang="en-US" altLang="en-US" sz="2400" b="1" i="1" dirty="0">
                <a:solidFill>
                  <a:schemeClr val="hlink"/>
                </a:solidFill>
              </a:rPr>
              <a:t>at least one</a:t>
            </a:r>
            <a:r>
              <a:rPr lang="en-US" altLang="en-US" sz="2400" b="1" dirty="0"/>
              <a:t> </a:t>
            </a:r>
            <a:r>
              <a:rPr lang="en-US" altLang="en-US" sz="2400" i="1" dirty="0"/>
              <a:t>x</a:t>
            </a:r>
            <a:r>
              <a:rPr lang="en-US" altLang="en-US" sz="2400" dirty="0"/>
              <a:t> in </a:t>
            </a:r>
            <a:r>
              <a:rPr lang="en-US" altLang="en-US" sz="2400" i="1" dirty="0"/>
              <a:t>D</a:t>
            </a:r>
            <a:r>
              <a:rPr lang="en-US" altLang="en-US" sz="2400" dirty="0"/>
              <a:t>. </a:t>
            </a:r>
          </a:p>
          <a:p>
            <a:pPr marL="0" indent="0">
              <a:buNone/>
            </a:pPr>
            <a:endParaRPr lang="en-US" altLang="en-US" sz="2400" dirty="0"/>
          </a:p>
          <a:p>
            <a:pPr marL="0" indent="0">
              <a:buNone/>
            </a:pPr>
            <a:r>
              <a:rPr lang="en-US" altLang="en-US" sz="2400" dirty="0"/>
              <a:t>A value of </a:t>
            </a:r>
            <a:r>
              <a:rPr lang="en-US" altLang="en-US" sz="2400" i="1" dirty="0">
                <a:sym typeface="Symbol" panose="05050102010706020507" pitchFamily="18" charset="2"/>
              </a:rPr>
              <a:t>x</a:t>
            </a:r>
            <a:r>
              <a:rPr lang="en-US" altLang="en-US" sz="2400" dirty="0"/>
              <a:t> for which</a:t>
            </a:r>
            <a:r>
              <a:rPr lang="en-US" altLang="zh-CN" sz="2400" dirty="0">
                <a:ea typeface="宋体" panose="02010600030101010101" pitchFamily="2" charset="-122"/>
                <a:sym typeface="Symbol" panose="05050102010706020507" pitchFamily="18" charset="2"/>
              </a:rPr>
              <a:t> </a:t>
            </a:r>
            <a:r>
              <a:rPr lang="en-US" altLang="zh-CN" sz="2400" i="1" dirty="0">
                <a:ea typeface="宋体" panose="02010600030101010101" pitchFamily="2" charset="-122"/>
                <a:sym typeface="Symbol" panose="05050102010706020507" pitchFamily="18" charset="2"/>
              </a:rPr>
              <a:t>Q</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is false is called a </a:t>
            </a:r>
            <a:r>
              <a:rPr lang="en-US" altLang="zh-CN" sz="2400" b="1" i="1" dirty="0">
                <a:solidFill>
                  <a:schemeClr val="hlink"/>
                </a:solidFill>
                <a:ea typeface="宋体" panose="02010600030101010101" pitchFamily="2" charset="-122"/>
                <a:sym typeface="Symbol" panose="05050102010706020507" pitchFamily="18" charset="2"/>
              </a:rPr>
              <a:t>counterexample</a:t>
            </a:r>
            <a:r>
              <a:rPr lang="en-US" altLang="zh-CN" sz="2400" dirty="0">
                <a:ea typeface="宋体" panose="02010600030101010101" pitchFamily="2" charset="-122"/>
                <a:sym typeface="Symbol" panose="05050102010706020507" pitchFamily="18" charset="2"/>
              </a:rPr>
              <a:t> to the universal statement. </a:t>
            </a: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4067">
                                            <p:txEl>
                                              <p:pRg st="2" end="2"/>
                                            </p:txEl>
                                          </p:spTgt>
                                        </p:tgtEl>
                                        <p:attrNameLst>
                                          <p:attrName>style.visibility</p:attrName>
                                        </p:attrNameLst>
                                      </p:cBhvr>
                                      <p:to>
                                        <p:strVal val="visible"/>
                                      </p:to>
                                    </p:set>
                                    <p:animEffect transition="in" filter="box(in)">
                                      <p:cBhvr>
                                        <p:cTn id="7" dur="500"/>
                                        <p:tgtEl>
                                          <p:spTgt spid="344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4067">
                                            <p:txEl>
                                              <p:pRg st="4" end="4"/>
                                            </p:txEl>
                                          </p:spTgt>
                                        </p:tgtEl>
                                        <p:attrNameLst>
                                          <p:attrName>style.visibility</p:attrName>
                                        </p:attrNameLst>
                                      </p:cBhvr>
                                      <p:to>
                                        <p:strVal val="visible"/>
                                      </p:to>
                                    </p:set>
                                    <p:animEffect transition="in" filter="box(in)">
                                      <p:cBhvr>
                                        <p:cTn id="12" dur="500"/>
                                        <p:tgtEl>
                                          <p:spTgt spid="34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25841E4E-5A49-4DCE-9628-5A09E506E5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72B2E07D-E72A-4768-AD63-CAD7FCDB655B}" type="slidenum">
              <a:rPr lang="en-GB" altLang="en-US" sz="1050">
                <a:latin typeface="Arial" panose="020B0604020202020204" pitchFamily="34" charset="0"/>
                <a:cs typeface="Arial" panose="020B0604020202020204" pitchFamily="34" charset="0"/>
              </a:rPr>
              <a:pPr>
                <a:spcBef>
                  <a:spcPct val="0"/>
                </a:spcBef>
                <a:buFontTx/>
                <a:buNone/>
              </a:pPr>
              <a:t>73</a:t>
            </a:fld>
            <a:endParaRPr lang="en-GB" altLang="en-US" sz="1050">
              <a:latin typeface="Arial" panose="020B0604020202020204" pitchFamily="34" charset="0"/>
              <a:cs typeface="Arial" panose="020B0604020202020204" pitchFamily="34" charset="0"/>
            </a:endParaRPr>
          </a:p>
        </p:txBody>
      </p:sp>
      <p:sp>
        <p:nvSpPr>
          <p:cNvPr id="20483" name="Rectangle 2">
            <a:extLst>
              <a:ext uri="{FF2B5EF4-FFF2-40B4-BE49-F238E27FC236}">
                <a16:creationId xmlns:a16="http://schemas.microsoft.com/office/drawing/2014/main" id="{7CF3A810-5B2E-422E-958B-B4685647A829}"/>
              </a:ext>
            </a:extLst>
          </p:cNvPr>
          <p:cNvSpPr>
            <a:spLocks noGrp="1" noChangeArrowheads="1"/>
          </p:cNvSpPr>
          <p:nvPr>
            <p:ph type="title"/>
          </p:nvPr>
        </p:nvSpPr>
        <p:spPr>
          <a:xfrm>
            <a:off x="1485900" y="1194197"/>
            <a:ext cx="6172200" cy="857250"/>
          </a:xfrm>
        </p:spPr>
        <p:txBody>
          <a:bodyPr/>
          <a:lstStyle/>
          <a:p>
            <a:pPr eaLnBrk="1" hangingPunct="1"/>
            <a:r>
              <a:rPr lang="en-US" altLang="en-US" sz="2700" b="1">
                <a:solidFill>
                  <a:schemeClr val="folHlink"/>
                </a:solidFill>
                <a:latin typeface="Times New Roman" panose="02020603050405020304" pitchFamily="18" charset="0"/>
                <a:cs typeface="Times New Roman" panose="02020603050405020304" pitchFamily="18" charset="0"/>
              </a:rPr>
              <a:t>Existential Statements: Important</a:t>
            </a:r>
            <a:endParaRPr lang="en-GB" altLang="en-US" sz="2700" b="1">
              <a:solidFill>
                <a:schemeClr val="folHlink"/>
              </a:solidFill>
              <a:latin typeface="Times New Roman" panose="02020603050405020304" pitchFamily="18" charset="0"/>
              <a:cs typeface="Times New Roman" panose="02020603050405020304" pitchFamily="18" charset="0"/>
            </a:endParaRPr>
          </a:p>
        </p:txBody>
      </p:sp>
      <p:sp>
        <p:nvSpPr>
          <p:cNvPr id="20484" name="Rectangle 3">
            <a:extLst>
              <a:ext uri="{FF2B5EF4-FFF2-40B4-BE49-F238E27FC236}">
                <a16:creationId xmlns:a16="http://schemas.microsoft.com/office/drawing/2014/main" id="{E9BFC3D4-6835-48D5-8A62-57812356FFEC}"/>
              </a:ext>
            </a:extLst>
          </p:cNvPr>
          <p:cNvSpPr>
            <a:spLocks noGrp="1" noChangeArrowheads="1"/>
          </p:cNvSpPr>
          <p:nvPr>
            <p:ph type="body" idx="1"/>
          </p:nvPr>
        </p:nvSpPr>
        <p:spPr>
          <a:xfrm>
            <a:off x="770467" y="2185989"/>
            <a:ext cx="7958665" cy="3398044"/>
          </a:xfrm>
        </p:spPr>
        <p:txBody>
          <a:bodyPr>
            <a:normAutofit/>
          </a:bodyPr>
          <a:lstStyle/>
          <a:p>
            <a:pPr marL="0" indent="0">
              <a:buNone/>
            </a:pPr>
            <a:r>
              <a:rPr lang="en-US" altLang="en-US" sz="2400" dirty="0">
                <a:sym typeface="Symbol" panose="05050102010706020507" pitchFamily="18" charset="2"/>
              </a:rPr>
              <a:t>An </a:t>
            </a:r>
            <a:r>
              <a:rPr lang="en-US" altLang="en-US" sz="2400" b="1" i="1" dirty="0">
                <a:sym typeface="Symbol" panose="05050102010706020507" pitchFamily="18" charset="2"/>
              </a:rPr>
              <a:t>existential</a:t>
            </a:r>
            <a:r>
              <a:rPr lang="en-US" altLang="en-US" sz="2400" dirty="0">
                <a:sym typeface="Symbol" panose="05050102010706020507" pitchFamily="18" charset="2"/>
              </a:rPr>
              <a:t> statement is defined to be true if and only if </a:t>
            </a:r>
            <a:r>
              <a:rPr lang="en-US" altLang="en-US" sz="2400" i="1" dirty="0"/>
              <a:t>Q</a:t>
            </a:r>
            <a:r>
              <a:rPr lang="en-US" altLang="en-US" sz="2400" dirty="0"/>
              <a:t>(</a:t>
            </a:r>
            <a:r>
              <a:rPr lang="en-US" altLang="en-US" sz="2400" i="1" dirty="0"/>
              <a:t>x</a:t>
            </a:r>
            <a:r>
              <a:rPr lang="en-US" altLang="en-US" sz="2400" dirty="0"/>
              <a:t>) is true for </a:t>
            </a:r>
            <a:r>
              <a:rPr lang="en-US" altLang="en-US" sz="2400" b="1" i="1" dirty="0">
                <a:solidFill>
                  <a:schemeClr val="hlink"/>
                </a:solidFill>
              </a:rPr>
              <a:t>at least one</a:t>
            </a:r>
            <a:r>
              <a:rPr lang="en-US" altLang="en-US" sz="2400" b="1" dirty="0"/>
              <a:t> </a:t>
            </a:r>
            <a:r>
              <a:rPr lang="en-US" altLang="en-US" sz="2400" i="1" dirty="0"/>
              <a:t>x</a:t>
            </a:r>
            <a:r>
              <a:rPr lang="en-US" altLang="en-US" sz="2400" dirty="0"/>
              <a:t> in </a:t>
            </a:r>
            <a:r>
              <a:rPr lang="en-US" altLang="en-US" sz="2400" i="1" dirty="0"/>
              <a:t>D</a:t>
            </a:r>
            <a:r>
              <a:rPr lang="en-US" altLang="en-US" sz="2400" dirty="0"/>
              <a:t>. </a:t>
            </a:r>
          </a:p>
          <a:p>
            <a:pPr marL="0" indent="0">
              <a:buNone/>
            </a:pPr>
            <a:r>
              <a:rPr lang="en-US" altLang="en-US" sz="2400" dirty="0"/>
              <a:t>	</a:t>
            </a:r>
          </a:p>
          <a:p>
            <a:pPr marL="0" indent="0">
              <a:buNone/>
            </a:pPr>
            <a:r>
              <a:rPr lang="en-US" altLang="en-US" sz="2400" dirty="0">
                <a:sym typeface="Symbol" panose="05050102010706020507" pitchFamily="18" charset="2"/>
              </a:rPr>
              <a:t>An e</a:t>
            </a:r>
            <a:r>
              <a:rPr lang="en-US" altLang="en-US" sz="2400" b="1" i="1" dirty="0">
                <a:sym typeface="Symbol" panose="05050102010706020507" pitchFamily="18" charset="2"/>
              </a:rPr>
              <a:t>xistential</a:t>
            </a:r>
            <a:r>
              <a:rPr lang="en-US" altLang="en-US" sz="2400" dirty="0">
                <a:sym typeface="Symbol" panose="05050102010706020507" pitchFamily="18" charset="2"/>
              </a:rPr>
              <a:t> statement is defined to be false if and only if </a:t>
            </a:r>
            <a:r>
              <a:rPr lang="en-US" altLang="en-US" sz="2400" i="1" dirty="0"/>
              <a:t>Q</a:t>
            </a:r>
            <a:r>
              <a:rPr lang="en-US" altLang="en-US" sz="2400" dirty="0"/>
              <a:t>(</a:t>
            </a:r>
            <a:r>
              <a:rPr lang="en-US" altLang="en-US" sz="2400" i="1" dirty="0"/>
              <a:t>x</a:t>
            </a:r>
            <a:r>
              <a:rPr lang="en-US" altLang="en-US" sz="2400" dirty="0"/>
              <a:t>) is false for </a:t>
            </a:r>
            <a:r>
              <a:rPr lang="en-US" altLang="en-US" sz="2400" b="1" i="1" dirty="0">
                <a:solidFill>
                  <a:schemeClr val="hlink"/>
                </a:solidFill>
              </a:rPr>
              <a:t>every</a:t>
            </a:r>
            <a:r>
              <a:rPr lang="en-US" altLang="en-US" sz="2400" dirty="0"/>
              <a:t> </a:t>
            </a:r>
            <a:r>
              <a:rPr lang="en-US" altLang="en-US" sz="2400" i="1" dirty="0"/>
              <a:t>x</a:t>
            </a:r>
            <a:r>
              <a:rPr lang="en-US" altLang="en-US" sz="2400" dirty="0"/>
              <a:t> in </a:t>
            </a:r>
            <a:r>
              <a:rPr lang="en-US" altLang="en-US" sz="2400" i="1" dirty="0"/>
              <a:t>D</a:t>
            </a:r>
            <a:r>
              <a:rPr lang="en-US" altLang="en-US" sz="2400" dirty="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0765C147-CE0F-4575-BFC5-36EFF639B0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5D59157A-D805-44ED-87B5-95113459AE53}" type="slidenum">
              <a:rPr lang="en-GB" altLang="en-US" sz="1050">
                <a:latin typeface="Arial" panose="020B0604020202020204" pitchFamily="34" charset="0"/>
                <a:cs typeface="Arial" panose="020B0604020202020204" pitchFamily="34" charset="0"/>
              </a:rPr>
              <a:pPr>
                <a:spcBef>
                  <a:spcPct val="0"/>
                </a:spcBef>
                <a:buFontTx/>
                <a:buNone/>
              </a:pPr>
              <a:t>74</a:t>
            </a:fld>
            <a:endParaRPr lang="en-GB" altLang="en-US" sz="1050">
              <a:latin typeface="Arial" panose="020B0604020202020204" pitchFamily="34" charset="0"/>
              <a:cs typeface="Arial" panose="020B0604020202020204" pitchFamily="34" charset="0"/>
            </a:endParaRPr>
          </a:p>
        </p:txBody>
      </p:sp>
      <p:sp>
        <p:nvSpPr>
          <p:cNvPr id="22531" name="Rectangle 2">
            <a:extLst>
              <a:ext uri="{FF2B5EF4-FFF2-40B4-BE49-F238E27FC236}">
                <a16:creationId xmlns:a16="http://schemas.microsoft.com/office/drawing/2014/main" id="{C8ECC231-17BE-4ECA-8B5E-6AD39FCA5DD3}"/>
              </a:ext>
            </a:extLst>
          </p:cNvPr>
          <p:cNvSpPr>
            <a:spLocks noGrp="1" noChangeArrowheads="1"/>
          </p:cNvSpPr>
          <p:nvPr>
            <p:ph type="title"/>
          </p:nvPr>
        </p:nvSpPr>
        <p:spPr>
          <a:xfrm>
            <a:off x="1314450" y="220530"/>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Aside</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46115" name="Rectangle 3">
            <a:extLst>
              <a:ext uri="{FF2B5EF4-FFF2-40B4-BE49-F238E27FC236}">
                <a16:creationId xmlns:a16="http://schemas.microsoft.com/office/drawing/2014/main" id="{89B9052C-BBF2-494A-81F4-E88E2CA4BA2F}"/>
              </a:ext>
            </a:extLst>
          </p:cNvPr>
          <p:cNvSpPr>
            <a:spLocks noGrp="1" noChangeArrowheads="1"/>
          </p:cNvSpPr>
          <p:nvPr>
            <p:ph type="body" idx="1"/>
          </p:nvPr>
        </p:nvSpPr>
        <p:spPr>
          <a:xfrm>
            <a:off x="110068" y="1287727"/>
            <a:ext cx="9033932" cy="4282545"/>
          </a:xfrm>
        </p:spPr>
        <p:txBody>
          <a:bodyPr>
            <a:normAutofit lnSpcReduction="10000"/>
          </a:bodyPr>
          <a:lstStyle/>
          <a:p>
            <a:pPr marL="0" indent="0">
              <a:buNone/>
            </a:pPr>
            <a:r>
              <a:rPr lang="en-US" altLang="en-US" sz="2400" dirty="0">
                <a:sym typeface="Symbol" panose="05050102010706020507" pitchFamily="18" charset="2"/>
              </a:rPr>
              <a:t>Real numbers are further classified as natural numbers, integers, rational numbers, irrational numbers. These sets of numbers are often used as the domain of the variable. The “standard” notation for these categories of numbers are as follows:</a:t>
            </a:r>
          </a:p>
          <a:p>
            <a:pPr marL="0" indent="0">
              <a:buNone/>
            </a:pPr>
            <a:endParaRPr lang="en-US" altLang="en-US" sz="2400" dirty="0">
              <a:sym typeface="Symbol" panose="05050102010706020507" pitchFamily="18" charset="2"/>
            </a:endParaRPr>
          </a:p>
          <a:p>
            <a:pPr marL="627063" indent="-627063">
              <a:buNone/>
            </a:pPr>
            <a:r>
              <a:rPr lang="en-US" altLang="en-US" sz="2400" dirty="0">
                <a:sym typeface="Symbol" panose="05050102010706020507" pitchFamily="18" charset="2"/>
              </a:rPr>
              <a:t>1.	</a:t>
            </a:r>
            <a:r>
              <a:rPr lang="en-US" altLang="en-US" sz="2400" b="1" dirty="0">
                <a:sym typeface="Symbol" panose="05050102010706020507" pitchFamily="18" charset="2"/>
              </a:rPr>
              <a:t>ℕ</a:t>
            </a:r>
            <a:r>
              <a:rPr lang="en-US" altLang="en-US" sz="2400" dirty="0">
                <a:sym typeface="Symbol" panose="05050102010706020507" pitchFamily="18" charset="2"/>
              </a:rPr>
              <a:t> represents the set of all natural numbers, or positive whole numbers. </a:t>
            </a:r>
          </a:p>
          <a:p>
            <a:pPr marL="0" indent="0">
              <a:buNone/>
            </a:pPr>
            <a:r>
              <a:rPr lang="en-US" altLang="en-US" sz="2400" dirty="0">
                <a:sym typeface="Symbol" panose="05050102010706020507" pitchFamily="18" charset="2"/>
              </a:rPr>
              <a:t>		ℕ = {1, 2, 3, 4, …}.</a:t>
            </a:r>
          </a:p>
          <a:p>
            <a:pPr marL="0" indent="0">
              <a:buNone/>
            </a:pPr>
            <a:endParaRPr lang="en-US" altLang="en-US" sz="2400" dirty="0">
              <a:sym typeface="Symbol" panose="05050102010706020507" pitchFamily="18" charset="2"/>
            </a:endParaRPr>
          </a:p>
          <a:p>
            <a:pPr marL="627063" indent="-627063">
              <a:buNone/>
            </a:pPr>
            <a:r>
              <a:rPr lang="en-US" altLang="en-US" sz="2400" dirty="0">
                <a:sym typeface="Symbol" panose="05050102010706020507" pitchFamily="18" charset="2"/>
              </a:rPr>
              <a:t>2.	</a:t>
            </a:r>
            <a:r>
              <a:rPr lang="en-US" altLang="en-US" sz="2400" b="1" dirty="0">
                <a:sym typeface="Symbol" panose="05050102010706020507" pitchFamily="18" charset="2"/>
              </a:rPr>
              <a:t>ℤ</a:t>
            </a:r>
            <a:r>
              <a:rPr lang="en-US" altLang="en-US" sz="2400" dirty="0">
                <a:sym typeface="Symbol" panose="05050102010706020507" pitchFamily="18" charset="2"/>
              </a:rPr>
              <a:t> represents the set of all integers or whole number (positive, negative and zero).</a:t>
            </a:r>
            <a:r>
              <a:rPr lang="en-US" altLang="en-US" sz="2400" dirty="0"/>
              <a:t> </a:t>
            </a:r>
          </a:p>
          <a:p>
            <a:pPr marL="0" indent="0">
              <a:buNone/>
            </a:pPr>
            <a:r>
              <a:rPr lang="en-US" altLang="en-US" sz="2400" dirty="0"/>
              <a:t>		</a:t>
            </a:r>
            <a:r>
              <a:rPr lang="en-US" altLang="en-US" sz="2400" dirty="0">
                <a:sym typeface="Symbol" panose="05050102010706020507" pitchFamily="18" charset="2"/>
              </a:rPr>
              <a:t>ℤ = {…, -2, -1, 0, 1, 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6115">
                                            <p:txEl>
                                              <p:pRg st="2" end="2"/>
                                            </p:txEl>
                                          </p:spTgt>
                                        </p:tgtEl>
                                        <p:attrNameLst>
                                          <p:attrName>style.visibility</p:attrName>
                                        </p:attrNameLst>
                                      </p:cBhvr>
                                      <p:to>
                                        <p:strVal val="visible"/>
                                      </p:to>
                                    </p:set>
                                    <p:animEffect transition="in" filter="box(in)">
                                      <p:cBhvr>
                                        <p:cTn id="7" dur="500"/>
                                        <p:tgtEl>
                                          <p:spTgt spid="3461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6115">
                                            <p:txEl>
                                              <p:pRg st="3" end="3"/>
                                            </p:txEl>
                                          </p:spTgt>
                                        </p:tgtEl>
                                        <p:attrNameLst>
                                          <p:attrName>style.visibility</p:attrName>
                                        </p:attrNameLst>
                                      </p:cBhvr>
                                      <p:to>
                                        <p:strVal val="visible"/>
                                      </p:to>
                                    </p:set>
                                    <p:animEffect transition="in" filter="box(in)">
                                      <p:cBhvr>
                                        <p:cTn id="12" dur="500"/>
                                        <p:tgtEl>
                                          <p:spTgt spid="3461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46115">
                                            <p:txEl>
                                              <p:pRg st="5" end="5"/>
                                            </p:txEl>
                                          </p:spTgt>
                                        </p:tgtEl>
                                        <p:attrNameLst>
                                          <p:attrName>style.visibility</p:attrName>
                                        </p:attrNameLst>
                                      </p:cBhvr>
                                      <p:to>
                                        <p:strVal val="visible"/>
                                      </p:to>
                                    </p:set>
                                    <p:animEffect transition="in" filter="box(in)">
                                      <p:cBhvr>
                                        <p:cTn id="17" dur="500"/>
                                        <p:tgtEl>
                                          <p:spTgt spid="34611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46115">
                                            <p:txEl>
                                              <p:pRg st="6" end="6"/>
                                            </p:txEl>
                                          </p:spTgt>
                                        </p:tgtEl>
                                        <p:attrNameLst>
                                          <p:attrName>style.visibility</p:attrName>
                                        </p:attrNameLst>
                                      </p:cBhvr>
                                      <p:to>
                                        <p:strVal val="visible"/>
                                      </p:to>
                                    </p:set>
                                    <p:animEffect transition="in" filter="box(in)">
                                      <p:cBhvr>
                                        <p:cTn id="22" dur="500"/>
                                        <p:tgtEl>
                                          <p:spTgt spid="346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166C578E-A3A1-4617-9321-25AA9C3EC5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A4130AA6-45C2-42F3-9DE7-F06455DC127C}" type="slidenum">
              <a:rPr lang="en-GB" altLang="en-US" sz="1050">
                <a:latin typeface="Arial" panose="020B0604020202020204" pitchFamily="34" charset="0"/>
                <a:cs typeface="Arial" panose="020B0604020202020204" pitchFamily="34" charset="0"/>
              </a:rPr>
              <a:pPr>
                <a:spcBef>
                  <a:spcPct val="0"/>
                </a:spcBef>
                <a:buFontTx/>
                <a:buNone/>
              </a:pPr>
              <a:t>75</a:t>
            </a:fld>
            <a:endParaRPr lang="en-GB" altLang="en-US" sz="1050">
              <a:latin typeface="Arial" panose="020B0604020202020204" pitchFamily="34" charset="0"/>
              <a:cs typeface="Arial" panose="020B0604020202020204" pitchFamily="34" charset="0"/>
            </a:endParaRPr>
          </a:p>
        </p:txBody>
      </p:sp>
      <p:sp>
        <p:nvSpPr>
          <p:cNvPr id="23555" name="Rectangle 2">
            <a:extLst>
              <a:ext uri="{FF2B5EF4-FFF2-40B4-BE49-F238E27FC236}">
                <a16:creationId xmlns:a16="http://schemas.microsoft.com/office/drawing/2014/main" id="{BA808DB7-7E34-4CE6-9106-D9ED136D8832}"/>
              </a:ext>
            </a:extLst>
          </p:cNvPr>
          <p:cNvSpPr>
            <a:spLocks noGrp="1" noChangeArrowheads="1"/>
          </p:cNvSpPr>
          <p:nvPr>
            <p:ph type="title"/>
          </p:nvPr>
        </p:nvSpPr>
        <p:spPr>
          <a:xfrm>
            <a:off x="1485900" y="358512"/>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Aside</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47139" name="Rectangle 3">
            <a:extLst>
              <a:ext uri="{FF2B5EF4-FFF2-40B4-BE49-F238E27FC236}">
                <a16:creationId xmlns:a16="http://schemas.microsoft.com/office/drawing/2014/main" id="{25E8D68D-1DD4-4EC9-AE83-B1BF1DEE8695}"/>
              </a:ext>
            </a:extLst>
          </p:cNvPr>
          <p:cNvSpPr>
            <a:spLocks noGrp="1" noChangeArrowheads="1"/>
          </p:cNvSpPr>
          <p:nvPr>
            <p:ph type="body" idx="1"/>
          </p:nvPr>
        </p:nvSpPr>
        <p:spPr>
          <a:xfrm>
            <a:off x="131233" y="1486098"/>
            <a:ext cx="8712200" cy="3885803"/>
          </a:xfrm>
        </p:spPr>
        <p:txBody>
          <a:bodyPr>
            <a:normAutofit fontScale="92500"/>
          </a:bodyPr>
          <a:lstStyle/>
          <a:p>
            <a:pPr marL="719138" indent="-719138">
              <a:lnSpc>
                <a:spcPct val="80000"/>
              </a:lnSpc>
              <a:buNone/>
            </a:pPr>
            <a:r>
              <a:rPr lang="en-US" altLang="en-US" sz="2400" dirty="0">
                <a:sym typeface="Symbol" panose="05050102010706020507" pitchFamily="18" charset="2"/>
              </a:rPr>
              <a:t>3.	</a:t>
            </a:r>
            <a:r>
              <a:rPr lang="en-US" altLang="en-US" sz="2400" b="1" dirty="0">
                <a:sym typeface="Symbol" panose="05050102010706020507" pitchFamily="18" charset="2"/>
              </a:rPr>
              <a:t>ℚ</a:t>
            </a:r>
            <a:r>
              <a:rPr lang="en-US" altLang="en-US" sz="2400" dirty="0">
                <a:sym typeface="Symbol" panose="05050102010706020507" pitchFamily="18" charset="2"/>
              </a:rPr>
              <a:t> represents the set of all rational number. A rational 	number is one that can be written as a fraction. </a:t>
            </a:r>
          </a:p>
          <a:p>
            <a:pPr marL="0" indent="0">
              <a:lnSpc>
                <a:spcPct val="80000"/>
              </a:lnSpc>
              <a:buNone/>
            </a:pPr>
            <a:r>
              <a:rPr lang="en-US" altLang="en-US" sz="2400" dirty="0">
                <a:sym typeface="Symbol" panose="05050102010706020507" pitchFamily="18" charset="2"/>
              </a:rPr>
              <a:t>		Examples</a:t>
            </a:r>
            <a:r>
              <a:rPr lang="en-US" altLang="zh-CN" sz="2400" dirty="0">
                <a:ea typeface="宋体" panose="02010600030101010101" pitchFamily="2" charset="-122"/>
                <a:sym typeface="Symbol" panose="05050102010706020507" pitchFamily="18" charset="2"/>
              </a:rPr>
              <a:t>:</a:t>
            </a:r>
            <a:r>
              <a:rPr lang="en-US" altLang="en-US" sz="2400" dirty="0">
                <a:sym typeface="Symbol" panose="05050102010706020507" pitchFamily="18" charset="2"/>
              </a:rPr>
              <a:t> 	2 = 2/1;	</a:t>
            </a:r>
            <a:r>
              <a:rPr lang="en-US" altLang="en-US" sz="2400">
                <a:sym typeface="Symbol" panose="05050102010706020507" pitchFamily="18" charset="2"/>
              </a:rPr>
              <a:t>0.3 = 3/10</a:t>
            </a: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				 0.333…= 1/3  </a:t>
            </a:r>
          </a:p>
          <a:p>
            <a:pPr marL="0" indent="0">
              <a:lnSpc>
                <a:spcPct val="80000"/>
              </a:lnSpc>
              <a:buNone/>
            </a:pPr>
            <a:endParaRPr lang="en-US" altLang="en-US" sz="2400" dirty="0">
              <a:sym typeface="Symbol" panose="05050102010706020507" pitchFamily="18" charset="2"/>
            </a:endParaRPr>
          </a:p>
          <a:p>
            <a:pPr marL="719138" indent="-719138">
              <a:lnSpc>
                <a:spcPct val="80000"/>
              </a:lnSpc>
              <a:buNone/>
            </a:pPr>
            <a:r>
              <a:rPr lang="en-US" altLang="en-US" sz="2400" dirty="0">
                <a:sym typeface="Symbol" panose="05050102010706020507" pitchFamily="18" charset="2"/>
              </a:rPr>
              <a:t>	An irrational number is one that cannot be written as a fraction, usually has a non-repeating, infinite decimal 	expansion.</a:t>
            </a:r>
          </a:p>
          <a:p>
            <a:pPr marL="0" indent="0">
              <a:lnSpc>
                <a:spcPct val="80000"/>
              </a:lnSpc>
              <a:buNone/>
            </a:pPr>
            <a:r>
              <a:rPr lang="en-US" altLang="en-US" sz="2400" dirty="0">
                <a:sym typeface="Symbol" panose="05050102010706020507" pitchFamily="18" charset="2"/>
              </a:rPr>
              <a:t>		Examples:	;	</a:t>
            </a:r>
            <a:r>
              <a:rPr lang="en-US" altLang="en-US" sz="2400" i="1" dirty="0">
                <a:sym typeface="Symbol" panose="05050102010706020507" pitchFamily="18" charset="2"/>
              </a:rPr>
              <a:t>e</a:t>
            </a:r>
          </a:p>
          <a:p>
            <a:pPr marL="0" indent="0">
              <a:lnSpc>
                <a:spcPct val="80000"/>
              </a:lnSpc>
              <a:buNone/>
            </a:pPr>
            <a:endParaRPr lang="en-US" altLang="en-US" sz="2400" i="1" dirty="0">
              <a:sym typeface="Symbol" panose="05050102010706020507" pitchFamily="18" charset="2"/>
            </a:endParaRPr>
          </a:p>
          <a:p>
            <a:pPr marL="0" indent="0">
              <a:lnSpc>
                <a:spcPct val="80000"/>
              </a:lnSpc>
              <a:buNone/>
            </a:pPr>
            <a:r>
              <a:rPr lang="en-US" altLang="en-US" sz="2400" dirty="0">
                <a:sym typeface="Symbol" panose="05050102010706020507" pitchFamily="18" charset="2"/>
              </a:rPr>
              <a:t>4.	</a:t>
            </a:r>
            <a:r>
              <a:rPr lang="en-US" altLang="en-US" sz="2400" b="1" dirty="0">
                <a:sym typeface="Symbol" panose="05050102010706020507" pitchFamily="18" charset="2"/>
              </a:rPr>
              <a:t>ℝ</a:t>
            </a:r>
            <a:r>
              <a:rPr lang="en-US" altLang="en-US" sz="2400" dirty="0">
                <a:sym typeface="Symbol" panose="05050102010706020507" pitchFamily="18" charset="2"/>
              </a:rPr>
              <a:t> represents the set of all real number.</a:t>
            </a:r>
          </a:p>
          <a:p>
            <a:pPr marL="0" indent="0">
              <a:lnSpc>
                <a:spcPct val="80000"/>
              </a:lnSpc>
              <a:buNone/>
            </a:pPr>
            <a:r>
              <a:rPr lang="en-US" altLang="en-US" sz="2400" dirty="0">
                <a:sym typeface="Symbol" panose="05050102010706020507" pitchFamily="18" charset="2"/>
              </a:rPr>
              <a:t>	Note that ℝ is formed by ℚ and the set of irrational numbers. </a:t>
            </a:r>
          </a:p>
        </p:txBody>
      </p:sp>
      <p:sp>
        <p:nvSpPr>
          <p:cNvPr id="347140" name="Text Box 4">
            <a:extLst>
              <a:ext uri="{FF2B5EF4-FFF2-40B4-BE49-F238E27FC236}">
                <a16:creationId xmlns:a16="http://schemas.microsoft.com/office/drawing/2014/main" id="{ED6BF87B-E125-4565-8F9B-8AA06BE43B3D}"/>
              </a:ext>
            </a:extLst>
          </p:cNvPr>
          <p:cNvSpPr txBox="1">
            <a:spLocks noChangeArrowheads="1"/>
          </p:cNvSpPr>
          <p:nvPr/>
        </p:nvSpPr>
        <p:spPr bwMode="auto">
          <a:xfrm>
            <a:off x="5799536" y="2446735"/>
            <a:ext cx="6977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7139">
                                            <p:txEl>
                                              <p:pRg st="1" end="1"/>
                                            </p:txEl>
                                          </p:spTgt>
                                        </p:tgtEl>
                                        <p:attrNameLst>
                                          <p:attrName>style.visibility</p:attrName>
                                        </p:attrNameLst>
                                      </p:cBhvr>
                                      <p:to>
                                        <p:strVal val="visible"/>
                                      </p:to>
                                    </p:set>
                                    <p:animEffect transition="in" filter="box(in)">
                                      <p:cBhvr>
                                        <p:cTn id="7" dur="500"/>
                                        <p:tgtEl>
                                          <p:spTgt spid="347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47139">
                                            <p:txEl>
                                              <p:pRg st="2" end="2"/>
                                            </p:txEl>
                                          </p:spTgt>
                                        </p:tgtEl>
                                        <p:attrNameLst>
                                          <p:attrName>style.visibility</p:attrName>
                                        </p:attrNameLst>
                                      </p:cBhvr>
                                      <p:to>
                                        <p:strVal val="visible"/>
                                      </p:to>
                                    </p:set>
                                    <p:animEffect transition="in" filter="box(in)">
                                      <p:cBhvr>
                                        <p:cTn id="12" dur="500"/>
                                        <p:tgtEl>
                                          <p:spTgt spid="347139">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47140"/>
                                        </p:tgtEl>
                                        <p:attrNameLst>
                                          <p:attrName>style.visibility</p:attrName>
                                        </p:attrNameLst>
                                      </p:cBhvr>
                                      <p:to>
                                        <p:strVal val="visible"/>
                                      </p:to>
                                    </p:set>
                                    <p:animEffect transition="in" filter="box(in)">
                                      <p:cBhvr>
                                        <p:cTn id="15" dur="500"/>
                                        <p:tgtEl>
                                          <p:spTgt spid="3471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47139">
                                            <p:txEl>
                                              <p:pRg st="4" end="4"/>
                                            </p:txEl>
                                          </p:spTgt>
                                        </p:tgtEl>
                                        <p:attrNameLst>
                                          <p:attrName>style.visibility</p:attrName>
                                        </p:attrNameLst>
                                      </p:cBhvr>
                                      <p:to>
                                        <p:strVal val="visible"/>
                                      </p:to>
                                    </p:set>
                                    <p:animEffect transition="in" filter="box(in)">
                                      <p:cBhvr>
                                        <p:cTn id="20" dur="500"/>
                                        <p:tgtEl>
                                          <p:spTgt spid="34713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47139">
                                            <p:txEl>
                                              <p:pRg st="5" end="5"/>
                                            </p:txEl>
                                          </p:spTgt>
                                        </p:tgtEl>
                                        <p:attrNameLst>
                                          <p:attrName>style.visibility</p:attrName>
                                        </p:attrNameLst>
                                      </p:cBhvr>
                                      <p:to>
                                        <p:strVal val="visible"/>
                                      </p:to>
                                    </p:set>
                                    <p:animEffect transition="in" filter="box(in)">
                                      <p:cBhvr>
                                        <p:cTn id="25" dur="500"/>
                                        <p:tgtEl>
                                          <p:spTgt spid="347139">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47139">
                                            <p:txEl>
                                              <p:pRg st="7" end="7"/>
                                            </p:txEl>
                                          </p:spTgt>
                                        </p:tgtEl>
                                        <p:attrNameLst>
                                          <p:attrName>style.visibility</p:attrName>
                                        </p:attrNameLst>
                                      </p:cBhvr>
                                      <p:to>
                                        <p:strVal val="visible"/>
                                      </p:to>
                                    </p:set>
                                    <p:animEffect transition="in" filter="box(in)">
                                      <p:cBhvr>
                                        <p:cTn id="30" dur="500"/>
                                        <p:tgtEl>
                                          <p:spTgt spid="34713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347139">
                                            <p:txEl>
                                              <p:pRg st="8" end="8"/>
                                            </p:txEl>
                                          </p:spTgt>
                                        </p:tgtEl>
                                        <p:attrNameLst>
                                          <p:attrName>style.visibility</p:attrName>
                                        </p:attrNameLst>
                                      </p:cBhvr>
                                      <p:to>
                                        <p:strVal val="visible"/>
                                      </p:to>
                                    </p:set>
                                    <p:animEffect transition="in" filter="box(in)">
                                      <p:cBhvr>
                                        <p:cTn id="35" dur="500"/>
                                        <p:tgtEl>
                                          <p:spTgt spid="347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320B2AD5-C895-448F-951B-48ACD7CEBD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69FF1AAE-CB14-4FE6-A34E-AAB941CCCFFC}" type="slidenum">
              <a:rPr lang="en-GB" altLang="en-US" sz="1050">
                <a:latin typeface="Arial" panose="020B0604020202020204" pitchFamily="34" charset="0"/>
                <a:cs typeface="Arial" panose="020B0604020202020204" pitchFamily="34" charset="0"/>
              </a:rPr>
              <a:pPr>
                <a:spcBef>
                  <a:spcPct val="0"/>
                </a:spcBef>
                <a:buFontTx/>
                <a:buNone/>
              </a:pPr>
              <a:t>76</a:t>
            </a:fld>
            <a:endParaRPr lang="en-GB" altLang="en-US" sz="1050">
              <a:latin typeface="Arial" panose="020B0604020202020204" pitchFamily="34" charset="0"/>
              <a:cs typeface="Arial" panose="020B0604020202020204" pitchFamily="34" charset="0"/>
            </a:endParaRPr>
          </a:p>
        </p:txBody>
      </p:sp>
      <p:sp>
        <p:nvSpPr>
          <p:cNvPr id="24579" name="Rectangle 2">
            <a:extLst>
              <a:ext uri="{FF2B5EF4-FFF2-40B4-BE49-F238E27FC236}">
                <a16:creationId xmlns:a16="http://schemas.microsoft.com/office/drawing/2014/main" id="{8B271B07-FDCE-479F-8131-C99C0FFB0D81}"/>
              </a:ext>
            </a:extLst>
          </p:cNvPr>
          <p:cNvSpPr>
            <a:spLocks noGrp="1" noChangeArrowheads="1"/>
          </p:cNvSpPr>
          <p:nvPr>
            <p:ph type="title"/>
          </p:nvPr>
        </p:nvSpPr>
        <p:spPr>
          <a:xfrm>
            <a:off x="1409700" y="556421"/>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Examples: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48163" name="Rectangle 3">
            <a:extLst>
              <a:ext uri="{FF2B5EF4-FFF2-40B4-BE49-F238E27FC236}">
                <a16:creationId xmlns:a16="http://schemas.microsoft.com/office/drawing/2014/main" id="{08FA9FE4-EEAD-4A30-B5DE-CF6CF581C9EF}"/>
              </a:ext>
            </a:extLst>
          </p:cNvPr>
          <p:cNvSpPr>
            <a:spLocks noGrp="1" noChangeArrowheads="1"/>
          </p:cNvSpPr>
          <p:nvPr>
            <p:ph type="body" idx="1"/>
          </p:nvPr>
        </p:nvSpPr>
        <p:spPr>
          <a:xfrm>
            <a:off x="385234" y="1729977"/>
            <a:ext cx="8373532" cy="3951155"/>
          </a:xfrm>
        </p:spPr>
        <p:txBody>
          <a:bodyPr>
            <a:noAutofit/>
          </a:bodyPr>
          <a:lstStyle/>
          <a:p>
            <a:pPr marL="627063" indent="-627063">
              <a:buNone/>
            </a:pPr>
            <a:r>
              <a:rPr lang="en-US" altLang="en-US" sz="2400" dirty="0">
                <a:sym typeface="Symbol" panose="05050102010706020507" pitchFamily="18" charset="2"/>
              </a:rPr>
              <a:t>1.	Write the following statements using quantifiers. 	Determine whether each statement is true or false.</a:t>
            </a:r>
          </a:p>
          <a:p>
            <a:pPr marL="0" indent="0">
              <a:buNone/>
            </a:pPr>
            <a:r>
              <a:rPr lang="en-US" altLang="en-US" sz="2400" dirty="0">
                <a:sym typeface="Symbol" panose="05050102010706020507" pitchFamily="18" charset="2"/>
              </a:rPr>
              <a:t>	(</a:t>
            </a:r>
            <a:r>
              <a:rPr lang="en-US" altLang="en-US" sz="2400" dirty="0" err="1">
                <a:sym typeface="Symbol" panose="05050102010706020507" pitchFamily="18" charset="2"/>
              </a:rPr>
              <a:t>i</a:t>
            </a:r>
            <a:r>
              <a:rPr lang="en-US" altLang="en-US" sz="2400" dirty="0">
                <a:sym typeface="Symbol" panose="05050102010706020507" pitchFamily="18" charset="2"/>
              </a:rPr>
              <a:t>)	Every integer is a rational number.</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ℤ</a:t>
            </a:r>
            <a:r>
              <a:rPr lang="en-US" altLang="zh-CN" sz="2400" dirty="0">
                <a:ea typeface="宋体" panose="02010600030101010101" pitchFamily="2" charset="-122"/>
                <a:sym typeface="Symbol" panose="05050102010706020507" pitchFamily="18" charset="2"/>
              </a:rPr>
              <a:t>, </a:t>
            </a:r>
            <a:r>
              <a:rPr lang="en-US" altLang="zh-CN" sz="2400" i="1" dirty="0">
                <a:ea typeface="宋体" panose="02010600030101010101" pitchFamily="2" charset="-122"/>
                <a:sym typeface="Symbol" panose="05050102010706020507" pitchFamily="18" charset="2"/>
              </a:rPr>
              <a:t>x </a:t>
            </a:r>
            <a:r>
              <a:rPr lang="en-US" altLang="en-US" sz="2400" dirty="0">
                <a:sym typeface="Symbol" panose="05050102010706020507" pitchFamily="18" charset="2"/>
              </a:rPr>
              <a:t> ℚ</a:t>
            </a:r>
            <a:r>
              <a:rPr lang="en-US" altLang="zh-CN" sz="2400" dirty="0">
                <a:ea typeface="宋体" panose="02010600030101010101" pitchFamily="2" charset="-122"/>
                <a:sym typeface="Symbol" panose="05050102010706020507" pitchFamily="18" charset="2"/>
              </a:rPr>
              <a:t>.</a:t>
            </a:r>
          </a:p>
          <a:p>
            <a:pPr marL="0" indent="0">
              <a:buNone/>
            </a:pPr>
            <a:r>
              <a:rPr lang="en-US" altLang="zh-CN" sz="2400" dirty="0">
                <a:ea typeface="宋体" panose="02010600030101010101" pitchFamily="2" charset="-122"/>
                <a:sym typeface="Symbol" panose="05050102010706020507" pitchFamily="18" charset="2"/>
              </a:rPr>
              <a:t>		True</a:t>
            </a:r>
            <a:endParaRPr lang="en-US" altLang="en-US" sz="2400" dirty="0"/>
          </a:p>
          <a:p>
            <a:pPr marL="0" indent="0">
              <a:buNone/>
            </a:pPr>
            <a:endParaRPr lang="en-US" altLang="en-US" sz="2400" dirty="0"/>
          </a:p>
          <a:p>
            <a:pPr marL="0" indent="0">
              <a:buNone/>
            </a:pPr>
            <a:r>
              <a:rPr lang="en-US" altLang="en-US" sz="2400" dirty="0"/>
              <a:t>	(ii)	Some real number is rational.</a:t>
            </a:r>
          </a:p>
          <a:p>
            <a:pPr marL="0" indent="0">
              <a:buNone/>
            </a:pP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ℝ</a:t>
            </a:r>
            <a:r>
              <a:rPr lang="en-US" altLang="zh-CN" sz="2400" dirty="0">
                <a:ea typeface="宋体" panose="02010600030101010101" pitchFamily="2" charset="-122"/>
                <a:sym typeface="Symbol" panose="05050102010706020507" pitchFamily="18" charset="2"/>
              </a:rPr>
              <a:t>, </a:t>
            </a:r>
            <a:r>
              <a:rPr lang="en-US" altLang="zh-CN" sz="2400" i="1" dirty="0">
                <a:ea typeface="宋体" panose="02010600030101010101" pitchFamily="2" charset="-122"/>
                <a:sym typeface="Symbol" panose="05050102010706020507" pitchFamily="18" charset="2"/>
              </a:rPr>
              <a:t>x </a:t>
            </a:r>
            <a:r>
              <a:rPr lang="en-US" altLang="en-US" sz="2400" dirty="0">
                <a:sym typeface="Symbol" panose="05050102010706020507" pitchFamily="18" charset="2"/>
              </a:rPr>
              <a:t> ℚ</a:t>
            </a:r>
            <a:r>
              <a:rPr lang="en-US" altLang="zh-CN" sz="2400" dirty="0">
                <a:ea typeface="宋体" panose="02010600030101010101" pitchFamily="2" charset="-122"/>
                <a:sym typeface="Symbol" panose="05050102010706020507" pitchFamily="18" charset="2"/>
              </a:rPr>
              <a:t>.</a:t>
            </a:r>
          </a:p>
          <a:p>
            <a:pPr marL="0" indent="0">
              <a:buNone/>
            </a:pPr>
            <a:r>
              <a:rPr lang="en-US" altLang="zh-CN" sz="2400" dirty="0">
                <a:ea typeface="宋体" panose="02010600030101010101" pitchFamily="2" charset="-122"/>
                <a:sym typeface="Symbol" panose="05050102010706020507" pitchFamily="18" charset="2"/>
              </a:rPr>
              <a:t>		True</a:t>
            </a: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8163">
                                            <p:txEl>
                                              <p:pRg st="2" end="2"/>
                                            </p:txEl>
                                          </p:spTgt>
                                        </p:tgtEl>
                                        <p:attrNameLst>
                                          <p:attrName>style.visibility</p:attrName>
                                        </p:attrNameLst>
                                      </p:cBhvr>
                                      <p:to>
                                        <p:strVal val="visible"/>
                                      </p:to>
                                    </p:set>
                                    <p:animEffect transition="in" filter="box(in)">
                                      <p:cBhvr>
                                        <p:cTn id="7" dur="500"/>
                                        <p:tgtEl>
                                          <p:spTgt spid="3481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8163">
                                            <p:txEl>
                                              <p:pRg st="3" end="3"/>
                                            </p:txEl>
                                          </p:spTgt>
                                        </p:tgtEl>
                                        <p:attrNameLst>
                                          <p:attrName>style.visibility</p:attrName>
                                        </p:attrNameLst>
                                      </p:cBhvr>
                                      <p:to>
                                        <p:strVal val="visible"/>
                                      </p:to>
                                    </p:set>
                                    <p:animEffect transition="in" filter="box(in)">
                                      <p:cBhvr>
                                        <p:cTn id="12" dur="500"/>
                                        <p:tgtEl>
                                          <p:spTgt spid="3481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48163">
                                            <p:txEl>
                                              <p:pRg st="5" end="5"/>
                                            </p:txEl>
                                          </p:spTgt>
                                        </p:tgtEl>
                                        <p:attrNameLst>
                                          <p:attrName>style.visibility</p:attrName>
                                        </p:attrNameLst>
                                      </p:cBhvr>
                                      <p:to>
                                        <p:strVal val="visible"/>
                                      </p:to>
                                    </p:set>
                                    <p:animEffect transition="in" filter="box(in)">
                                      <p:cBhvr>
                                        <p:cTn id="17" dur="500"/>
                                        <p:tgtEl>
                                          <p:spTgt spid="34816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48163">
                                            <p:txEl>
                                              <p:pRg st="6" end="6"/>
                                            </p:txEl>
                                          </p:spTgt>
                                        </p:tgtEl>
                                        <p:attrNameLst>
                                          <p:attrName>style.visibility</p:attrName>
                                        </p:attrNameLst>
                                      </p:cBhvr>
                                      <p:to>
                                        <p:strVal val="visible"/>
                                      </p:to>
                                    </p:set>
                                    <p:animEffect transition="in" filter="box(in)">
                                      <p:cBhvr>
                                        <p:cTn id="22" dur="500"/>
                                        <p:tgtEl>
                                          <p:spTgt spid="34816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48163">
                                            <p:txEl>
                                              <p:pRg st="7" end="7"/>
                                            </p:txEl>
                                          </p:spTgt>
                                        </p:tgtEl>
                                        <p:attrNameLst>
                                          <p:attrName>style.visibility</p:attrName>
                                        </p:attrNameLst>
                                      </p:cBhvr>
                                      <p:to>
                                        <p:strVal val="visible"/>
                                      </p:to>
                                    </p:set>
                                    <p:animEffect transition="in" filter="box(in)">
                                      <p:cBhvr>
                                        <p:cTn id="27" dur="500"/>
                                        <p:tgtEl>
                                          <p:spTgt spid="348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FD587CB3-8712-4E95-B523-3955D9D6B8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7847BBEF-A0D5-43FD-A59A-73BCB78F1C1D}" type="slidenum">
              <a:rPr lang="en-GB" altLang="en-US" sz="1050">
                <a:latin typeface="Arial" panose="020B0604020202020204" pitchFamily="34" charset="0"/>
                <a:cs typeface="Arial" panose="020B0604020202020204" pitchFamily="34" charset="0"/>
              </a:rPr>
              <a:pPr>
                <a:spcBef>
                  <a:spcPct val="0"/>
                </a:spcBef>
                <a:buFontTx/>
                <a:buNone/>
              </a:pPr>
              <a:t>77</a:t>
            </a:fld>
            <a:endParaRPr lang="en-GB" altLang="en-US" sz="1050">
              <a:latin typeface="Arial" panose="020B0604020202020204" pitchFamily="34" charset="0"/>
              <a:cs typeface="Arial" panose="020B0604020202020204" pitchFamily="34" charset="0"/>
            </a:endParaRPr>
          </a:p>
        </p:txBody>
      </p:sp>
      <p:sp>
        <p:nvSpPr>
          <p:cNvPr id="25603" name="Rectangle 2">
            <a:extLst>
              <a:ext uri="{FF2B5EF4-FFF2-40B4-BE49-F238E27FC236}">
                <a16:creationId xmlns:a16="http://schemas.microsoft.com/office/drawing/2014/main" id="{0D6215C1-F5D9-4E3B-A21E-FBA5F563A841}"/>
              </a:ext>
            </a:extLst>
          </p:cNvPr>
          <p:cNvSpPr>
            <a:spLocks noGrp="1" noChangeArrowheads="1"/>
          </p:cNvSpPr>
          <p:nvPr>
            <p:ph type="title"/>
          </p:nvPr>
        </p:nvSpPr>
        <p:spPr>
          <a:xfrm>
            <a:off x="1485900" y="1194197"/>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Examples: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49187" name="Rectangle 3">
            <a:extLst>
              <a:ext uri="{FF2B5EF4-FFF2-40B4-BE49-F238E27FC236}">
                <a16:creationId xmlns:a16="http://schemas.microsoft.com/office/drawing/2014/main" id="{1BFDA542-17AE-4752-BEF8-98E87A06CF13}"/>
              </a:ext>
            </a:extLst>
          </p:cNvPr>
          <p:cNvSpPr>
            <a:spLocks noGrp="1" noChangeArrowheads="1"/>
          </p:cNvSpPr>
          <p:nvPr>
            <p:ph type="body" idx="1"/>
          </p:nvPr>
        </p:nvSpPr>
        <p:spPr>
          <a:xfrm>
            <a:off x="685800" y="2185989"/>
            <a:ext cx="6972300" cy="3398044"/>
          </a:xfrm>
        </p:spPr>
        <p:txBody>
          <a:bodyPr>
            <a:normAutofit/>
          </a:bodyPr>
          <a:lstStyle/>
          <a:p>
            <a:pPr marL="0" indent="0">
              <a:buNone/>
            </a:pPr>
            <a:r>
              <a:rPr lang="en-US" altLang="en-US" sz="2400" dirty="0">
                <a:sym typeface="Symbol" panose="05050102010706020507" pitchFamily="18" charset="2"/>
              </a:rPr>
              <a:t>1.	(iii)	No real numbers have squares equal to -1.</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ℝ</a:t>
            </a:r>
            <a:r>
              <a:rPr lang="en-US" altLang="zh-CN" sz="2400" dirty="0">
                <a:ea typeface="宋体" panose="02010600030101010101" pitchFamily="2" charset="-122"/>
                <a:sym typeface="Symbol" panose="05050102010706020507" pitchFamily="18" charset="2"/>
              </a:rPr>
              <a:t>, ~ (</a:t>
            </a:r>
            <a:r>
              <a:rPr lang="en-US" altLang="zh-CN" sz="2400" i="1" dirty="0">
                <a:ea typeface="宋体" panose="02010600030101010101" pitchFamily="2" charset="-122"/>
                <a:sym typeface="Symbol" panose="05050102010706020507" pitchFamily="18" charset="2"/>
              </a:rPr>
              <a:t>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-1).</a:t>
            </a:r>
          </a:p>
          <a:p>
            <a:pPr marL="0" indent="0">
              <a:buNone/>
            </a:pPr>
            <a:r>
              <a:rPr lang="en-US" altLang="zh-CN" sz="2400" dirty="0">
                <a:ea typeface="宋体" panose="02010600030101010101" pitchFamily="2" charset="-122"/>
                <a:sym typeface="Symbol" panose="05050102010706020507" pitchFamily="18" charset="2"/>
              </a:rPr>
              <a:t>		True</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9187">
                                            <p:txEl>
                                              <p:pRg st="1" end="1"/>
                                            </p:txEl>
                                          </p:spTgt>
                                        </p:tgtEl>
                                        <p:attrNameLst>
                                          <p:attrName>style.visibility</p:attrName>
                                        </p:attrNameLst>
                                      </p:cBhvr>
                                      <p:to>
                                        <p:strVal val="visible"/>
                                      </p:to>
                                    </p:set>
                                    <p:animEffect transition="in" filter="box(in)">
                                      <p:cBhvr>
                                        <p:cTn id="7" dur="500"/>
                                        <p:tgtEl>
                                          <p:spTgt spid="3491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9187">
                                            <p:txEl>
                                              <p:pRg st="2" end="2"/>
                                            </p:txEl>
                                          </p:spTgt>
                                        </p:tgtEl>
                                        <p:attrNameLst>
                                          <p:attrName>style.visibility</p:attrName>
                                        </p:attrNameLst>
                                      </p:cBhvr>
                                      <p:to>
                                        <p:strVal val="visible"/>
                                      </p:to>
                                    </p:set>
                                    <p:animEffect transition="in" filter="box(in)">
                                      <p:cBhvr>
                                        <p:cTn id="12" dur="500"/>
                                        <p:tgtEl>
                                          <p:spTgt spid="349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40627F5F-053B-4AC0-8C47-CA50C9599E48}"/>
              </a:ext>
            </a:extLst>
          </p:cNvPr>
          <p:cNvSpPr>
            <a:spLocks noGrp="1"/>
          </p:cNvSpPr>
          <p:nvPr>
            <p:ph type="sldNum" sz="quarter" idx="12"/>
          </p:nvPr>
        </p:nvSpPr>
        <p:spPr>
          <a:xfrm>
            <a:off x="6311900" y="6196012"/>
            <a:ext cx="1600200" cy="357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84532D8C-C957-4714-AF26-807AF7AEDDC0}" type="slidenum">
              <a:rPr lang="en-GB" altLang="en-US" sz="1050">
                <a:latin typeface="Arial" panose="020B0604020202020204" pitchFamily="34" charset="0"/>
                <a:cs typeface="Arial" panose="020B0604020202020204" pitchFamily="34" charset="0"/>
              </a:rPr>
              <a:pPr>
                <a:spcBef>
                  <a:spcPct val="0"/>
                </a:spcBef>
                <a:buFontTx/>
                <a:buNone/>
              </a:pPr>
              <a:t>78</a:t>
            </a:fld>
            <a:endParaRPr lang="en-GB" altLang="en-US" sz="1050" dirty="0">
              <a:latin typeface="Arial" panose="020B0604020202020204" pitchFamily="34" charset="0"/>
              <a:cs typeface="Arial" panose="020B0604020202020204" pitchFamily="34" charset="0"/>
            </a:endParaRPr>
          </a:p>
        </p:txBody>
      </p:sp>
      <p:sp>
        <p:nvSpPr>
          <p:cNvPr id="27651" name="Rectangle 2">
            <a:extLst>
              <a:ext uri="{FF2B5EF4-FFF2-40B4-BE49-F238E27FC236}">
                <a16:creationId xmlns:a16="http://schemas.microsoft.com/office/drawing/2014/main" id="{0BE11AEE-43A4-41E1-A31D-955ADD447191}"/>
              </a:ext>
            </a:extLst>
          </p:cNvPr>
          <p:cNvSpPr>
            <a:spLocks noGrp="1" noChangeArrowheads="1"/>
          </p:cNvSpPr>
          <p:nvPr>
            <p:ph type="title"/>
          </p:nvPr>
        </p:nvSpPr>
        <p:spPr>
          <a:xfrm>
            <a:off x="1214966" y="-133216"/>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Examples: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0211" name="Rectangle 3">
                <a:extLst>
                  <a:ext uri="{FF2B5EF4-FFF2-40B4-BE49-F238E27FC236}">
                    <a16:creationId xmlns:a16="http://schemas.microsoft.com/office/drawing/2014/main" id="{E866A32D-264E-489F-A77A-A80B7126AD0E}"/>
                  </a:ext>
                </a:extLst>
              </p:cNvPr>
              <p:cNvSpPr>
                <a:spLocks noGrp="1" noChangeArrowheads="1"/>
              </p:cNvSpPr>
              <p:nvPr>
                <p:ph type="body" idx="1"/>
              </p:nvPr>
            </p:nvSpPr>
            <p:spPr>
              <a:xfrm>
                <a:off x="300566" y="661988"/>
                <a:ext cx="8542867" cy="5408611"/>
              </a:xfrm>
            </p:spPr>
            <p:txBody>
              <a:bodyPr>
                <a:noAutofit/>
              </a:bodyPr>
              <a:lstStyle/>
              <a:p>
                <a:pPr marL="0" indent="0">
                  <a:buNone/>
                </a:pPr>
                <a:r>
                  <a:rPr lang="en-US" altLang="en-US" sz="2400" dirty="0">
                    <a:sym typeface="Symbol" panose="05050102010706020507" pitchFamily="18" charset="2"/>
                  </a:rPr>
                  <a:t>2.	Write the following statements in words.</a:t>
                </a:r>
              </a:p>
              <a:p>
                <a:pPr marL="0" indent="0">
                  <a:buNone/>
                </a:pPr>
                <a:r>
                  <a:rPr lang="en-US" altLang="en-US" sz="2400" dirty="0">
                    <a:sym typeface="Symbol" panose="05050102010706020507" pitchFamily="18" charset="2"/>
                  </a:rPr>
                  <a:t>	(</a:t>
                </a:r>
                <a:r>
                  <a:rPr lang="en-US" altLang="en-US" sz="2400" dirty="0" err="1">
                    <a:sym typeface="Symbol" panose="05050102010706020507" pitchFamily="18" charset="2"/>
                  </a:rPr>
                  <a:t>i</a:t>
                </a: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ℕ, </a:t>
                </a:r>
                <a:r>
                  <a:rPr lang="en-US" altLang="en-US" sz="2400" dirty="0">
                    <a:solidFill>
                      <a:schemeClr val="tx1">
                        <a:lumMod val="95000"/>
                        <a:lumOff val="5000"/>
                      </a:schemeClr>
                    </a:solidFill>
                    <a:sym typeface="Symbol" panose="05050102010706020507" pitchFamily="18" charset="2"/>
                  </a:rPr>
                  <a:t>      </a:t>
                </a:r>
                <a14:m>
                  <m:oMath xmlns:m="http://schemas.openxmlformats.org/officeDocument/2006/math">
                    <m:rad>
                      <m:radPr>
                        <m:degHide m:val="on"/>
                        <m:ctrlPr>
                          <a:rPr lang="en-SG" altLang="en-US" sz="2400" i="1">
                            <a:solidFill>
                              <a:schemeClr val="tx1">
                                <a:lumMod val="95000"/>
                                <a:lumOff val="5000"/>
                              </a:schemeClr>
                            </a:solidFill>
                            <a:latin typeface="Cambria Math" panose="02040503050406030204" pitchFamily="18" charset="0"/>
                            <a:ea typeface="Cambria Math" panose="02040503050406030204" pitchFamily="18" charset="0"/>
                            <a:sym typeface="Symbol" panose="05050102010706020507" pitchFamily="18" charset="2"/>
                          </a:rPr>
                        </m:ctrlPr>
                      </m:radPr>
                      <m:deg/>
                      <m:e>
                        <m:r>
                          <a:rPr lang="en-SG" altLang="en-US" sz="2400" i="1">
                            <a:solidFill>
                              <a:schemeClr val="tx1">
                                <a:lumMod val="95000"/>
                                <a:lumOff val="5000"/>
                              </a:schemeClr>
                            </a:solidFill>
                            <a:latin typeface="Cambria Math" panose="02040503050406030204" pitchFamily="18" charset="0"/>
                            <a:ea typeface="Cambria Math" panose="02040503050406030204" pitchFamily="18" charset="0"/>
                            <a:sym typeface="Symbol" panose="05050102010706020507" pitchFamily="18" charset="2"/>
                          </a:rPr>
                          <m:t>𝑥</m:t>
                        </m:r>
                      </m:e>
                    </m:rad>
                  </m:oMath>
                </a14:m>
                <a:r>
                  <a:rPr lang="en-US" altLang="en-US" sz="2400" dirty="0">
                    <a:solidFill>
                      <a:schemeClr val="tx1">
                        <a:lumMod val="95000"/>
                        <a:lumOff val="5000"/>
                      </a:schemeClr>
                    </a:solidFill>
                    <a:sym typeface="Symbol" panose="05050102010706020507" pitchFamily="18" charset="2"/>
                  </a:rPr>
                  <a:t>   </a:t>
                </a:r>
                <a:r>
                  <a:rPr lang="en-US" altLang="en-US" sz="2400" dirty="0">
                    <a:sym typeface="Symbol" panose="05050102010706020507" pitchFamily="18" charset="2"/>
                  </a:rPr>
                  <a:t> ℕ. </a:t>
                </a:r>
              </a:p>
              <a:p>
                <a:pPr marL="0" indent="0" defTabSz="503635">
                  <a:buNone/>
                  <a:tabLst>
                    <a:tab pos="1439863" algn="l"/>
                  </a:tabLst>
                </a:pPr>
                <a:r>
                  <a:rPr lang="en-US" altLang="en-US" sz="2400" dirty="0">
                    <a:sym typeface="Symbol" panose="05050102010706020507" pitchFamily="18" charset="2"/>
                  </a:rPr>
                  <a:t>	The square root of every natural number is a 		natural number.</a:t>
                </a:r>
              </a:p>
              <a:p>
                <a:pPr marL="0" indent="0">
                  <a:buNone/>
                </a:pPr>
                <a:endParaRPr lang="en-US" altLang="en-US" sz="2400" dirty="0"/>
              </a:p>
              <a:p>
                <a:pPr marL="0" indent="0">
                  <a:buNone/>
                </a:pPr>
                <a:r>
                  <a:rPr lang="en-US" altLang="en-US" sz="2400" dirty="0"/>
                  <a:t>	(ii)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t> </a:t>
                </a:r>
                <a:r>
                  <a:rPr lang="en-US" altLang="en-US" sz="2400" dirty="0">
                    <a:sym typeface="Symbol" panose="05050102010706020507" pitchFamily="18" charset="2"/>
                  </a:rPr>
                  <a:t> ℤ</a:t>
                </a:r>
                <a:r>
                  <a:rPr lang="en-US" altLang="zh-CN" sz="2400" dirty="0">
                    <a:ea typeface="宋体" panose="02010600030101010101" pitchFamily="2" charset="-122"/>
                    <a:sym typeface="Symbol" panose="05050102010706020507" pitchFamily="18" charset="2"/>
                  </a:rPr>
                  <a:t>,  </a:t>
                </a:r>
                <a14:m>
                  <m:oMath xmlns:m="http://schemas.openxmlformats.org/officeDocument/2006/math">
                    <m:f>
                      <m:fPr>
                        <m:ctrlPr>
                          <a:rPr lang="en-US" altLang="zh-CN" sz="2400" i="1">
                            <a:latin typeface="Cambria Math" panose="02040503050406030204" pitchFamily="18" charset="0"/>
                            <a:ea typeface="宋体" panose="02010600030101010101" pitchFamily="2" charset="-122"/>
                            <a:sym typeface="Symbol" panose="05050102010706020507" pitchFamily="18" charset="2"/>
                          </a:rPr>
                        </m:ctrlPr>
                      </m:fPr>
                      <m:num>
                        <m:r>
                          <a:rPr lang="en-SG" altLang="zh-CN" sz="2400" i="1">
                            <a:latin typeface="Cambria Math" panose="02040503050406030204" pitchFamily="18" charset="0"/>
                            <a:ea typeface="宋体" panose="02010600030101010101" pitchFamily="2" charset="-122"/>
                            <a:sym typeface="Symbol" panose="05050102010706020507" pitchFamily="18" charset="2"/>
                          </a:rPr>
                          <m:t>1</m:t>
                        </m:r>
                      </m:num>
                      <m:den>
                        <m:r>
                          <a:rPr lang="en-SG" altLang="zh-CN" sz="2400" i="1">
                            <a:latin typeface="Cambria Math" panose="02040503050406030204" pitchFamily="18" charset="0"/>
                            <a:ea typeface="宋体" panose="02010600030101010101" pitchFamily="2" charset="-122"/>
                            <a:sym typeface="Symbol" panose="05050102010706020507" pitchFamily="18" charset="2"/>
                          </a:rPr>
                          <m:t>𝑥</m:t>
                        </m:r>
                      </m:den>
                    </m:f>
                  </m:oMath>
                </a14:m>
                <a:r>
                  <a:rPr lang="en-US" altLang="en-US" sz="2400" dirty="0">
                    <a:sym typeface="Symbol" panose="05050102010706020507" pitchFamily="18" charset="2"/>
                  </a:rPr>
                  <a:t>  ℚ</a:t>
                </a:r>
                <a:r>
                  <a:rPr lang="en-US" altLang="zh-CN" sz="2400" dirty="0">
                    <a:ea typeface="宋体" panose="02010600030101010101" pitchFamily="2" charset="-122"/>
                    <a:sym typeface="Symbol" panose="05050102010706020507" pitchFamily="18" charset="2"/>
                  </a:rPr>
                  <a:t>.</a:t>
                </a:r>
              </a:p>
              <a:p>
                <a:pPr marL="0" indent="0">
                  <a:buNone/>
                </a:pPr>
                <a:endParaRPr lang="en-US" altLang="en-US" sz="2400" dirty="0"/>
              </a:p>
              <a:p>
                <a:pPr marL="0" indent="0">
                  <a:buNone/>
                </a:pPr>
                <a:r>
                  <a:rPr lang="en-US" altLang="zh-CN" sz="2400" dirty="0">
                    <a:ea typeface="宋体" panose="02010600030101010101" pitchFamily="2" charset="-122"/>
                    <a:sym typeface="Symbol" panose="05050102010706020507" pitchFamily="18" charset="2"/>
                  </a:rPr>
                  <a:t>		The reciprocal of some integers are not rational.</a:t>
                </a:r>
              </a:p>
              <a:p>
                <a:pPr marL="0" indent="0">
                  <a:buNone/>
                </a:pPr>
                <a:endParaRPr lang="en-US" altLang="zh-CN" sz="2400" dirty="0">
                  <a:ea typeface="宋体" panose="02010600030101010101" pitchFamily="2" charset="-122"/>
                  <a:sym typeface="Symbol" panose="05050102010706020507" pitchFamily="18" charset="2"/>
                </a:endParaRPr>
              </a:p>
              <a:p>
                <a:pPr marL="0" indent="0">
                  <a:buNone/>
                </a:pPr>
                <a:r>
                  <a:rPr lang="en-US" altLang="zh-CN" sz="2400" dirty="0">
                    <a:ea typeface="宋体" panose="02010600030101010101" pitchFamily="2" charset="-122"/>
                    <a:sym typeface="Symbol" panose="05050102010706020507" pitchFamily="18" charset="2"/>
                  </a:rPr>
                  <a:t>	(iii)	</a:t>
                </a:r>
                <a:r>
                  <a:rPr lang="en-US" altLang="en-US" sz="2400" dirty="0">
                    <a:sym typeface="Symbol" panose="05050102010706020507" pitchFamily="18" charset="2"/>
                  </a:rPr>
                  <a:t> person </a:t>
                </a:r>
                <a:r>
                  <a:rPr lang="en-US" altLang="en-US" sz="2400" i="1" dirty="0">
                    <a:sym typeface="Symbol" panose="05050102010706020507" pitchFamily="18" charset="2"/>
                  </a:rPr>
                  <a:t>x</a:t>
                </a:r>
                <a:r>
                  <a:rPr lang="en-US" altLang="en-US" sz="2400" dirty="0">
                    <a:sym typeface="Symbol" panose="05050102010706020507" pitchFamily="18" charset="2"/>
                  </a:rPr>
                  <a:t>,  person </a:t>
                </a:r>
                <a:r>
                  <a:rPr lang="en-US" altLang="en-US" sz="2400" i="1" dirty="0">
                    <a:sym typeface="Symbol" panose="05050102010706020507" pitchFamily="18" charset="2"/>
                  </a:rPr>
                  <a:t>y</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 was the mother of </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defTabSz="535781">
                  <a:buNone/>
                  <a:tabLst>
                    <a:tab pos="1439863" algn="l"/>
                  </a:tabLst>
                </a:pPr>
                <a:r>
                  <a:rPr lang="en-US" altLang="en-US" sz="2400" dirty="0">
                    <a:sym typeface="Symbol" panose="05050102010706020507" pitchFamily="18" charset="2"/>
                  </a:rPr>
                  <a:t>	For every person, there was a mother of that 			person.</a:t>
                </a:r>
                <a:r>
                  <a:rPr lang="en-US" altLang="en-US" sz="2400" dirty="0"/>
                  <a:t> </a:t>
                </a:r>
              </a:p>
            </p:txBody>
          </p:sp>
        </mc:Choice>
        <mc:Fallback xmlns="">
          <p:sp>
            <p:nvSpPr>
              <p:cNvPr id="350211" name="Rectangle 3">
                <a:extLst>
                  <a:ext uri="{FF2B5EF4-FFF2-40B4-BE49-F238E27FC236}">
                    <a16:creationId xmlns:a16="http://schemas.microsoft.com/office/drawing/2014/main" id="{E866A32D-264E-489F-A77A-A80B7126AD0E}"/>
                  </a:ext>
                </a:extLst>
              </p:cNvPr>
              <p:cNvSpPr>
                <a:spLocks noGrp="1" noRot="1" noChangeAspect="1" noMove="1" noResize="1" noEditPoints="1" noAdjustHandles="1" noChangeArrowheads="1" noChangeShapeType="1" noTextEdit="1"/>
              </p:cNvSpPr>
              <p:nvPr>
                <p:ph type="body" idx="1"/>
              </p:nvPr>
            </p:nvSpPr>
            <p:spPr>
              <a:xfrm>
                <a:off x="300566" y="661988"/>
                <a:ext cx="8542867" cy="5408611"/>
              </a:xfrm>
              <a:blipFill>
                <a:blip r:embed="rId3"/>
                <a:stretch>
                  <a:fillRect l="-1070" t="-1578"/>
                </a:stretch>
              </a:blipFill>
            </p:spPr>
            <p:txBody>
              <a:bodyPr/>
              <a:lstStyle/>
              <a:p>
                <a:r>
                  <a:rPr lang="en-SG">
                    <a:noFill/>
                  </a:rPr>
                  <a:t> </a:t>
                </a:r>
              </a:p>
            </p:txBody>
          </p:sp>
        </mc:Fallback>
      </mc:AlternateContent>
      <p:graphicFrame>
        <p:nvGraphicFramePr>
          <p:cNvPr id="350214" name="Object 6">
            <a:extLst>
              <a:ext uri="{FF2B5EF4-FFF2-40B4-BE49-F238E27FC236}">
                <a16:creationId xmlns:a16="http://schemas.microsoft.com/office/drawing/2014/main" id="{9805D8A2-ECC4-480C-B10F-9378BB31FEBE}"/>
              </a:ext>
            </a:extLst>
          </p:cNvPr>
          <p:cNvGraphicFramePr>
            <a:graphicFrameLocks noChangeAspect="1"/>
          </p:cNvGraphicFramePr>
          <p:nvPr/>
        </p:nvGraphicFramePr>
        <p:xfrm>
          <a:off x="3704035" y="3507583"/>
          <a:ext cx="232172" cy="594122"/>
        </p:xfrm>
        <a:graphic>
          <a:graphicData uri="http://schemas.openxmlformats.org/presentationml/2006/ole">
            <mc:AlternateContent xmlns:mc="http://schemas.openxmlformats.org/markup-compatibility/2006">
              <mc:Choice xmlns:v="urn:schemas-microsoft-com:vml" Requires="v">
                <p:oleObj name="Equation" r:id="rId4" imgW="85899" imgH="323898" progId="Equation.3">
                  <p:embed/>
                </p:oleObj>
              </mc:Choice>
              <mc:Fallback>
                <p:oleObj name="Equation" r:id="rId4" imgW="85899" imgH="323898" progId="Equation.3">
                  <p:embed/>
                  <p:pic>
                    <p:nvPicPr>
                      <p:cNvPr id="350214" name="Object 6">
                        <a:extLst>
                          <a:ext uri="{FF2B5EF4-FFF2-40B4-BE49-F238E27FC236}">
                            <a16:creationId xmlns:a16="http://schemas.microsoft.com/office/drawing/2014/main" id="{9805D8A2-ECC4-480C-B10F-9378BB31FE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4035" y="3507583"/>
                        <a:ext cx="232172"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350214"/>
                                        </p:tgtEl>
                                        <p:attrNameLst>
                                          <p:attrName>style.visibility</p:attrName>
                                        </p:attrNameLst>
                                      </p:cBhvr>
                                      <p:to>
                                        <p:strVal val="visible"/>
                                      </p:to>
                                    </p:set>
                                    <p:animEffect transition="in" filter="box(in)">
                                      <p:cBhvr>
                                        <p:cTn id="7" dur="500"/>
                                        <p:tgtEl>
                                          <p:spTgt spid="3502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021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021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5021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50211">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50211">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50211">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502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42F3D709-11B7-4881-8E10-DFFE6C2F84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B95572A-67DB-4ECD-AB69-406698F3A2D6}" type="slidenum">
              <a:rPr lang="en-GB" altLang="en-US" sz="1050">
                <a:latin typeface="Arial" panose="020B0604020202020204" pitchFamily="34" charset="0"/>
                <a:cs typeface="Arial" panose="020B0604020202020204" pitchFamily="34" charset="0"/>
              </a:rPr>
              <a:pPr>
                <a:spcBef>
                  <a:spcPct val="0"/>
                </a:spcBef>
                <a:buFontTx/>
                <a:buNone/>
              </a:pPr>
              <a:t>79</a:t>
            </a:fld>
            <a:endParaRPr lang="en-GB" altLang="en-US" sz="1050">
              <a:latin typeface="Arial" panose="020B0604020202020204" pitchFamily="34" charset="0"/>
              <a:cs typeface="Arial" panose="020B0604020202020204" pitchFamily="34" charset="0"/>
            </a:endParaRPr>
          </a:p>
        </p:txBody>
      </p:sp>
      <p:sp>
        <p:nvSpPr>
          <p:cNvPr id="28675" name="Rectangle 2">
            <a:extLst>
              <a:ext uri="{FF2B5EF4-FFF2-40B4-BE49-F238E27FC236}">
                <a16:creationId xmlns:a16="http://schemas.microsoft.com/office/drawing/2014/main" id="{F9458A0D-5633-45E9-8869-5CEDC9DB64A5}"/>
              </a:ext>
            </a:extLst>
          </p:cNvPr>
          <p:cNvSpPr>
            <a:spLocks noGrp="1" noChangeArrowheads="1"/>
          </p:cNvSpPr>
          <p:nvPr>
            <p:ph type="title"/>
          </p:nvPr>
        </p:nvSpPr>
        <p:spPr>
          <a:xfrm>
            <a:off x="1485900" y="569117"/>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Quantified Statements: Examples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51235" name="Rectangle 3">
            <a:extLst>
              <a:ext uri="{FF2B5EF4-FFF2-40B4-BE49-F238E27FC236}">
                <a16:creationId xmlns:a16="http://schemas.microsoft.com/office/drawing/2014/main" id="{36FE48B9-039E-40DA-83F1-B4B287A96457}"/>
              </a:ext>
            </a:extLst>
          </p:cNvPr>
          <p:cNvSpPr>
            <a:spLocks noGrp="1" noChangeArrowheads="1"/>
          </p:cNvSpPr>
          <p:nvPr>
            <p:ph type="body" idx="1"/>
          </p:nvPr>
        </p:nvSpPr>
        <p:spPr>
          <a:xfrm>
            <a:off x="524933" y="1627189"/>
            <a:ext cx="8297333" cy="3398044"/>
          </a:xfrm>
        </p:spPr>
        <p:txBody>
          <a:bodyPr>
            <a:noAutofit/>
          </a:bodyPr>
          <a:lstStyle/>
          <a:p>
            <a:pPr marL="0" indent="0">
              <a:buNone/>
            </a:pPr>
            <a:r>
              <a:rPr lang="en-US" altLang="en-US" sz="2400" dirty="0">
                <a:sym typeface="Symbol" panose="05050102010706020507" pitchFamily="18" charset="2"/>
              </a:rPr>
              <a:t>1.	Every student likes at least one mathematics subject.</a:t>
            </a:r>
          </a:p>
          <a:p>
            <a:pPr marL="0" indent="0">
              <a:buNone/>
            </a:pPr>
            <a:r>
              <a:rPr lang="en-US" altLang="en-US" sz="2400" dirty="0">
                <a:sym typeface="Symbol" panose="05050102010706020507" pitchFamily="18" charset="2"/>
              </a:rPr>
              <a:t>		 student </a:t>
            </a:r>
            <a:r>
              <a:rPr lang="en-US" altLang="en-US" sz="2400" i="1" dirty="0">
                <a:sym typeface="Symbol" panose="05050102010706020507" pitchFamily="18" charset="2"/>
              </a:rPr>
              <a:t>S</a:t>
            </a:r>
            <a:r>
              <a:rPr lang="en-US" altLang="en-US" sz="2400" dirty="0">
                <a:sym typeface="Symbol" panose="05050102010706020507" pitchFamily="18" charset="2"/>
              </a:rPr>
              <a:t>, </a:t>
            </a:r>
            <a:r>
              <a:rPr lang="en-US" altLang="en-US" sz="2400" dirty="0"/>
              <a:t> mathematics subject </a:t>
            </a:r>
            <a:r>
              <a:rPr lang="en-US" altLang="en-US" sz="2400" i="1" dirty="0"/>
              <a:t>y</a:t>
            </a:r>
            <a:r>
              <a:rPr lang="en-US" altLang="en-US" sz="2400" dirty="0"/>
              <a:t>, </a:t>
            </a:r>
            <a:r>
              <a:rPr lang="en-US" altLang="en-US" sz="2400" i="1" dirty="0"/>
              <a:t>S</a:t>
            </a:r>
            <a:r>
              <a:rPr lang="en-US" altLang="en-US" sz="2400" dirty="0"/>
              <a:t> likes </a:t>
            </a:r>
            <a:r>
              <a:rPr lang="en-US" altLang="en-US" sz="2400" i="1" dirty="0"/>
              <a:t>y</a:t>
            </a:r>
            <a:r>
              <a:rPr lang="en-US" altLang="en-US" sz="2400" dirty="0"/>
              <a:t>.</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		</a:t>
            </a:r>
            <a:endParaRPr lang="en-US" altLang="en-US" sz="2400" dirty="0"/>
          </a:p>
          <a:p>
            <a:pPr marL="0" indent="0">
              <a:buNone/>
            </a:pPr>
            <a:r>
              <a:rPr lang="en-US" altLang="en-US" sz="2400" dirty="0"/>
              <a:t>2.	All persons are equal.</a:t>
            </a:r>
          </a:p>
          <a:p>
            <a:pPr marL="0" indent="0">
              <a:buNone/>
            </a:pP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 person </a:t>
            </a:r>
            <a:r>
              <a:rPr lang="en-US" altLang="en-US" sz="2400" i="1" dirty="0">
                <a:sym typeface="Symbol" panose="05050102010706020507" pitchFamily="18" charset="2"/>
              </a:rPr>
              <a:t>a</a:t>
            </a:r>
            <a:r>
              <a:rPr lang="en-US" altLang="en-US" sz="2400" dirty="0">
                <a:sym typeface="Symbol" panose="05050102010706020507" pitchFamily="18" charset="2"/>
              </a:rPr>
              <a:t>,  person </a:t>
            </a:r>
            <a:r>
              <a:rPr lang="en-US" altLang="en-US" sz="2400" i="1" dirty="0">
                <a:sym typeface="Symbol" panose="05050102010706020507" pitchFamily="18" charset="2"/>
              </a:rPr>
              <a:t>b</a:t>
            </a:r>
            <a:r>
              <a:rPr lang="en-US" altLang="en-US" sz="2400" dirty="0">
                <a:sym typeface="Symbol" panose="05050102010706020507" pitchFamily="18" charset="2"/>
              </a:rPr>
              <a:t>,  </a:t>
            </a:r>
            <a:r>
              <a:rPr lang="en-US" altLang="en-US" sz="2400" i="1" dirty="0">
                <a:sym typeface="Symbol" panose="05050102010706020507" pitchFamily="18" charset="2"/>
              </a:rPr>
              <a:t>a</a:t>
            </a:r>
            <a:r>
              <a:rPr lang="en-US" altLang="en-US" sz="2400" dirty="0">
                <a:sym typeface="Symbol" panose="05050102010706020507" pitchFamily="18" charset="2"/>
              </a:rPr>
              <a:t> is equal to </a:t>
            </a:r>
            <a:r>
              <a:rPr lang="en-US" altLang="en-US" sz="2400" i="1" dirty="0">
                <a:sym typeface="Symbol" panose="05050102010706020507" pitchFamily="18" charset="2"/>
              </a:rPr>
              <a:t>b</a:t>
            </a:r>
            <a:r>
              <a:rPr lang="en-US" altLang="zh-CN" sz="2400" dirty="0">
                <a:ea typeface="宋体" panose="02010600030101010101" pitchFamily="2" charset="-122"/>
                <a:sym typeface="Symbol" panose="05050102010706020507" pitchFamily="18" charset="2"/>
              </a:rPr>
              <a:t>.</a:t>
            </a:r>
          </a:p>
          <a:p>
            <a:pPr marL="0" indent="0">
              <a:buNone/>
            </a:pPr>
            <a:endParaRPr lang="en-US" altLang="zh-CN" sz="2400" dirty="0">
              <a:ea typeface="宋体" panose="02010600030101010101" pitchFamily="2" charset="-122"/>
              <a:sym typeface="Symbol" panose="05050102010706020507" pitchFamily="18" charset="2"/>
            </a:endParaRPr>
          </a:p>
          <a:p>
            <a:pPr marL="0" indent="0">
              <a:buNone/>
            </a:pPr>
            <a:r>
              <a:rPr lang="en-US" altLang="zh-CN" sz="2400" dirty="0">
                <a:ea typeface="宋体" panose="02010600030101010101" pitchFamily="2" charset="-122"/>
                <a:sym typeface="Symbol" panose="05050102010706020507" pitchFamily="18" charset="2"/>
              </a:rPr>
              <a:t>3.	Not all natural numbers are even.</a:t>
            </a: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n</a:t>
            </a:r>
            <a:r>
              <a:rPr lang="en-US" altLang="en-US" sz="2400" dirty="0">
                <a:sym typeface="Symbol" panose="05050102010706020507" pitchFamily="18" charset="2"/>
              </a:rPr>
              <a:t>  ℕ, </a:t>
            </a:r>
            <a:r>
              <a:rPr lang="en-US" altLang="en-US" sz="2400" i="1" dirty="0">
                <a:sym typeface="Symbol" panose="05050102010706020507" pitchFamily="18" charset="2"/>
              </a:rPr>
              <a:t>n</a:t>
            </a:r>
            <a:r>
              <a:rPr lang="en-US" altLang="en-US" sz="2400" dirty="0">
                <a:sym typeface="Symbol" panose="05050102010706020507" pitchFamily="18" charset="2"/>
              </a:rPr>
              <a:t> is even)</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1235">
                                            <p:txEl>
                                              <p:pRg st="1" end="1"/>
                                            </p:txEl>
                                          </p:spTgt>
                                        </p:tgtEl>
                                        <p:attrNameLst>
                                          <p:attrName>style.visibility</p:attrName>
                                        </p:attrNameLst>
                                      </p:cBhvr>
                                      <p:to>
                                        <p:strVal val="visible"/>
                                      </p:to>
                                    </p:set>
                                    <p:animEffect transition="in" filter="box(in)">
                                      <p:cBhvr>
                                        <p:cTn id="7" dur="500"/>
                                        <p:tgtEl>
                                          <p:spTgt spid="351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1235">
                                            <p:txEl>
                                              <p:pRg st="3" end="3"/>
                                            </p:txEl>
                                          </p:spTgt>
                                        </p:tgtEl>
                                        <p:attrNameLst>
                                          <p:attrName>style.visibility</p:attrName>
                                        </p:attrNameLst>
                                      </p:cBhvr>
                                      <p:to>
                                        <p:strVal val="visible"/>
                                      </p:to>
                                    </p:set>
                                    <p:animEffect transition="in" filter="box(in)">
                                      <p:cBhvr>
                                        <p:cTn id="12" dur="500"/>
                                        <p:tgtEl>
                                          <p:spTgt spid="3512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51235">
                                            <p:txEl>
                                              <p:pRg st="4" end="4"/>
                                            </p:txEl>
                                          </p:spTgt>
                                        </p:tgtEl>
                                        <p:attrNameLst>
                                          <p:attrName>style.visibility</p:attrName>
                                        </p:attrNameLst>
                                      </p:cBhvr>
                                      <p:to>
                                        <p:strVal val="visible"/>
                                      </p:to>
                                    </p:set>
                                    <p:animEffect transition="in" filter="box(in)">
                                      <p:cBhvr>
                                        <p:cTn id="17" dur="500"/>
                                        <p:tgtEl>
                                          <p:spTgt spid="3512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51235">
                                            <p:txEl>
                                              <p:pRg st="6" end="6"/>
                                            </p:txEl>
                                          </p:spTgt>
                                        </p:tgtEl>
                                        <p:attrNameLst>
                                          <p:attrName>style.visibility</p:attrName>
                                        </p:attrNameLst>
                                      </p:cBhvr>
                                      <p:to>
                                        <p:strVal val="visible"/>
                                      </p:to>
                                    </p:set>
                                    <p:animEffect transition="in" filter="box(in)">
                                      <p:cBhvr>
                                        <p:cTn id="22" dur="500"/>
                                        <p:tgtEl>
                                          <p:spTgt spid="35123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51235">
                                            <p:txEl>
                                              <p:pRg st="7" end="7"/>
                                            </p:txEl>
                                          </p:spTgt>
                                        </p:tgtEl>
                                        <p:attrNameLst>
                                          <p:attrName>style.visibility</p:attrName>
                                        </p:attrNameLst>
                                      </p:cBhvr>
                                      <p:to>
                                        <p:strVal val="visible"/>
                                      </p:to>
                                    </p:set>
                                    <p:animEffect transition="in" filter="box(in)">
                                      <p:cBhvr>
                                        <p:cTn id="27" dur="500"/>
                                        <p:tgtEl>
                                          <p:spTgt spid="351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F5676138-AC75-4CE6-93B5-FD7BC781A0F5}"/>
              </a:ext>
            </a:extLst>
          </p:cNvPr>
          <p:cNvSpPr>
            <a:spLocks noGrp="1" noChangeArrowheads="1"/>
          </p:cNvSpPr>
          <p:nvPr>
            <p:ph type="title"/>
          </p:nvPr>
        </p:nvSpPr>
        <p:spPr>
          <a:xfrm>
            <a:off x="219075" y="290513"/>
            <a:ext cx="8705850" cy="857250"/>
          </a:xfrm>
        </p:spPr>
        <p:txBody>
          <a:bodyPr/>
          <a:lstStyle/>
          <a:p>
            <a:pPr eaLnBrk="1" hangingPunct="1"/>
            <a:r>
              <a:rPr lang="en-US" altLang="en-US" sz="3200" b="1" dirty="0">
                <a:solidFill>
                  <a:schemeClr val="folHlink"/>
                </a:solidFill>
                <a:latin typeface="Times New Roman" panose="02020603050405020304" pitchFamily="18" charset="0"/>
                <a:cs typeface="Times New Roman" panose="02020603050405020304" pitchFamily="18" charset="0"/>
              </a:rPr>
              <a:t>Logical Connectives and Compound Statements</a:t>
            </a:r>
            <a:endParaRPr lang="en-GB" altLang="en-US" sz="3200" b="1" dirty="0">
              <a:solidFill>
                <a:schemeClr val="folHlink"/>
              </a:solidFill>
              <a:latin typeface="Times New Roman" panose="02020603050405020304" pitchFamily="18" charset="0"/>
              <a:cs typeface="Times New Roman" panose="02020603050405020304" pitchFamily="18" charset="0"/>
            </a:endParaRPr>
          </a:p>
        </p:txBody>
      </p:sp>
      <p:sp>
        <p:nvSpPr>
          <p:cNvPr id="20484" name="Rectangle 3">
            <a:extLst>
              <a:ext uri="{FF2B5EF4-FFF2-40B4-BE49-F238E27FC236}">
                <a16:creationId xmlns:a16="http://schemas.microsoft.com/office/drawing/2014/main" id="{E1DD779C-6693-4B30-B7A5-72ECA34AA20A}"/>
              </a:ext>
            </a:extLst>
          </p:cNvPr>
          <p:cNvSpPr>
            <a:spLocks noGrp="1" noChangeArrowheads="1"/>
          </p:cNvSpPr>
          <p:nvPr>
            <p:ph idx="1"/>
          </p:nvPr>
        </p:nvSpPr>
        <p:spPr>
          <a:xfrm>
            <a:off x="387350" y="1639888"/>
            <a:ext cx="8369300" cy="3397250"/>
          </a:xfrm>
        </p:spPr>
        <p:txBody>
          <a:bodyPr/>
          <a:lstStyle/>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A </a:t>
            </a:r>
            <a:r>
              <a:rPr lang="en-US" altLang="en-US" sz="2400" b="1" i="1" dirty="0">
                <a:latin typeface="Times New Roman" panose="02020603050405020304" pitchFamily="18" charset="0"/>
                <a:cs typeface="Times New Roman" panose="02020603050405020304" pitchFamily="18" charset="0"/>
              </a:rPr>
              <a:t>compound statement </a:t>
            </a:r>
            <a:r>
              <a:rPr lang="en-US" altLang="en-US" sz="2400" dirty="0">
                <a:latin typeface="Times New Roman" panose="02020603050405020304" pitchFamily="18" charset="0"/>
                <a:cs typeface="Times New Roman" panose="02020603050405020304" pitchFamily="18" charset="0"/>
              </a:rPr>
              <a:t>(or statement form) is an expression made up of statement variables (such as P, Q, and R) and logical connectives (~,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 ) </a:t>
            </a:r>
            <a:r>
              <a:rPr lang="en-US" altLang="en-US" sz="2400" dirty="0">
                <a:latin typeface="Times New Roman" panose="02020603050405020304" pitchFamily="18" charset="0"/>
                <a:cs typeface="Times New Roman" panose="02020603050405020304" pitchFamily="18" charset="0"/>
              </a:rPr>
              <a:t>that becomes a statement when actual statements are substituted for the component statement variables. For example, (P</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Q)R is a compound statement.</a:t>
            </a:r>
          </a:p>
          <a:p>
            <a:pPr marL="0" indent="0"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From now onwards, the word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statement</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may refer to simple or compound statement.</a:t>
            </a:r>
            <a:endParaRPr lang="en-US" altLang="en-US" sz="2400" dirty="0">
              <a:latin typeface="Times New Roman" panose="02020603050405020304" pitchFamily="18" charset="0"/>
              <a:cs typeface="Times New Roman" panose="02020603050405020304" pitchFamily="18" charset="0"/>
            </a:endParaRPr>
          </a:p>
        </p:txBody>
      </p:sp>
      <p:sp>
        <p:nvSpPr>
          <p:cNvPr id="20482" name="Slide Number Placeholder 5">
            <a:extLst>
              <a:ext uri="{FF2B5EF4-FFF2-40B4-BE49-F238E27FC236}">
                <a16:creationId xmlns:a16="http://schemas.microsoft.com/office/drawing/2014/main" id="{6AF7304A-26B1-42B5-BAC3-69677237AF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037D1C5-F69B-4BD0-9536-48C0C5D149A2}" type="slidenum">
              <a:rPr lang="en-GB" altLang="en-US" sz="1000" smtClean="0"/>
              <a:pPr>
                <a:spcBef>
                  <a:spcPct val="0"/>
                </a:spcBef>
                <a:buFontTx/>
                <a:buNone/>
              </a:pPr>
              <a:t>8</a:t>
            </a:fld>
            <a:endParaRPr lang="en-GB" altLang="en-US" sz="1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337C6812-4D71-40D8-81A5-54126704BF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DE2F811A-D38A-4E61-873B-2434D1A1059B}" type="slidenum">
              <a:rPr lang="en-GB" altLang="en-US" sz="1050">
                <a:latin typeface="Arial" panose="020B0604020202020204" pitchFamily="34" charset="0"/>
                <a:cs typeface="Arial" panose="020B0604020202020204" pitchFamily="34" charset="0"/>
              </a:rPr>
              <a:pPr>
                <a:spcBef>
                  <a:spcPct val="0"/>
                </a:spcBef>
                <a:buFontTx/>
                <a:buNone/>
              </a:pPr>
              <a:t>80</a:t>
            </a:fld>
            <a:endParaRPr lang="en-GB" altLang="en-US" sz="1050">
              <a:latin typeface="Arial" panose="020B0604020202020204" pitchFamily="34" charset="0"/>
              <a:cs typeface="Arial" panose="020B0604020202020204" pitchFamily="34" charset="0"/>
            </a:endParaRPr>
          </a:p>
        </p:txBody>
      </p:sp>
      <p:sp>
        <p:nvSpPr>
          <p:cNvPr id="29699" name="Rectangle 2">
            <a:extLst>
              <a:ext uri="{FF2B5EF4-FFF2-40B4-BE49-F238E27FC236}">
                <a16:creationId xmlns:a16="http://schemas.microsoft.com/office/drawing/2014/main" id="{C74EB18C-3567-4E5D-A805-6C6AFF5EDC32}"/>
              </a:ext>
            </a:extLst>
          </p:cNvPr>
          <p:cNvSpPr>
            <a:spLocks noGrp="1" noChangeArrowheads="1"/>
          </p:cNvSpPr>
          <p:nvPr>
            <p:ph type="title"/>
          </p:nvPr>
        </p:nvSpPr>
        <p:spPr>
          <a:xfrm>
            <a:off x="1439333" y="212064"/>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Discussion:</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52259" name="Rectangle 3">
            <a:extLst>
              <a:ext uri="{FF2B5EF4-FFF2-40B4-BE49-F238E27FC236}">
                <a16:creationId xmlns:a16="http://schemas.microsoft.com/office/drawing/2014/main" id="{41AF97DC-33DB-49B5-AB0E-A4E7BD8960DD}"/>
              </a:ext>
            </a:extLst>
          </p:cNvPr>
          <p:cNvSpPr>
            <a:spLocks noGrp="1" noChangeArrowheads="1"/>
          </p:cNvSpPr>
          <p:nvPr>
            <p:ph type="body" idx="1"/>
          </p:nvPr>
        </p:nvSpPr>
        <p:spPr>
          <a:xfrm>
            <a:off x="338666" y="1254655"/>
            <a:ext cx="8373533" cy="4274078"/>
          </a:xfrm>
        </p:spPr>
        <p:txBody>
          <a:bodyPr>
            <a:noAutofit/>
          </a:bodyPr>
          <a:lstStyle/>
          <a:p>
            <a:pPr marL="0" indent="0">
              <a:buNone/>
            </a:pPr>
            <a:r>
              <a:rPr lang="en-US" altLang="en-US" sz="2400" dirty="0">
                <a:sym typeface="Symbol" panose="05050102010706020507" pitchFamily="18" charset="2"/>
              </a:rPr>
              <a:t>What is the definition of an even number?</a:t>
            </a:r>
          </a:p>
          <a:p>
            <a:pPr marL="0" indent="0">
              <a:buNone/>
            </a:pPr>
            <a:r>
              <a:rPr lang="en-US" altLang="en-US" sz="2400" dirty="0">
                <a:sym typeface="Symbol" panose="05050102010706020507" pitchFamily="18" charset="2"/>
              </a:rPr>
              <a:t>An integer </a:t>
            </a:r>
            <a:r>
              <a:rPr lang="en-US" altLang="en-US" sz="2400" i="1" dirty="0">
                <a:sym typeface="Symbol" panose="05050102010706020507" pitchFamily="18" charset="2"/>
              </a:rPr>
              <a:t>n</a:t>
            </a:r>
            <a:r>
              <a:rPr lang="en-US" altLang="en-US" sz="2400" dirty="0">
                <a:sym typeface="Symbol" panose="05050102010706020507" pitchFamily="18" charset="2"/>
              </a:rPr>
              <a:t> is even if, and only if, </a:t>
            </a:r>
            <a:r>
              <a:rPr lang="en-US" altLang="en-US" sz="2400" i="1" dirty="0">
                <a:sym typeface="Symbol" panose="05050102010706020507" pitchFamily="18" charset="2"/>
              </a:rPr>
              <a:t>n</a:t>
            </a:r>
            <a:r>
              <a:rPr lang="en-US" altLang="en-US" sz="2400" dirty="0">
                <a:sym typeface="Symbol" panose="05050102010706020507" pitchFamily="18" charset="2"/>
              </a:rPr>
              <a:t> equals twice some integer.</a:t>
            </a:r>
          </a:p>
          <a:p>
            <a:pPr marL="0" indent="0">
              <a:buNone/>
            </a:pPr>
            <a:r>
              <a:rPr lang="en-US" altLang="en-US" sz="2400" dirty="0">
                <a:sym typeface="Symbol" panose="05050102010706020507" pitchFamily="18" charset="2"/>
              </a:rPr>
              <a:t>Symbolically, if </a:t>
            </a:r>
            <a:r>
              <a:rPr lang="en-US" altLang="en-US" sz="2400" i="1" dirty="0">
                <a:sym typeface="Symbol" panose="05050102010706020507" pitchFamily="18" charset="2"/>
              </a:rPr>
              <a:t>n</a:t>
            </a:r>
            <a:r>
              <a:rPr lang="en-US" altLang="en-US" sz="2400" dirty="0">
                <a:sym typeface="Symbol" panose="05050102010706020507" pitchFamily="18" charset="2"/>
              </a:rPr>
              <a:t> is an integer, then</a:t>
            </a:r>
          </a:p>
          <a:p>
            <a:pPr marL="0" indent="0">
              <a:buNone/>
            </a:pPr>
            <a:r>
              <a:rPr lang="en-US" altLang="en-US" sz="2400" i="1" dirty="0">
                <a:sym typeface="Symbol" panose="05050102010706020507" pitchFamily="18" charset="2"/>
              </a:rPr>
              <a:t>		n</a:t>
            </a:r>
            <a:r>
              <a:rPr lang="en-US" altLang="en-US" sz="2400" dirty="0">
                <a:sym typeface="Symbol" panose="05050102010706020507" pitchFamily="18" charset="2"/>
              </a:rPr>
              <a:t> is even  </a:t>
            </a:r>
            <a:r>
              <a:rPr lang="en-US" altLang="en-US" sz="2400" i="1" dirty="0">
                <a:sym typeface="Symbol" panose="05050102010706020507" pitchFamily="18" charset="2"/>
              </a:rPr>
              <a:t>p</a:t>
            </a:r>
            <a:r>
              <a:rPr lang="en-US" altLang="en-US" sz="2400" dirty="0">
                <a:sym typeface="Symbol" panose="05050102010706020507" pitchFamily="18" charset="2"/>
              </a:rPr>
              <a:t>  ℤ, </a:t>
            </a:r>
            <a:r>
              <a:rPr lang="en-US" altLang="en-US" sz="2400" i="1" dirty="0">
                <a:sym typeface="Symbol" panose="05050102010706020507" pitchFamily="18" charset="2"/>
              </a:rPr>
              <a:t>n</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a:p>
            <a:pPr marL="0" indent="0">
              <a:buNone/>
            </a:pPr>
            <a:r>
              <a:rPr lang="en-US" altLang="zh-CN" sz="2400" dirty="0">
                <a:ea typeface="宋体" panose="02010600030101010101" pitchFamily="2" charset="-122"/>
                <a:sym typeface="Symbol" panose="05050102010706020507" pitchFamily="18" charset="2"/>
              </a:rPr>
              <a:t>Hence, the sentence “Not all natural numbers are even.” can be expressed in one of the following two ways symbolically:</a:t>
            </a: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n</a:t>
            </a:r>
            <a:r>
              <a:rPr lang="en-US" altLang="en-US" sz="2400" dirty="0">
                <a:sym typeface="Symbol" panose="05050102010706020507" pitchFamily="18" charset="2"/>
              </a:rPr>
              <a:t>  ℕ, n is even) 	</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n</a:t>
            </a:r>
            <a:r>
              <a:rPr lang="en-US" altLang="en-US" sz="2400" dirty="0">
                <a:sym typeface="Symbol" panose="05050102010706020507" pitchFamily="18" charset="2"/>
              </a:rPr>
              <a:t>  ℕ, </a:t>
            </a:r>
            <a:r>
              <a:rPr lang="en-US" altLang="en-US" sz="2400" i="1" dirty="0">
                <a:sym typeface="Symbol" panose="05050102010706020507" pitchFamily="18" charset="2"/>
              </a:rPr>
              <a:t>p</a:t>
            </a:r>
            <a:r>
              <a:rPr lang="en-US" altLang="en-US" sz="2400" dirty="0">
                <a:sym typeface="Symbol" panose="05050102010706020507" pitchFamily="18" charset="2"/>
              </a:rPr>
              <a:t>  ℕ, </a:t>
            </a:r>
            <a:r>
              <a:rPr lang="en-US" altLang="en-US" sz="2400" i="1" dirty="0">
                <a:sym typeface="Symbol" panose="05050102010706020507" pitchFamily="18" charset="2"/>
              </a:rPr>
              <a:t>n</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2259">
                                            <p:txEl>
                                              <p:pRg st="1" end="1"/>
                                            </p:txEl>
                                          </p:spTgt>
                                        </p:tgtEl>
                                        <p:attrNameLst>
                                          <p:attrName>style.visibility</p:attrName>
                                        </p:attrNameLst>
                                      </p:cBhvr>
                                      <p:to>
                                        <p:strVal val="visible"/>
                                      </p:to>
                                    </p:set>
                                    <p:animEffect transition="in" filter="box(in)">
                                      <p:cBhvr>
                                        <p:cTn id="7" dur="500"/>
                                        <p:tgtEl>
                                          <p:spTgt spid="352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2259">
                                            <p:txEl>
                                              <p:pRg st="2" end="2"/>
                                            </p:txEl>
                                          </p:spTgt>
                                        </p:tgtEl>
                                        <p:attrNameLst>
                                          <p:attrName>style.visibility</p:attrName>
                                        </p:attrNameLst>
                                      </p:cBhvr>
                                      <p:to>
                                        <p:strVal val="visible"/>
                                      </p:to>
                                    </p:set>
                                    <p:animEffect transition="in" filter="box(in)">
                                      <p:cBhvr>
                                        <p:cTn id="12" dur="500"/>
                                        <p:tgtEl>
                                          <p:spTgt spid="352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52259">
                                            <p:txEl>
                                              <p:pRg st="3" end="3"/>
                                            </p:txEl>
                                          </p:spTgt>
                                        </p:tgtEl>
                                        <p:attrNameLst>
                                          <p:attrName>style.visibility</p:attrName>
                                        </p:attrNameLst>
                                      </p:cBhvr>
                                      <p:to>
                                        <p:strVal val="visible"/>
                                      </p:to>
                                    </p:set>
                                    <p:animEffect transition="in" filter="box(in)">
                                      <p:cBhvr>
                                        <p:cTn id="17" dur="500"/>
                                        <p:tgtEl>
                                          <p:spTgt spid="352259">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52259">
                                            <p:txEl>
                                              <p:pRg st="5" end="5"/>
                                            </p:txEl>
                                          </p:spTgt>
                                        </p:tgtEl>
                                        <p:attrNameLst>
                                          <p:attrName>style.visibility</p:attrName>
                                        </p:attrNameLst>
                                      </p:cBhvr>
                                      <p:to>
                                        <p:strVal val="visible"/>
                                      </p:to>
                                    </p:set>
                                    <p:animEffect transition="in" filter="box(in)">
                                      <p:cBhvr>
                                        <p:cTn id="20" dur="500"/>
                                        <p:tgtEl>
                                          <p:spTgt spid="352259">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52259">
                                            <p:txEl>
                                              <p:pRg st="6" end="6"/>
                                            </p:txEl>
                                          </p:spTgt>
                                        </p:tgtEl>
                                        <p:attrNameLst>
                                          <p:attrName>style.visibility</p:attrName>
                                        </p:attrNameLst>
                                      </p:cBhvr>
                                      <p:to>
                                        <p:strVal val="visible"/>
                                      </p:to>
                                    </p:set>
                                    <p:animEffect transition="in" filter="box(in)">
                                      <p:cBhvr>
                                        <p:cTn id="23" dur="500"/>
                                        <p:tgtEl>
                                          <p:spTgt spid="352259">
                                            <p:txEl>
                                              <p:pRg st="6" end="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52259">
                                            <p:txEl>
                                              <p:pRg st="7" end="7"/>
                                            </p:txEl>
                                          </p:spTgt>
                                        </p:tgtEl>
                                        <p:attrNameLst>
                                          <p:attrName>style.visibility</p:attrName>
                                        </p:attrNameLst>
                                      </p:cBhvr>
                                      <p:to>
                                        <p:strVal val="visible"/>
                                      </p:to>
                                    </p:set>
                                    <p:animEffect transition="in" filter="box(in)">
                                      <p:cBhvr>
                                        <p:cTn id="26" dur="500"/>
                                        <p:tgtEl>
                                          <p:spTgt spid="3522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2BD3E8CC-0B99-44AC-A286-33248C0470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57AED2F7-A9C3-421E-9CE7-54E5661A219C}" type="slidenum">
              <a:rPr lang="en-GB" altLang="en-US" sz="1050">
                <a:latin typeface="Arial" panose="020B0604020202020204" pitchFamily="34" charset="0"/>
                <a:cs typeface="Arial" panose="020B0604020202020204" pitchFamily="34" charset="0"/>
              </a:rPr>
              <a:pPr>
                <a:spcBef>
                  <a:spcPct val="0"/>
                </a:spcBef>
                <a:buFontTx/>
                <a:buNone/>
              </a:pPr>
              <a:t>81</a:t>
            </a:fld>
            <a:endParaRPr lang="en-GB" altLang="en-US" sz="1050">
              <a:latin typeface="Arial" panose="020B0604020202020204" pitchFamily="34" charset="0"/>
              <a:cs typeface="Arial" panose="020B0604020202020204" pitchFamily="34" charset="0"/>
            </a:endParaRPr>
          </a:p>
        </p:txBody>
      </p:sp>
      <p:sp>
        <p:nvSpPr>
          <p:cNvPr id="32771" name="Rectangle 2">
            <a:extLst>
              <a:ext uri="{FF2B5EF4-FFF2-40B4-BE49-F238E27FC236}">
                <a16:creationId xmlns:a16="http://schemas.microsoft.com/office/drawing/2014/main" id="{4945107E-FFB3-4ED8-8141-E8ACC6523672}"/>
              </a:ext>
            </a:extLst>
          </p:cNvPr>
          <p:cNvSpPr>
            <a:spLocks noGrp="1" noChangeArrowheads="1"/>
          </p:cNvSpPr>
          <p:nvPr>
            <p:ph type="title"/>
          </p:nvPr>
        </p:nvSpPr>
        <p:spPr>
          <a:xfrm>
            <a:off x="1314450" y="416717"/>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Examples: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53283" name="Rectangle 3">
            <a:extLst>
              <a:ext uri="{FF2B5EF4-FFF2-40B4-BE49-F238E27FC236}">
                <a16:creationId xmlns:a16="http://schemas.microsoft.com/office/drawing/2014/main" id="{47D5A4C7-4D1A-467D-A0F4-EA9D348FF55E}"/>
              </a:ext>
            </a:extLst>
          </p:cNvPr>
          <p:cNvSpPr>
            <a:spLocks noGrp="1" noChangeArrowheads="1"/>
          </p:cNvSpPr>
          <p:nvPr>
            <p:ph type="body" idx="1"/>
          </p:nvPr>
        </p:nvSpPr>
        <p:spPr>
          <a:xfrm>
            <a:off x="491066" y="1627189"/>
            <a:ext cx="8161867" cy="3398044"/>
          </a:xfrm>
        </p:spPr>
        <p:txBody>
          <a:bodyPr>
            <a:noAutofit/>
          </a:bodyPr>
          <a:lstStyle/>
          <a:p>
            <a:pPr marL="0" indent="0">
              <a:buNone/>
            </a:pPr>
            <a:r>
              <a:rPr lang="en-US" altLang="en-US" sz="2400" dirty="0">
                <a:sym typeface="Symbol" panose="05050102010706020507" pitchFamily="18" charset="2"/>
              </a:rPr>
              <a:t>Express the following laws of arithmetic using quantifiers.</a:t>
            </a:r>
          </a:p>
          <a:p>
            <a:pPr marL="0" indent="0">
              <a:buNone/>
            </a:pPr>
            <a:r>
              <a:rPr lang="en-US" altLang="en-US" sz="2400" dirty="0">
                <a:sym typeface="Symbol" panose="05050102010706020507" pitchFamily="18" charset="2"/>
              </a:rPr>
              <a:t>(</a:t>
            </a:r>
            <a:r>
              <a:rPr lang="en-US" altLang="en-US" sz="2400" dirty="0" err="1">
                <a:sym typeface="Symbol" panose="05050102010706020507" pitchFamily="18" charset="2"/>
              </a:rPr>
              <a:t>i</a:t>
            </a:r>
            <a:r>
              <a:rPr lang="en-US" altLang="en-US" sz="2400" dirty="0">
                <a:sym typeface="Symbol" panose="05050102010706020507" pitchFamily="18" charset="2"/>
              </a:rPr>
              <a:t>)	Commutative law for +:</a:t>
            </a:r>
          </a:p>
          <a:p>
            <a:pPr marL="0" indent="0">
              <a:buNone/>
            </a:pP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and </a:t>
            </a:r>
            <a:r>
              <a:rPr lang="en-US" altLang="en-US" sz="2400" i="1" dirty="0">
                <a:sym typeface="Symbol" panose="05050102010706020507" pitchFamily="18" charset="2"/>
              </a:rPr>
              <a:t>y</a:t>
            </a:r>
            <a:r>
              <a:rPr lang="en-US" altLang="en-US" sz="2400" dirty="0">
                <a:sym typeface="Symbol" panose="05050102010706020507" pitchFamily="18" charset="2"/>
              </a:rPr>
              <a:t> are real numbers, then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ℝ, </a:t>
            </a:r>
            <a:r>
              <a:rPr lang="en-US" altLang="en-US" sz="2400" i="1" dirty="0">
                <a:sym typeface="Symbol" panose="05050102010706020507" pitchFamily="18" charset="2"/>
              </a:rPr>
              <a:t>y</a:t>
            </a:r>
            <a:r>
              <a:rPr lang="en-US" altLang="en-US" sz="2400" dirty="0">
                <a:sym typeface="Symbol" panose="05050102010706020507" pitchFamily="18" charset="2"/>
              </a:rPr>
              <a:t>  ℝ,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x.</a:t>
            </a:r>
            <a:endParaRPr lang="en-US" altLang="en-US" sz="2400" dirty="0">
              <a:sym typeface="Symbol" panose="05050102010706020507" pitchFamily="18" charset="2"/>
            </a:endParaRP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(ii)	Distributive law for  over +:</a:t>
            </a:r>
          </a:p>
          <a:p>
            <a:pPr marL="0" indent="0">
              <a:buNone/>
            </a:pP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 and </a:t>
            </a:r>
            <a:r>
              <a:rPr lang="en-US" altLang="en-US" sz="2400" i="1" dirty="0">
                <a:sym typeface="Symbol" panose="05050102010706020507" pitchFamily="18" charset="2"/>
              </a:rPr>
              <a:t>z</a:t>
            </a:r>
            <a:r>
              <a:rPr lang="en-US" altLang="en-US" sz="2400" dirty="0">
                <a:sym typeface="Symbol" panose="05050102010706020507" pitchFamily="18" charset="2"/>
              </a:rPr>
              <a:t> are real numbers, then </a:t>
            </a:r>
            <a:r>
              <a:rPr lang="en-US" altLang="en-US" sz="2400" i="1" dirty="0">
                <a:sym typeface="Symbol" panose="05050102010706020507" pitchFamily="18" charset="2"/>
              </a:rPr>
              <a:t>x</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r>
              <a:rPr lang="en-US" altLang="en-US" sz="2400" dirty="0">
                <a:sym typeface="Symbol" panose="05050102010706020507" pitchFamily="18" charset="2"/>
              </a:rPr>
              <a:t>) = </a:t>
            </a:r>
            <a:r>
              <a:rPr lang="en-US" altLang="en-US" sz="2400" i="1" dirty="0" err="1">
                <a:sym typeface="Symbol" panose="05050102010706020507" pitchFamily="18" charset="2"/>
              </a:rPr>
              <a:t>xy</a:t>
            </a:r>
            <a:r>
              <a:rPr lang="en-US" altLang="en-US" sz="2400" dirty="0">
                <a:sym typeface="Symbol" panose="05050102010706020507" pitchFamily="18" charset="2"/>
              </a:rPr>
              <a:t> + </a:t>
            </a:r>
            <a:r>
              <a:rPr lang="en-US" altLang="en-US" sz="2400" i="1" dirty="0" err="1">
                <a:sym typeface="Symbol" panose="05050102010706020507" pitchFamily="18" charset="2"/>
              </a:rPr>
              <a:t>xz</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ℝ, </a:t>
            </a:r>
            <a:r>
              <a:rPr lang="en-US" altLang="en-US" sz="2400" i="1" dirty="0">
                <a:sym typeface="Symbol" panose="05050102010706020507" pitchFamily="18" charset="2"/>
              </a:rPr>
              <a:t>y</a:t>
            </a:r>
            <a:r>
              <a:rPr lang="en-US" altLang="en-US" sz="2400" dirty="0">
                <a:sym typeface="Symbol" panose="05050102010706020507" pitchFamily="18" charset="2"/>
              </a:rPr>
              <a:t>  ℝ, </a:t>
            </a:r>
            <a:r>
              <a:rPr lang="en-US" altLang="en-US" sz="2400" i="1" dirty="0">
                <a:sym typeface="Symbol" panose="05050102010706020507" pitchFamily="18" charset="2"/>
              </a:rPr>
              <a:t>z</a:t>
            </a:r>
            <a:r>
              <a:rPr lang="en-US" altLang="en-US" sz="2400" dirty="0">
                <a:sym typeface="Symbol" panose="05050102010706020507" pitchFamily="18" charset="2"/>
              </a:rPr>
              <a:t>  ℝ, </a:t>
            </a:r>
            <a:r>
              <a:rPr lang="en-US" altLang="en-US" sz="2400" i="1" dirty="0">
                <a:sym typeface="Symbol" panose="05050102010706020507" pitchFamily="18" charset="2"/>
              </a:rPr>
              <a:t>x</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r>
              <a:rPr lang="en-US" altLang="en-US" sz="2400" dirty="0">
                <a:sym typeface="Symbol" panose="05050102010706020507" pitchFamily="18" charset="2"/>
              </a:rPr>
              <a:t>) = </a:t>
            </a:r>
            <a:r>
              <a:rPr lang="en-US" altLang="en-US" sz="2400" i="1" dirty="0" err="1">
                <a:sym typeface="Symbol" panose="05050102010706020507" pitchFamily="18" charset="2"/>
              </a:rPr>
              <a:t>xy</a:t>
            </a:r>
            <a:r>
              <a:rPr lang="en-US" altLang="en-US" sz="2400" dirty="0">
                <a:sym typeface="Symbol" panose="05050102010706020507" pitchFamily="18" charset="2"/>
              </a:rPr>
              <a:t> + </a:t>
            </a:r>
            <a:r>
              <a:rPr lang="en-US" altLang="en-US" sz="2400" i="1" dirty="0" err="1">
                <a:sym typeface="Symbol" panose="05050102010706020507" pitchFamily="18" charset="2"/>
              </a:rPr>
              <a:t>xz</a:t>
            </a:r>
            <a:r>
              <a:rPr lang="en-US" altLang="en-US" sz="2400" i="1"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3283">
                                            <p:txEl>
                                              <p:pRg st="3" end="3"/>
                                            </p:txEl>
                                          </p:spTgt>
                                        </p:tgtEl>
                                        <p:attrNameLst>
                                          <p:attrName>style.visibility</p:attrName>
                                        </p:attrNameLst>
                                      </p:cBhvr>
                                      <p:to>
                                        <p:strVal val="visible"/>
                                      </p:to>
                                    </p:set>
                                    <p:animEffect transition="in" filter="box(in)">
                                      <p:cBhvr>
                                        <p:cTn id="7" dur="500"/>
                                        <p:tgtEl>
                                          <p:spTgt spid="3532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3283">
                                            <p:txEl>
                                              <p:pRg st="5" end="5"/>
                                            </p:txEl>
                                          </p:spTgt>
                                        </p:tgtEl>
                                        <p:attrNameLst>
                                          <p:attrName>style.visibility</p:attrName>
                                        </p:attrNameLst>
                                      </p:cBhvr>
                                      <p:to>
                                        <p:strVal val="visible"/>
                                      </p:to>
                                    </p:set>
                                    <p:animEffect transition="in" filter="box(in)">
                                      <p:cBhvr>
                                        <p:cTn id="12" dur="500"/>
                                        <p:tgtEl>
                                          <p:spTgt spid="353283">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53283">
                                            <p:txEl>
                                              <p:pRg st="6" end="6"/>
                                            </p:txEl>
                                          </p:spTgt>
                                        </p:tgtEl>
                                        <p:attrNameLst>
                                          <p:attrName>style.visibility</p:attrName>
                                        </p:attrNameLst>
                                      </p:cBhvr>
                                      <p:to>
                                        <p:strVal val="visible"/>
                                      </p:to>
                                    </p:set>
                                    <p:animEffect transition="in" filter="box(in)">
                                      <p:cBhvr>
                                        <p:cTn id="15" dur="500"/>
                                        <p:tgtEl>
                                          <p:spTgt spid="353283">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53283">
                                            <p:txEl>
                                              <p:pRg st="7" end="7"/>
                                            </p:txEl>
                                          </p:spTgt>
                                        </p:tgtEl>
                                        <p:attrNameLst>
                                          <p:attrName>style.visibility</p:attrName>
                                        </p:attrNameLst>
                                      </p:cBhvr>
                                      <p:to>
                                        <p:strVal val="visible"/>
                                      </p:to>
                                    </p:set>
                                    <p:animEffect transition="in" filter="box(in)">
                                      <p:cBhvr>
                                        <p:cTn id="20" dur="500"/>
                                        <p:tgtEl>
                                          <p:spTgt spid="3532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CA72C043-C358-4DB5-8769-BBA4712249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EBDE4FF3-3C17-40C5-9EF8-26B3A7B0A4C2}" type="slidenum">
              <a:rPr lang="en-GB" altLang="en-US" sz="1050">
                <a:latin typeface="Arial" panose="020B0604020202020204" pitchFamily="34" charset="0"/>
                <a:cs typeface="Arial" panose="020B0604020202020204" pitchFamily="34" charset="0"/>
              </a:rPr>
              <a:pPr>
                <a:spcBef>
                  <a:spcPct val="0"/>
                </a:spcBef>
                <a:buFontTx/>
                <a:buNone/>
              </a:pPr>
              <a:t>82</a:t>
            </a:fld>
            <a:endParaRPr lang="en-GB" altLang="en-US" sz="1050">
              <a:latin typeface="Arial" panose="020B0604020202020204" pitchFamily="34" charset="0"/>
              <a:cs typeface="Arial" panose="020B0604020202020204" pitchFamily="34" charset="0"/>
            </a:endParaRPr>
          </a:p>
        </p:txBody>
      </p:sp>
      <p:sp>
        <p:nvSpPr>
          <p:cNvPr id="35843" name="Rectangle 2">
            <a:extLst>
              <a:ext uri="{FF2B5EF4-FFF2-40B4-BE49-F238E27FC236}">
                <a16:creationId xmlns:a16="http://schemas.microsoft.com/office/drawing/2014/main" id="{5BA08B1B-39E7-4009-AACC-429E2954658C}"/>
              </a:ext>
            </a:extLst>
          </p:cNvPr>
          <p:cNvSpPr>
            <a:spLocks noGrp="1" noChangeArrowheads="1"/>
          </p:cNvSpPr>
          <p:nvPr>
            <p:ph type="title"/>
          </p:nvPr>
        </p:nvSpPr>
        <p:spPr>
          <a:xfrm>
            <a:off x="1104900" y="347530"/>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Discussion:</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60451" name="Rectangle 3">
            <a:extLst>
              <a:ext uri="{FF2B5EF4-FFF2-40B4-BE49-F238E27FC236}">
                <a16:creationId xmlns:a16="http://schemas.microsoft.com/office/drawing/2014/main" id="{72B2C74D-2B04-48F8-AA60-72A1C5A51380}"/>
              </a:ext>
            </a:extLst>
          </p:cNvPr>
          <p:cNvSpPr>
            <a:spLocks noGrp="1" noChangeArrowheads="1"/>
          </p:cNvSpPr>
          <p:nvPr>
            <p:ph type="body" idx="1"/>
          </p:nvPr>
        </p:nvSpPr>
        <p:spPr>
          <a:xfrm>
            <a:off x="874183" y="1356254"/>
            <a:ext cx="7395633" cy="4468811"/>
          </a:xfrm>
        </p:spPr>
        <p:txBody>
          <a:bodyPr>
            <a:normAutofit/>
          </a:bodyPr>
          <a:lstStyle/>
          <a:p>
            <a:pPr marL="0" indent="0">
              <a:buNone/>
            </a:pPr>
            <a:r>
              <a:rPr lang="en-US" altLang="en-US" sz="2400" dirty="0">
                <a:sym typeface="Symbol" panose="05050102010706020507" pitchFamily="18" charset="2"/>
              </a:rPr>
              <a:t>Consider the following statements.</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ℝ, </a:t>
            </a:r>
            <a:r>
              <a:rPr lang="en-US" altLang="en-US" sz="2400" i="1" dirty="0">
                <a:sym typeface="Symbol" panose="05050102010706020507" pitchFamily="18" charset="2"/>
              </a:rPr>
              <a:t>y</a:t>
            </a:r>
            <a:r>
              <a:rPr lang="en-US" altLang="en-US" sz="2400" dirty="0">
                <a:sym typeface="Symbol" panose="05050102010706020507" pitchFamily="18" charset="2"/>
              </a:rPr>
              <a:t>  ℝ,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dirty="0">
                <a:sym typeface="Symbol" panose="05050102010706020507" pitchFamily="18" charset="2"/>
              </a:rPr>
              <a:t> = 0</a:t>
            </a:r>
            <a:r>
              <a:rPr lang="en-US" altLang="en-US" sz="2400" i="1" dirty="0">
                <a:sym typeface="Symbol" panose="05050102010706020507" pitchFamily="18" charset="2"/>
              </a:rPr>
              <a:t>.		</a:t>
            </a:r>
            <a:r>
              <a:rPr lang="en-US" altLang="en-US" sz="2400" dirty="0">
                <a:sym typeface="Symbol" panose="05050102010706020507" pitchFamily="18" charset="2"/>
              </a:rPr>
              <a:t>(1)</a:t>
            </a:r>
          </a:p>
          <a:p>
            <a:pPr marL="0" indent="0">
              <a:buNone/>
            </a:pPr>
            <a:r>
              <a:rPr lang="en-US" altLang="en-US" sz="2400" i="1" dirty="0">
                <a:sym typeface="Symbol" panose="05050102010706020507" pitchFamily="18" charset="2"/>
              </a:rPr>
              <a:t>		 </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ℝ, </a:t>
            </a:r>
            <a:r>
              <a:rPr lang="en-US" altLang="en-US" sz="2400" i="1" dirty="0">
                <a:sym typeface="Symbol" panose="05050102010706020507" pitchFamily="18" charset="2"/>
              </a:rPr>
              <a:t>x</a:t>
            </a:r>
            <a:r>
              <a:rPr lang="en-US" altLang="en-US" sz="2400" dirty="0">
                <a:sym typeface="Symbol" panose="05050102010706020507" pitchFamily="18" charset="2"/>
              </a:rPr>
              <a:t>  ℝ,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dirty="0">
                <a:sym typeface="Symbol" panose="05050102010706020507" pitchFamily="18" charset="2"/>
              </a:rPr>
              <a:t> = 0</a:t>
            </a:r>
            <a:r>
              <a:rPr lang="en-US" altLang="en-US" sz="2400" i="1" dirty="0">
                <a:sym typeface="Symbol" panose="05050102010706020507" pitchFamily="18" charset="2"/>
              </a:rPr>
              <a:t>.		</a:t>
            </a:r>
            <a:r>
              <a:rPr lang="en-US" altLang="en-US" sz="2400" dirty="0">
                <a:sym typeface="Symbol" panose="05050102010706020507" pitchFamily="18" charset="2"/>
              </a:rPr>
              <a:t>(2)</a:t>
            </a:r>
          </a:p>
          <a:p>
            <a:pPr marL="0" indent="0">
              <a:buNone/>
            </a:pPr>
            <a:r>
              <a:rPr lang="en-US" altLang="en-US" sz="2400" dirty="0">
                <a:sym typeface="Symbol" panose="05050102010706020507" pitchFamily="18" charset="2"/>
              </a:rPr>
              <a:t>(</a:t>
            </a:r>
            <a:r>
              <a:rPr lang="en-US" altLang="en-US" sz="2400" dirty="0" err="1">
                <a:sym typeface="Symbol" panose="05050102010706020507" pitchFamily="18" charset="2"/>
              </a:rPr>
              <a:t>i</a:t>
            </a:r>
            <a:r>
              <a:rPr lang="en-US" altLang="en-US" sz="2400" dirty="0">
                <a:sym typeface="Symbol" panose="05050102010706020507" pitchFamily="18" charset="2"/>
              </a:rPr>
              <a:t>)	Are the statements the same?</a:t>
            </a:r>
          </a:p>
          <a:p>
            <a:pPr marL="0" indent="0">
              <a:buNone/>
            </a:pPr>
            <a:r>
              <a:rPr lang="en-US" altLang="en-US" sz="2400" dirty="0">
                <a:sym typeface="Symbol" panose="05050102010706020507" pitchFamily="18" charset="2"/>
              </a:rPr>
              <a:t>	No.</a:t>
            </a:r>
          </a:p>
          <a:p>
            <a:pPr marL="0" indent="0">
              <a:buNone/>
            </a:pPr>
            <a:r>
              <a:rPr lang="en-US" altLang="en-US" sz="2400" dirty="0">
                <a:sym typeface="Symbol" panose="05050102010706020507" pitchFamily="18" charset="2"/>
              </a:rPr>
              <a:t>(ii)	Determine whether each statement is true or false?</a:t>
            </a:r>
          </a:p>
          <a:p>
            <a:pPr marL="0" indent="0">
              <a:buNone/>
            </a:pPr>
            <a:r>
              <a:rPr lang="en-US" altLang="en-US" sz="2400" dirty="0">
                <a:sym typeface="Symbol" panose="05050102010706020507" pitchFamily="18" charset="2"/>
              </a:rPr>
              <a:t>	(1) is true.</a:t>
            </a:r>
          </a:p>
          <a:p>
            <a:pPr marL="0" indent="0">
              <a:buNone/>
            </a:pPr>
            <a:r>
              <a:rPr lang="en-US" altLang="en-US" sz="2400" dirty="0">
                <a:sym typeface="Symbol" panose="05050102010706020507" pitchFamily="18" charset="2"/>
              </a:rPr>
              <a:t>	(2) is false.</a:t>
            </a:r>
          </a:p>
          <a:p>
            <a:pPr marL="0" indent="0">
              <a:buNone/>
            </a:pPr>
            <a:r>
              <a:rPr lang="en-US" altLang="en-US" sz="2400" dirty="0">
                <a:sym typeface="Symbol" panose="05050102010706020507" pitchFamily="18" charset="2"/>
              </a:rPr>
              <a:t>(iii)	Is the order in which  and  appear important?</a:t>
            </a:r>
          </a:p>
          <a:p>
            <a:pPr marL="0" indent="0">
              <a:buNone/>
            </a:pPr>
            <a:r>
              <a:rPr lang="en-US" altLang="en-US" sz="2400" dirty="0">
                <a:sym typeface="Symbol" panose="05050102010706020507" pitchFamily="18" charset="2"/>
              </a:rPr>
              <a:t>	Yes.</a:t>
            </a:r>
          </a:p>
          <a:p>
            <a:pPr marL="0" indent="0">
              <a:buNone/>
            </a:pPr>
            <a:endParaRPr lang="en-US" altLang="en-US" sz="18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0451">
                                            <p:txEl>
                                              <p:pRg st="4" end="4"/>
                                            </p:txEl>
                                          </p:spTgt>
                                        </p:tgtEl>
                                        <p:attrNameLst>
                                          <p:attrName>style.visibility</p:attrName>
                                        </p:attrNameLst>
                                      </p:cBhvr>
                                      <p:to>
                                        <p:strVal val="visible"/>
                                      </p:to>
                                    </p:set>
                                    <p:animEffect transition="in" filter="box(in)">
                                      <p:cBhvr>
                                        <p:cTn id="7" dur="500"/>
                                        <p:tgtEl>
                                          <p:spTgt spid="36045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0451">
                                            <p:txEl>
                                              <p:pRg st="5" end="5"/>
                                            </p:txEl>
                                          </p:spTgt>
                                        </p:tgtEl>
                                        <p:attrNameLst>
                                          <p:attrName>style.visibility</p:attrName>
                                        </p:attrNameLst>
                                      </p:cBhvr>
                                      <p:to>
                                        <p:strVal val="visible"/>
                                      </p:to>
                                    </p:set>
                                    <p:animEffect transition="in" filter="box(in)">
                                      <p:cBhvr>
                                        <p:cTn id="12" dur="500"/>
                                        <p:tgtEl>
                                          <p:spTgt spid="360451">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0451">
                                            <p:txEl>
                                              <p:pRg st="6" end="6"/>
                                            </p:txEl>
                                          </p:spTgt>
                                        </p:tgtEl>
                                        <p:attrNameLst>
                                          <p:attrName>style.visibility</p:attrName>
                                        </p:attrNameLst>
                                      </p:cBhvr>
                                      <p:to>
                                        <p:strVal val="visible"/>
                                      </p:to>
                                    </p:set>
                                    <p:animEffect transition="in" filter="box(in)">
                                      <p:cBhvr>
                                        <p:cTn id="17" dur="500"/>
                                        <p:tgtEl>
                                          <p:spTgt spid="360451">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60451">
                                            <p:txEl>
                                              <p:pRg st="7" end="7"/>
                                            </p:txEl>
                                          </p:spTgt>
                                        </p:tgtEl>
                                        <p:attrNameLst>
                                          <p:attrName>style.visibility</p:attrName>
                                        </p:attrNameLst>
                                      </p:cBhvr>
                                      <p:to>
                                        <p:strVal val="visible"/>
                                      </p:to>
                                    </p:set>
                                    <p:animEffect transition="in" filter="box(in)">
                                      <p:cBhvr>
                                        <p:cTn id="22" dur="500"/>
                                        <p:tgtEl>
                                          <p:spTgt spid="36045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60451">
                                            <p:txEl>
                                              <p:pRg st="8" end="8"/>
                                            </p:txEl>
                                          </p:spTgt>
                                        </p:tgtEl>
                                        <p:attrNameLst>
                                          <p:attrName>style.visibility</p:attrName>
                                        </p:attrNameLst>
                                      </p:cBhvr>
                                      <p:to>
                                        <p:strVal val="visible"/>
                                      </p:to>
                                    </p:set>
                                    <p:animEffect transition="in" filter="box(in)">
                                      <p:cBhvr>
                                        <p:cTn id="27" dur="500"/>
                                        <p:tgtEl>
                                          <p:spTgt spid="360451">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60451">
                                            <p:txEl>
                                              <p:pRg st="9" end="9"/>
                                            </p:txEl>
                                          </p:spTgt>
                                        </p:tgtEl>
                                        <p:attrNameLst>
                                          <p:attrName>style.visibility</p:attrName>
                                        </p:attrNameLst>
                                      </p:cBhvr>
                                      <p:to>
                                        <p:strVal val="visible"/>
                                      </p:to>
                                    </p:set>
                                    <p:animEffect transition="in" filter="box(in)">
                                      <p:cBhvr>
                                        <p:cTn id="32" dur="500"/>
                                        <p:tgtEl>
                                          <p:spTgt spid="3604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1AC48606-D8A9-465B-8023-638894F483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016FF907-3D7D-4A44-8484-3F3A62B62F86}" type="slidenum">
              <a:rPr lang="en-GB" altLang="en-US" sz="1050">
                <a:latin typeface="Arial" panose="020B0604020202020204" pitchFamily="34" charset="0"/>
                <a:cs typeface="Arial" panose="020B0604020202020204" pitchFamily="34" charset="0"/>
              </a:rPr>
              <a:pPr>
                <a:spcBef>
                  <a:spcPct val="0"/>
                </a:spcBef>
                <a:buFontTx/>
                <a:buNone/>
              </a:pPr>
              <a:t>83</a:t>
            </a:fld>
            <a:endParaRPr lang="en-GB" altLang="en-US" sz="1050">
              <a:latin typeface="Arial" panose="020B0604020202020204" pitchFamily="34" charset="0"/>
              <a:cs typeface="Arial" panose="020B0604020202020204" pitchFamily="34" charset="0"/>
            </a:endParaRPr>
          </a:p>
        </p:txBody>
      </p:sp>
      <p:sp>
        <p:nvSpPr>
          <p:cNvPr id="36867" name="Rectangle 2">
            <a:extLst>
              <a:ext uri="{FF2B5EF4-FFF2-40B4-BE49-F238E27FC236}">
                <a16:creationId xmlns:a16="http://schemas.microsoft.com/office/drawing/2014/main" id="{20D36569-4F37-44D5-8A30-67AB9F031B82}"/>
              </a:ext>
            </a:extLst>
          </p:cNvPr>
          <p:cNvSpPr>
            <a:spLocks noGrp="1" noChangeArrowheads="1"/>
          </p:cNvSpPr>
          <p:nvPr>
            <p:ph type="title"/>
          </p:nvPr>
        </p:nvSpPr>
        <p:spPr>
          <a:xfrm>
            <a:off x="1223433" y="556421"/>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Negations Of Universal Statements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6868" name="Rectangle 3">
            <a:extLst>
              <a:ext uri="{FF2B5EF4-FFF2-40B4-BE49-F238E27FC236}">
                <a16:creationId xmlns:a16="http://schemas.microsoft.com/office/drawing/2014/main" id="{C1A6D576-8A90-470B-A46B-BDAEB6A9ED2B}"/>
              </a:ext>
            </a:extLst>
          </p:cNvPr>
          <p:cNvSpPr>
            <a:spLocks noGrp="1" noChangeArrowheads="1"/>
          </p:cNvSpPr>
          <p:nvPr>
            <p:ph type="body" idx="1"/>
          </p:nvPr>
        </p:nvSpPr>
        <p:spPr>
          <a:xfrm>
            <a:off x="687916" y="1796522"/>
            <a:ext cx="7243233" cy="3398044"/>
          </a:xfrm>
        </p:spPr>
        <p:txBody>
          <a:bodyPr/>
          <a:lstStyle/>
          <a:p>
            <a:pPr marL="0" indent="0">
              <a:buNone/>
            </a:pPr>
            <a:r>
              <a:rPr lang="en-US" altLang="en-US" sz="2400" dirty="0">
                <a:sym typeface="Symbol" panose="05050102010706020507" pitchFamily="18" charset="2"/>
              </a:rPr>
              <a:t>The negation of a statement of the form</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is logically equivalent to a statement of the form</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r>
              <a:rPr lang="en-US" altLang="en-US" sz="2400" i="1" dirty="0">
                <a:sym typeface="Symbol" panose="05050102010706020507" pitchFamily="18" charset="2"/>
              </a:rPr>
              <a:t>.</a:t>
            </a:r>
          </a:p>
          <a:p>
            <a:pPr marL="0" indent="0">
              <a:buNone/>
            </a:pPr>
            <a:r>
              <a:rPr lang="en-US" altLang="en-US" sz="2400" dirty="0">
                <a:sym typeface="Symbol" panose="05050102010706020507" pitchFamily="18" charset="2"/>
              </a:rPr>
              <a:t>Symbolically,</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a:buNone/>
            </a:pPr>
            <a:endParaRPr lang="en-US" altLang="en-US" sz="1800" dirty="0">
              <a:sym typeface="Symbol" panose="05050102010706020507" pitchFamily="18" charset="2"/>
            </a:endParaRPr>
          </a:p>
          <a:p>
            <a:pPr marL="0" indent="0">
              <a:buNone/>
            </a:pPr>
            <a:endParaRPr lang="en-US" altLang="en-US" sz="1800" dirty="0">
              <a:sym typeface="Symbol" panose="05050102010706020507" pitchFamily="18"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CCA5C25F-196E-4C23-8394-300B6380E1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2FCA27F1-6ACE-4F7F-AC2C-837B1DBA3D97}" type="slidenum">
              <a:rPr lang="en-GB" altLang="en-US" sz="1050">
                <a:latin typeface="Arial" panose="020B0604020202020204" pitchFamily="34" charset="0"/>
                <a:cs typeface="Arial" panose="020B0604020202020204" pitchFamily="34" charset="0"/>
              </a:rPr>
              <a:pPr>
                <a:spcBef>
                  <a:spcPct val="0"/>
                </a:spcBef>
                <a:buFontTx/>
                <a:buNone/>
              </a:pPr>
              <a:t>84</a:t>
            </a:fld>
            <a:endParaRPr lang="en-GB" altLang="en-US" sz="1050">
              <a:latin typeface="Arial" panose="020B0604020202020204" pitchFamily="34" charset="0"/>
              <a:cs typeface="Arial" panose="020B0604020202020204" pitchFamily="34" charset="0"/>
            </a:endParaRPr>
          </a:p>
        </p:txBody>
      </p:sp>
      <p:sp>
        <p:nvSpPr>
          <p:cNvPr id="37891" name="Rectangle 2">
            <a:extLst>
              <a:ext uri="{FF2B5EF4-FFF2-40B4-BE49-F238E27FC236}">
                <a16:creationId xmlns:a16="http://schemas.microsoft.com/office/drawing/2014/main" id="{A92E50DD-134E-4D2F-A6AE-73E3DBD28A4A}"/>
              </a:ext>
            </a:extLst>
          </p:cNvPr>
          <p:cNvSpPr>
            <a:spLocks noGrp="1" noChangeArrowheads="1"/>
          </p:cNvSpPr>
          <p:nvPr>
            <p:ph type="title"/>
          </p:nvPr>
        </p:nvSpPr>
        <p:spPr>
          <a:xfrm>
            <a:off x="1020233" y="513955"/>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Negations Of Existential Statements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7892" name="Rectangle 3">
            <a:extLst>
              <a:ext uri="{FF2B5EF4-FFF2-40B4-BE49-F238E27FC236}">
                <a16:creationId xmlns:a16="http://schemas.microsoft.com/office/drawing/2014/main" id="{BAD87862-C6AE-4F0D-898C-734790983A87}"/>
              </a:ext>
            </a:extLst>
          </p:cNvPr>
          <p:cNvSpPr>
            <a:spLocks noGrp="1" noChangeArrowheads="1"/>
          </p:cNvSpPr>
          <p:nvPr>
            <p:ph type="body" idx="1"/>
          </p:nvPr>
        </p:nvSpPr>
        <p:spPr>
          <a:xfrm>
            <a:off x="584200" y="1729978"/>
            <a:ext cx="8221134" cy="3398044"/>
          </a:xfrm>
        </p:spPr>
        <p:txBody>
          <a:bodyPr/>
          <a:lstStyle/>
          <a:p>
            <a:pPr marL="0" indent="0">
              <a:buNone/>
            </a:pPr>
            <a:r>
              <a:rPr lang="en-US" altLang="en-US" sz="2400" dirty="0">
                <a:sym typeface="Symbol" panose="05050102010706020507" pitchFamily="18" charset="2"/>
              </a:rPr>
              <a:t>The negation of a statement of the form</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is logically equivalent to a statement of the form</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r>
              <a:rPr lang="en-US" altLang="en-US" sz="2400" i="1" dirty="0">
                <a:sym typeface="Symbol" panose="05050102010706020507" pitchFamily="18" charset="2"/>
              </a:rPr>
              <a:t>.</a:t>
            </a:r>
          </a:p>
          <a:p>
            <a:pPr marL="0" indent="0">
              <a:buNone/>
            </a:pPr>
            <a:r>
              <a:rPr lang="en-US" altLang="en-US" sz="2400" dirty="0">
                <a:sym typeface="Symbol" panose="05050102010706020507" pitchFamily="18" charset="2"/>
              </a:rPr>
              <a:t>Symbolically,</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D</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a:p>
            <a:pPr marL="0" indent="0">
              <a:buNone/>
            </a:pPr>
            <a:endParaRPr lang="en-US" altLang="en-US" sz="1800" dirty="0">
              <a:sym typeface="Symbol" panose="05050102010706020507" pitchFamily="18" charset="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ECD88871-554F-4618-B5D6-1BAD2EF184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11FD0E6B-9048-43D2-9CC6-B6F2EBDFAF12}" type="slidenum">
              <a:rPr lang="en-GB" altLang="en-US" sz="1050">
                <a:latin typeface="Arial" panose="020B0604020202020204" pitchFamily="34" charset="0"/>
                <a:cs typeface="Arial" panose="020B0604020202020204" pitchFamily="34" charset="0"/>
              </a:rPr>
              <a:pPr>
                <a:spcBef>
                  <a:spcPct val="0"/>
                </a:spcBef>
                <a:buFontTx/>
                <a:buNone/>
              </a:pPr>
              <a:t>85</a:t>
            </a:fld>
            <a:endParaRPr lang="en-GB" altLang="en-US" sz="1050">
              <a:latin typeface="Arial" panose="020B0604020202020204" pitchFamily="34" charset="0"/>
              <a:cs typeface="Arial" panose="020B0604020202020204" pitchFamily="34" charset="0"/>
            </a:endParaRPr>
          </a:p>
        </p:txBody>
      </p:sp>
      <p:sp>
        <p:nvSpPr>
          <p:cNvPr id="38915" name="Rectangle 2">
            <a:extLst>
              <a:ext uri="{FF2B5EF4-FFF2-40B4-BE49-F238E27FC236}">
                <a16:creationId xmlns:a16="http://schemas.microsoft.com/office/drawing/2014/main" id="{C9A72569-3FB4-4921-A309-B17C3BFC0865}"/>
              </a:ext>
            </a:extLst>
          </p:cNvPr>
          <p:cNvSpPr>
            <a:spLocks noGrp="1" noChangeArrowheads="1"/>
          </p:cNvSpPr>
          <p:nvPr>
            <p:ph type="title"/>
          </p:nvPr>
        </p:nvSpPr>
        <p:spPr>
          <a:xfrm>
            <a:off x="1079500" y="228997"/>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Negations Of Universal and Existential Statements: Example</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66595" name="Rectangle 3">
            <a:extLst>
              <a:ext uri="{FF2B5EF4-FFF2-40B4-BE49-F238E27FC236}">
                <a16:creationId xmlns:a16="http://schemas.microsoft.com/office/drawing/2014/main" id="{F7A16C71-847F-416B-9D30-7909E6D1A790}"/>
              </a:ext>
            </a:extLst>
          </p:cNvPr>
          <p:cNvSpPr>
            <a:spLocks noGrp="1" noChangeArrowheads="1"/>
          </p:cNvSpPr>
          <p:nvPr>
            <p:ph type="body" idx="1"/>
          </p:nvPr>
        </p:nvSpPr>
        <p:spPr>
          <a:xfrm>
            <a:off x="431800" y="1576389"/>
            <a:ext cx="8458199" cy="4070878"/>
          </a:xfrm>
        </p:spPr>
        <p:txBody>
          <a:bodyPr>
            <a:noAutofit/>
          </a:bodyPr>
          <a:lstStyle/>
          <a:p>
            <a:pPr marL="0" indent="0">
              <a:lnSpc>
                <a:spcPct val="80000"/>
              </a:lnSpc>
              <a:buNone/>
            </a:pPr>
            <a:r>
              <a:rPr lang="en-US" altLang="en-US" sz="2400" dirty="0">
                <a:sym typeface="Symbol" panose="05050102010706020507" pitchFamily="18" charset="2"/>
              </a:rPr>
              <a:t>Write formal negations for the following statements:</a:t>
            </a:r>
          </a:p>
          <a:p>
            <a:pPr marL="0" indent="0">
              <a:lnSpc>
                <a:spcPct val="80000"/>
              </a:lnSpc>
              <a:buNone/>
            </a:pPr>
            <a:r>
              <a:rPr lang="en-US" altLang="en-US" sz="2400" dirty="0">
                <a:sym typeface="Symbol" panose="05050102010706020507" pitchFamily="18" charset="2"/>
              </a:rPr>
              <a:t>a.	 primes </a:t>
            </a:r>
            <a:r>
              <a:rPr lang="en-US" altLang="en-US" sz="2400" i="1" dirty="0">
                <a:sym typeface="Symbol" panose="05050102010706020507" pitchFamily="18" charset="2"/>
              </a:rPr>
              <a:t>p</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 is odd.		 </a:t>
            </a:r>
          </a:p>
          <a:p>
            <a:pPr marL="0" indent="0">
              <a:lnSpc>
                <a:spcPct val="80000"/>
              </a:lnSpc>
              <a:buNone/>
            </a:pPr>
            <a:r>
              <a:rPr lang="en-US" altLang="en-US" sz="2400" dirty="0">
                <a:sym typeface="Symbol" panose="05050102010706020507" pitchFamily="18" charset="2"/>
              </a:rPr>
              <a:t>	 	~ ( primes </a:t>
            </a:r>
            <a:r>
              <a:rPr lang="en-US" altLang="en-US" sz="2400" i="1" dirty="0">
                <a:sym typeface="Symbol" panose="05050102010706020507" pitchFamily="18" charset="2"/>
              </a:rPr>
              <a:t>p</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 is odd)</a:t>
            </a:r>
          </a:p>
          <a:p>
            <a:pPr marL="0" indent="0">
              <a:lnSpc>
                <a:spcPct val="80000"/>
              </a:lnSpc>
              <a:buNone/>
            </a:pPr>
            <a:r>
              <a:rPr lang="en-US" altLang="en-US" sz="2400" dirty="0">
                <a:sym typeface="Symbol" panose="05050102010706020507" pitchFamily="18" charset="2"/>
              </a:rPr>
              <a:t>	 	  a prime </a:t>
            </a:r>
            <a:r>
              <a:rPr lang="en-US" altLang="en-US" sz="2400" i="1" dirty="0">
                <a:sym typeface="Symbol" panose="05050102010706020507" pitchFamily="18" charset="2"/>
              </a:rPr>
              <a:t>p</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 is not odd.</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b.	 a triangle </a:t>
            </a:r>
            <a:r>
              <a:rPr lang="en-US" altLang="en-US" sz="2400" i="1" dirty="0">
                <a:sym typeface="Symbol" panose="05050102010706020507" pitchFamily="18" charset="2"/>
              </a:rPr>
              <a:t>T</a:t>
            </a:r>
            <a:r>
              <a:rPr lang="en-US" altLang="en-US" sz="2400" dirty="0">
                <a:sym typeface="Symbol" panose="05050102010706020507" pitchFamily="18" charset="2"/>
              </a:rPr>
              <a:t>, the sum of the angles of </a:t>
            </a:r>
            <a:r>
              <a:rPr lang="en-US" altLang="en-US" sz="2400" i="1" dirty="0">
                <a:sym typeface="Symbol" panose="05050102010706020507" pitchFamily="18" charset="2"/>
              </a:rPr>
              <a:t>T</a:t>
            </a:r>
            <a:r>
              <a:rPr lang="en-US" altLang="en-US" sz="2400" dirty="0">
                <a:sym typeface="Symbol" panose="05050102010706020507" pitchFamily="18" charset="2"/>
              </a:rPr>
              <a:t> equals 200.</a:t>
            </a:r>
          </a:p>
          <a:p>
            <a:pPr marL="0" indent="0">
              <a:lnSpc>
                <a:spcPct val="80000"/>
              </a:lnSpc>
              <a:buNone/>
            </a:pPr>
            <a:r>
              <a:rPr lang="en-US" altLang="en-US" sz="2400" dirty="0">
                <a:sym typeface="Symbol" panose="05050102010706020507" pitchFamily="18" charset="2"/>
              </a:rPr>
              <a:t>		~ ( a triangle </a:t>
            </a:r>
            <a:r>
              <a:rPr lang="en-US" altLang="en-US" sz="2400" i="1" dirty="0">
                <a:sym typeface="Symbol" panose="05050102010706020507" pitchFamily="18" charset="2"/>
              </a:rPr>
              <a:t>T</a:t>
            </a:r>
            <a:r>
              <a:rPr lang="en-US" altLang="en-US" sz="2400" dirty="0">
                <a:sym typeface="Symbol" panose="05050102010706020507" pitchFamily="18" charset="2"/>
              </a:rPr>
              <a:t>, the sum of the angles of </a:t>
            </a:r>
          </a:p>
          <a:p>
            <a:pPr marL="0" indent="0">
              <a:lnSpc>
                <a:spcPct val="80000"/>
              </a:lnSpc>
              <a:buNone/>
            </a:pPr>
            <a:r>
              <a:rPr lang="en-US" altLang="en-US" sz="2400" i="1" dirty="0">
                <a:sym typeface="Symbol" panose="05050102010706020507" pitchFamily="18" charset="2"/>
              </a:rPr>
              <a:t>			T</a:t>
            </a:r>
            <a:r>
              <a:rPr lang="en-US" altLang="en-US" sz="2400" dirty="0">
                <a:sym typeface="Symbol" panose="05050102010706020507" pitchFamily="18" charset="2"/>
              </a:rPr>
              <a:t> equals 200) </a:t>
            </a:r>
          </a:p>
          <a:p>
            <a:pPr marL="0" indent="0" defTabSz="719138">
              <a:lnSpc>
                <a:spcPct val="80000"/>
              </a:lnSpc>
              <a:buNone/>
            </a:pPr>
            <a:r>
              <a:rPr lang="en-US" altLang="en-US" sz="2400" dirty="0">
                <a:sym typeface="Symbol" panose="05050102010706020507" pitchFamily="18" charset="2"/>
              </a:rPr>
              <a:t>		   triangles </a:t>
            </a:r>
            <a:r>
              <a:rPr lang="en-US" altLang="en-US" sz="2400" i="1" dirty="0">
                <a:sym typeface="Symbol" panose="05050102010706020507" pitchFamily="18" charset="2"/>
              </a:rPr>
              <a:t>T</a:t>
            </a:r>
            <a:r>
              <a:rPr lang="en-US" altLang="en-US" sz="2400" dirty="0">
                <a:sym typeface="Symbol" panose="05050102010706020507" pitchFamily="18" charset="2"/>
              </a:rPr>
              <a:t>, the sum of the angles of </a:t>
            </a:r>
            <a:r>
              <a:rPr lang="en-US" altLang="en-US" sz="2400" i="1" dirty="0">
                <a:sym typeface="Symbol" panose="05050102010706020507" pitchFamily="18" charset="2"/>
              </a:rPr>
              <a:t>T</a:t>
            </a:r>
            <a:r>
              <a:rPr lang="en-US" altLang="en-US" sz="2400" dirty="0">
                <a:sym typeface="Symbol" panose="05050102010706020507" pitchFamily="18" charset="2"/>
              </a:rPr>
              <a:t> does 			not equals 200.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6595">
                                            <p:txEl>
                                              <p:pRg st="2" end="2"/>
                                            </p:txEl>
                                          </p:spTgt>
                                        </p:tgtEl>
                                        <p:attrNameLst>
                                          <p:attrName>style.visibility</p:attrName>
                                        </p:attrNameLst>
                                      </p:cBhvr>
                                      <p:to>
                                        <p:strVal val="visible"/>
                                      </p:to>
                                    </p:set>
                                    <p:animEffect transition="in" filter="box(in)">
                                      <p:cBhvr>
                                        <p:cTn id="7" dur="500"/>
                                        <p:tgtEl>
                                          <p:spTgt spid="3665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6595">
                                            <p:txEl>
                                              <p:pRg st="3" end="3"/>
                                            </p:txEl>
                                          </p:spTgt>
                                        </p:tgtEl>
                                        <p:attrNameLst>
                                          <p:attrName>style.visibility</p:attrName>
                                        </p:attrNameLst>
                                      </p:cBhvr>
                                      <p:to>
                                        <p:strVal val="visible"/>
                                      </p:to>
                                    </p:set>
                                    <p:animEffect transition="in" filter="box(in)">
                                      <p:cBhvr>
                                        <p:cTn id="12" dur="500"/>
                                        <p:tgtEl>
                                          <p:spTgt spid="3665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6595">
                                            <p:txEl>
                                              <p:pRg st="5" end="5"/>
                                            </p:txEl>
                                          </p:spTgt>
                                        </p:tgtEl>
                                        <p:attrNameLst>
                                          <p:attrName>style.visibility</p:attrName>
                                        </p:attrNameLst>
                                      </p:cBhvr>
                                      <p:to>
                                        <p:strVal val="visible"/>
                                      </p:to>
                                    </p:set>
                                    <p:animEffect transition="in" filter="box(in)">
                                      <p:cBhvr>
                                        <p:cTn id="17" dur="500"/>
                                        <p:tgtEl>
                                          <p:spTgt spid="36659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66595">
                                            <p:txEl>
                                              <p:pRg st="6" end="6"/>
                                            </p:txEl>
                                          </p:spTgt>
                                        </p:tgtEl>
                                        <p:attrNameLst>
                                          <p:attrName>style.visibility</p:attrName>
                                        </p:attrNameLst>
                                      </p:cBhvr>
                                      <p:to>
                                        <p:strVal val="visible"/>
                                      </p:to>
                                    </p:set>
                                    <p:animEffect transition="in" filter="box(in)">
                                      <p:cBhvr>
                                        <p:cTn id="22" dur="500"/>
                                        <p:tgtEl>
                                          <p:spTgt spid="366595">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66595">
                                            <p:txEl>
                                              <p:pRg st="7" end="7"/>
                                            </p:txEl>
                                          </p:spTgt>
                                        </p:tgtEl>
                                        <p:attrNameLst>
                                          <p:attrName>style.visibility</p:attrName>
                                        </p:attrNameLst>
                                      </p:cBhvr>
                                      <p:to>
                                        <p:strVal val="visible"/>
                                      </p:to>
                                    </p:set>
                                    <p:animEffect transition="in" filter="box(in)">
                                      <p:cBhvr>
                                        <p:cTn id="25" dur="500"/>
                                        <p:tgtEl>
                                          <p:spTgt spid="366595">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66595">
                                            <p:txEl>
                                              <p:pRg st="8" end="8"/>
                                            </p:txEl>
                                          </p:spTgt>
                                        </p:tgtEl>
                                        <p:attrNameLst>
                                          <p:attrName>style.visibility</p:attrName>
                                        </p:attrNameLst>
                                      </p:cBhvr>
                                      <p:to>
                                        <p:strVal val="visible"/>
                                      </p:to>
                                    </p:set>
                                    <p:animEffect transition="in" filter="box(in)">
                                      <p:cBhvr>
                                        <p:cTn id="30" dur="500"/>
                                        <p:tgtEl>
                                          <p:spTgt spid="366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B2855E5C-2DA3-4A15-8233-F58A2BF1BD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35F8DD5F-3856-4321-8F82-F2910FD512B8}" type="slidenum">
              <a:rPr lang="en-GB" altLang="en-US" sz="1050">
                <a:latin typeface="Arial" panose="020B0604020202020204" pitchFamily="34" charset="0"/>
                <a:cs typeface="Arial" panose="020B0604020202020204" pitchFamily="34" charset="0"/>
              </a:rPr>
              <a:pPr>
                <a:spcBef>
                  <a:spcPct val="0"/>
                </a:spcBef>
                <a:buFontTx/>
                <a:buNone/>
              </a:pPr>
              <a:t>86</a:t>
            </a:fld>
            <a:endParaRPr lang="en-GB" altLang="en-US" sz="1050">
              <a:latin typeface="Arial" panose="020B0604020202020204" pitchFamily="34" charset="0"/>
              <a:cs typeface="Arial" panose="020B0604020202020204" pitchFamily="34" charset="0"/>
            </a:endParaRPr>
          </a:p>
        </p:txBody>
      </p:sp>
      <p:sp>
        <p:nvSpPr>
          <p:cNvPr id="39939" name="Rectangle 2">
            <a:extLst>
              <a:ext uri="{FF2B5EF4-FFF2-40B4-BE49-F238E27FC236}">
                <a16:creationId xmlns:a16="http://schemas.microsoft.com/office/drawing/2014/main" id="{99DF9209-721E-4A8C-AFBA-D224B7F00DBF}"/>
              </a:ext>
            </a:extLst>
          </p:cNvPr>
          <p:cNvSpPr>
            <a:spLocks noGrp="1" noChangeArrowheads="1"/>
          </p:cNvSpPr>
          <p:nvPr>
            <p:ph type="title"/>
          </p:nvPr>
        </p:nvSpPr>
        <p:spPr>
          <a:xfrm>
            <a:off x="609600" y="416717"/>
            <a:ext cx="77724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Negations Of Universal Conditional Statements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64547" name="Rectangle 3">
            <a:extLst>
              <a:ext uri="{FF2B5EF4-FFF2-40B4-BE49-F238E27FC236}">
                <a16:creationId xmlns:a16="http://schemas.microsoft.com/office/drawing/2014/main" id="{29663550-CCC8-448A-961E-517C1D023B18}"/>
              </a:ext>
            </a:extLst>
          </p:cNvPr>
          <p:cNvSpPr>
            <a:spLocks noGrp="1" noChangeArrowheads="1"/>
          </p:cNvSpPr>
          <p:nvPr>
            <p:ph type="body" idx="1"/>
          </p:nvPr>
        </p:nvSpPr>
        <p:spPr>
          <a:xfrm>
            <a:off x="533400" y="1703388"/>
            <a:ext cx="8322734" cy="4214811"/>
          </a:xfrm>
        </p:spPr>
        <p:txBody>
          <a:bodyPr/>
          <a:lstStyle/>
          <a:p>
            <a:pPr marL="0" indent="0">
              <a:buNone/>
            </a:pPr>
            <a:r>
              <a:rPr lang="en-US" altLang="en-US" sz="2400" dirty="0">
                <a:sym typeface="Symbol" panose="05050102010706020507" pitchFamily="18" charset="2"/>
              </a:rPr>
              <a:t>By definition of the negation of a </a:t>
            </a:r>
            <a:r>
              <a:rPr lang="en-US" altLang="en-US" sz="2400" i="1" dirty="0">
                <a:sym typeface="Symbol" panose="05050102010706020507" pitchFamily="18" charset="2"/>
              </a:rPr>
              <a:t>for</a:t>
            </a:r>
            <a:r>
              <a:rPr lang="en-US" altLang="en-US" sz="2400" dirty="0">
                <a:sym typeface="Symbol" panose="05050102010706020507" pitchFamily="18" charset="2"/>
              </a:rPr>
              <a:t> all statement,</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U</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U</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But negation of an if-then statement is logically equivalent to an </a:t>
            </a:r>
            <a:r>
              <a:rPr lang="en-US" altLang="en-US" sz="2400" i="1" dirty="0">
                <a:sym typeface="Symbol" panose="05050102010706020507" pitchFamily="18" charset="2"/>
              </a:rPr>
              <a:t>and</a:t>
            </a:r>
            <a:r>
              <a:rPr lang="en-US" altLang="en-US" sz="2400" dirty="0">
                <a:sym typeface="Symbol" panose="05050102010706020507" pitchFamily="18" charset="2"/>
              </a:rPr>
              <a:t> statement. More precisely,</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Therefore,</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U</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U</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 </a:t>
            </a:r>
            <a:r>
              <a:rPr lang="en-US" altLang="en-US" sz="2400" i="1" dirty="0">
                <a:sym typeface="Symbol" panose="05050102010706020507" pitchFamily="18" charset="2"/>
              </a:rPr>
              <a:t>Q</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a:buNone/>
            </a:pPr>
            <a:endParaRPr lang="en-US" altLang="en-US" sz="18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4547">
                                            <p:txEl>
                                              <p:pRg st="3" end="3"/>
                                            </p:txEl>
                                          </p:spTgt>
                                        </p:tgtEl>
                                        <p:attrNameLst>
                                          <p:attrName>style.visibility</p:attrName>
                                        </p:attrNameLst>
                                      </p:cBhvr>
                                      <p:to>
                                        <p:strVal val="visible"/>
                                      </p:to>
                                    </p:set>
                                    <p:animEffect transition="in" filter="box(in)">
                                      <p:cBhvr>
                                        <p:cTn id="7" dur="500"/>
                                        <p:tgtEl>
                                          <p:spTgt spid="3645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4547">
                                            <p:txEl>
                                              <p:pRg st="4" end="4"/>
                                            </p:txEl>
                                          </p:spTgt>
                                        </p:tgtEl>
                                        <p:attrNameLst>
                                          <p:attrName>style.visibility</p:attrName>
                                        </p:attrNameLst>
                                      </p:cBhvr>
                                      <p:to>
                                        <p:strVal val="visible"/>
                                      </p:to>
                                    </p:set>
                                    <p:animEffect transition="in" filter="box(in)">
                                      <p:cBhvr>
                                        <p:cTn id="12" dur="500"/>
                                        <p:tgtEl>
                                          <p:spTgt spid="36454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4547">
                                            <p:txEl>
                                              <p:pRg st="5" end="5"/>
                                            </p:txEl>
                                          </p:spTgt>
                                        </p:tgtEl>
                                        <p:attrNameLst>
                                          <p:attrName>style.visibility</p:attrName>
                                        </p:attrNameLst>
                                      </p:cBhvr>
                                      <p:to>
                                        <p:strVal val="visible"/>
                                      </p:to>
                                    </p:set>
                                    <p:animEffect transition="in" filter="box(in)">
                                      <p:cBhvr>
                                        <p:cTn id="17" dur="500"/>
                                        <p:tgtEl>
                                          <p:spTgt spid="36454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64547">
                                            <p:txEl>
                                              <p:pRg st="6" end="6"/>
                                            </p:txEl>
                                          </p:spTgt>
                                        </p:tgtEl>
                                        <p:attrNameLst>
                                          <p:attrName>style.visibility</p:attrName>
                                        </p:attrNameLst>
                                      </p:cBhvr>
                                      <p:to>
                                        <p:strVal val="visible"/>
                                      </p:to>
                                    </p:set>
                                    <p:animEffect transition="in" filter="box(in)">
                                      <p:cBhvr>
                                        <p:cTn id="22" dur="500"/>
                                        <p:tgtEl>
                                          <p:spTgt spid="364547">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64547">
                                            <p:txEl>
                                              <p:pRg st="7" end="7"/>
                                            </p:txEl>
                                          </p:spTgt>
                                        </p:tgtEl>
                                        <p:attrNameLst>
                                          <p:attrName>style.visibility</p:attrName>
                                        </p:attrNameLst>
                                      </p:cBhvr>
                                      <p:to>
                                        <p:strVal val="visible"/>
                                      </p:to>
                                    </p:set>
                                    <p:animEffect transition="in" filter="box(in)">
                                      <p:cBhvr>
                                        <p:cTn id="25" dur="500"/>
                                        <p:tgtEl>
                                          <p:spTgt spid="3645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74ADC110-B68D-4D9E-92D4-FF816F9898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5D8429A2-14DE-4895-A48D-49854EE464C6}" type="slidenum">
              <a:rPr lang="en-GB" altLang="en-US" sz="1050">
                <a:latin typeface="Arial" panose="020B0604020202020204" pitchFamily="34" charset="0"/>
                <a:cs typeface="Arial" panose="020B0604020202020204" pitchFamily="34" charset="0"/>
              </a:rPr>
              <a:pPr>
                <a:spcBef>
                  <a:spcPct val="0"/>
                </a:spcBef>
                <a:buFontTx/>
                <a:buNone/>
              </a:pPr>
              <a:t>87</a:t>
            </a:fld>
            <a:endParaRPr lang="en-GB" altLang="en-US" sz="1050">
              <a:latin typeface="Arial" panose="020B0604020202020204" pitchFamily="34" charset="0"/>
              <a:cs typeface="Arial" panose="020B0604020202020204" pitchFamily="34" charset="0"/>
            </a:endParaRPr>
          </a:p>
        </p:txBody>
      </p:sp>
      <p:sp>
        <p:nvSpPr>
          <p:cNvPr id="41987" name="Rectangle 2">
            <a:extLst>
              <a:ext uri="{FF2B5EF4-FFF2-40B4-BE49-F238E27FC236}">
                <a16:creationId xmlns:a16="http://schemas.microsoft.com/office/drawing/2014/main" id="{7039DCBF-CA38-4AE4-ADAE-26FB655CB77C}"/>
              </a:ext>
            </a:extLst>
          </p:cNvPr>
          <p:cNvSpPr>
            <a:spLocks noGrp="1" noChangeArrowheads="1"/>
          </p:cNvSpPr>
          <p:nvPr>
            <p:ph type="title"/>
          </p:nvPr>
        </p:nvSpPr>
        <p:spPr>
          <a:xfrm>
            <a:off x="1314450" y="556421"/>
            <a:ext cx="617220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Negations Of Quantified Statements (with two Quantifiers)</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54307" name="Rectangle 3">
            <a:extLst>
              <a:ext uri="{FF2B5EF4-FFF2-40B4-BE49-F238E27FC236}">
                <a16:creationId xmlns:a16="http://schemas.microsoft.com/office/drawing/2014/main" id="{8CA15CDD-ABB0-4B42-8FBD-A489ED272277}"/>
              </a:ext>
            </a:extLst>
          </p:cNvPr>
          <p:cNvSpPr>
            <a:spLocks noGrp="1" noChangeArrowheads="1"/>
          </p:cNvSpPr>
          <p:nvPr>
            <p:ph type="body" idx="1"/>
          </p:nvPr>
        </p:nvSpPr>
        <p:spPr>
          <a:xfrm>
            <a:off x="338667" y="2185989"/>
            <a:ext cx="7319433" cy="3398044"/>
          </a:xfrm>
        </p:spPr>
        <p:txBody>
          <a:bodyPr/>
          <a:lstStyle/>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E</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E</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a:t>
            </a:r>
            <a:r>
              <a:rPr lang="en-US" altLang="en-US" sz="2400" i="1" dirty="0">
                <a:sym typeface="Symbol" panose="05050102010706020507" pitchFamily="18" charset="2"/>
              </a:rPr>
              <a:t>.</a:t>
            </a:r>
          </a:p>
          <a:p>
            <a:pPr marL="0" indent="0">
              <a:buNone/>
            </a:pPr>
            <a:endParaRPr lang="en-US" altLang="en-US" sz="2400" i="1" dirty="0">
              <a:sym typeface="Symbol" panose="05050102010706020507" pitchFamily="18" charset="2"/>
            </a:endParaRP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E</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E</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a:t>
            </a:r>
            <a:r>
              <a:rPr lang="en-US" altLang="en-US" sz="2400" i="1" dirty="0">
                <a:sym typeface="Symbol" panose="05050102010706020507" pitchFamily="18" charset="2"/>
              </a:rPr>
              <a:t>.</a:t>
            </a:r>
          </a:p>
          <a:p>
            <a:pPr marL="0" indent="0">
              <a:buNone/>
            </a:pPr>
            <a:endParaRPr lang="en-US" altLang="en-US" sz="2400" i="1" dirty="0">
              <a:sym typeface="Symbol" panose="05050102010706020507" pitchFamily="18" charset="2"/>
            </a:endParaRPr>
          </a:p>
          <a:p>
            <a:pPr marL="0" indent="0">
              <a:buNone/>
            </a:pPr>
            <a:r>
              <a:rPr lang="en-US" altLang="en-US" sz="1800" i="1" dirty="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4307">
                                            <p:txEl>
                                              <p:pRg st="3" end="3"/>
                                            </p:txEl>
                                          </p:spTgt>
                                        </p:tgtEl>
                                        <p:attrNameLst>
                                          <p:attrName>style.visibility</p:attrName>
                                        </p:attrNameLst>
                                      </p:cBhvr>
                                      <p:to>
                                        <p:strVal val="visible"/>
                                      </p:to>
                                    </p:set>
                                    <p:animEffect transition="in" filter="box(in)">
                                      <p:cBhvr>
                                        <p:cTn id="7" dur="500"/>
                                        <p:tgtEl>
                                          <p:spTgt spid="35430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54307">
                                            <p:txEl>
                                              <p:pRg st="4" end="4"/>
                                            </p:txEl>
                                          </p:spTgt>
                                        </p:tgtEl>
                                        <p:attrNameLst>
                                          <p:attrName>style.visibility</p:attrName>
                                        </p:attrNameLst>
                                      </p:cBhvr>
                                      <p:to>
                                        <p:strVal val="visible"/>
                                      </p:to>
                                    </p:set>
                                    <p:animEffect transition="in" filter="box(in)">
                                      <p:cBhvr>
                                        <p:cTn id="10" dur="500"/>
                                        <p:tgtEl>
                                          <p:spTgt spid="354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CF50DE7A-15C8-442F-B529-7B32D05775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B9C450F6-0B43-49A4-929F-41A56125AEBD}" type="slidenum">
              <a:rPr lang="en-GB" altLang="en-US" sz="1050">
                <a:latin typeface="Arial" panose="020B0604020202020204" pitchFamily="34" charset="0"/>
                <a:cs typeface="Arial" panose="020B0604020202020204" pitchFamily="34" charset="0"/>
              </a:rPr>
              <a:pPr>
                <a:spcBef>
                  <a:spcPct val="0"/>
                </a:spcBef>
                <a:buFontTx/>
                <a:buNone/>
              </a:pPr>
              <a:t>88</a:t>
            </a:fld>
            <a:endParaRPr lang="en-GB" altLang="en-US" sz="1050">
              <a:latin typeface="Arial" panose="020B0604020202020204" pitchFamily="34" charset="0"/>
              <a:cs typeface="Arial" panose="020B0604020202020204" pitchFamily="34" charset="0"/>
            </a:endParaRPr>
          </a:p>
        </p:txBody>
      </p:sp>
      <p:sp>
        <p:nvSpPr>
          <p:cNvPr id="43011" name="Rectangle 2">
            <a:extLst>
              <a:ext uri="{FF2B5EF4-FFF2-40B4-BE49-F238E27FC236}">
                <a16:creationId xmlns:a16="http://schemas.microsoft.com/office/drawing/2014/main" id="{E8F5D44B-BCBF-4F2C-BC91-7352C5049958}"/>
              </a:ext>
            </a:extLst>
          </p:cNvPr>
          <p:cNvSpPr>
            <a:spLocks noGrp="1" noChangeArrowheads="1"/>
          </p:cNvSpPr>
          <p:nvPr>
            <p:ph type="title"/>
          </p:nvPr>
        </p:nvSpPr>
        <p:spPr>
          <a:xfrm>
            <a:off x="385948" y="416717"/>
            <a:ext cx="8372104"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Negations Of Quantified Statements (with two Quantifiers): Example</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68643" name="Rectangle 3">
            <a:extLst>
              <a:ext uri="{FF2B5EF4-FFF2-40B4-BE49-F238E27FC236}">
                <a16:creationId xmlns:a16="http://schemas.microsoft.com/office/drawing/2014/main" id="{D555775E-FFB9-4FB4-8D35-CDFBD7164043}"/>
              </a:ext>
            </a:extLst>
          </p:cNvPr>
          <p:cNvSpPr>
            <a:spLocks noGrp="1" noChangeArrowheads="1"/>
          </p:cNvSpPr>
          <p:nvPr>
            <p:ph type="body" idx="1"/>
          </p:nvPr>
        </p:nvSpPr>
        <p:spPr>
          <a:xfrm>
            <a:off x="228600" y="2185989"/>
            <a:ext cx="8763000" cy="3398044"/>
          </a:xfrm>
        </p:spPr>
        <p:txBody>
          <a:bodyPr>
            <a:normAutofit/>
          </a:bodyPr>
          <a:lstStyle/>
          <a:p>
            <a:pPr marL="0" indent="0">
              <a:buNone/>
            </a:pPr>
            <a:r>
              <a:rPr lang="en-US" altLang="en-US" sz="2400" dirty="0">
                <a:sym typeface="Symbol" panose="05050102010706020507" pitchFamily="18" charset="2"/>
              </a:rPr>
              <a:t>Write a formal negation for the following statement:</a:t>
            </a:r>
          </a:p>
          <a:p>
            <a:pPr marL="0" indent="0">
              <a:buNone/>
            </a:pPr>
            <a:r>
              <a:rPr lang="en-US" altLang="en-US" sz="2400" dirty="0">
                <a:sym typeface="Symbol" panose="05050102010706020507" pitchFamily="18" charset="2"/>
              </a:rPr>
              <a:t>a.	For all square </a:t>
            </a:r>
            <a:r>
              <a:rPr lang="en-US" altLang="en-US" sz="2400" i="1" dirty="0">
                <a:sym typeface="Symbol" panose="05050102010706020507" pitchFamily="18" charset="2"/>
              </a:rPr>
              <a:t>x</a:t>
            </a:r>
            <a:r>
              <a:rPr lang="en-US" altLang="en-US" sz="2400" dirty="0">
                <a:sym typeface="Symbol" panose="05050102010706020507" pitchFamily="18" charset="2"/>
              </a:rPr>
              <a:t>, there is a circle </a:t>
            </a:r>
            <a:r>
              <a:rPr lang="en-US" altLang="en-US" sz="2400" i="1" dirty="0">
                <a:sym typeface="Symbol" panose="05050102010706020507" pitchFamily="18" charset="2"/>
              </a:rPr>
              <a:t>y </a:t>
            </a:r>
            <a:r>
              <a:rPr lang="en-US" altLang="en-US" sz="2400" dirty="0">
                <a:sym typeface="Symbol" panose="05050102010706020507" pitchFamily="18" charset="2"/>
              </a:rPr>
              <a:t>such that </a:t>
            </a:r>
            <a:r>
              <a:rPr lang="en-US" altLang="en-US" sz="2400" i="1" dirty="0">
                <a:sym typeface="Symbol" panose="05050102010706020507" pitchFamily="18" charset="2"/>
              </a:rPr>
              <a:t>x</a:t>
            </a:r>
            <a:r>
              <a:rPr lang="en-US" altLang="en-US" sz="2400" dirty="0">
                <a:sym typeface="Symbol" panose="05050102010706020507" pitchFamily="18" charset="2"/>
              </a:rPr>
              <a:t> and </a:t>
            </a:r>
            <a:r>
              <a:rPr lang="en-US" altLang="en-US" sz="2400" i="1" dirty="0">
                <a:sym typeface="Symbol" panose="05050102010706020507" pitchFamily="18" charset="2"/>
              </a:rPr>
              <a:t>y </a:t>
            </a:r>
            <a:r>
              <a:rPr lang="en-US" altLang="en-US" sz="2400" dirty="0">
                <a:sym typeface="Symbol" panose="05050102010706020507" pitchFamily="18" charset="2"/>
              </a:rPr>
              <a:t>have 	the same </a:t>
            </a:r>
            <a:r>
              <a:rPr lang="en-US" altLang="en-US" sz="2400" dirty="0" err="1">
                <a:sym typeface="Symbol" panose="05050102010706020507" pitchFamily="18" charset="2"/>
              </a:rPr>
              <a:t>colour</a:t>
            </a:r>
            <a:r>
              <a:rPr lang="en-US" altLang="en-US" sz="2400" dirty="0">
                <a:sym typeface="Symbol" panose="05050102010706020507" pitchFamily="18" charset="2"/>
              </a:rPr>
              <a:t>. </a:t>
            </a:r>
          </a:p>
          <a:p>
            <a:pPr marL="685800" lvl="1" indent="0">
              <a:buNone/>
            </a:pPr>
            <a:r>
              <a:rPr lang="en-US" altLang="en-US" sz="2400" dirty="0">
                <a:sym typeface="Symbol" panose="05050102010706020507" pitchFamily="18" charset="2"/>
              </a:rPr>
              <a:t> square </a:t>
            </a:r>
            <a:r>
              <a:rPr lang="en-US" altLang="en-US" sz="2400" i="1" dirty="0">
                <a:sym typeface="Symbol" panose="05050102010706020507" pitchFamily="18" charset="2"/>
              </a:rPr>
              <a:t>x</a:t>
            </a:r>
            <a:r>
              <a:rPr lang="en-US" altLang="en-US" sz="2400" dirty="0">
                <a:sym typeface="Symbol" panose="05050102010706020507" pitchFamily="18" charset="2"/>
              </a:rPr>
              <a:t>,  circle </a:t>
            </a:r>
            <a:r>
              <a:rPr lang="en-US" altLang="en-US" sz="2400" i="1" dirty="0">
                <a:sym typeface="Symbol" panose="05050102010706020507" pitchFamily="18" charset="2"/>
              </a:rPr>
              <a:t>y</a:t>
            </a: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and </a:t>
            </a:r>
            <a:r>
              <a:rPr lang="en-US" altLang="en-US" sz="2400" i="1" dirty="0">
                <a:sym typeface="Symbol" panose="05050102010706020507" pitchFamily="18" charset="2"/>
              </a:rPr>
              <a:t>y </a:t>
            </a:r>
            <a:r>
              <a:rPr lang="en-US" altLang="en-US" sz="2400" dirty="0">
                <a:sym typeface="Symbol" panose="05050102010706020507" pitchFamily="18" charset="2"/>
              </a:rPr>
              <a:t>have the same </a:t>
            </a:r>
            <a:r>
              <a:rPr lang="en-US" altLang="en-US" sz="2400" dirty="0" err="1">
                <a:sym typeface="Symbol" panose="05050102010706020507" pitchFamily="18" charset="2"/>
              </a:rPr>
              <a:t>colour</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Negation is:</a:t>
            </a:r>
          </a:p>
          <a:p>
            <a:pPr marL="0" indent="0">
              <a:buNone/>
            </a:pPr>
            <a:r>
              <a:rPr lang="en-US" altLang="en-US" sz="2400" dirty="0">
                <a:sym typeface="Symbol" panose="05050102010706020507" pitchFamily="18" charset="2"/>
              </a:rPr>
              <a:t>	 a square </a:t>
            </a:r>
            <a:r>
              <a:rPr lang="en-US" altLang="en-US" sz="2400" i="1" dirty="0">
                <a:sym typeface="Symbol" panose="05050102010706020507" pitchFamily="18" charset="2"/>
              </a:rPr>
              <a:t>x</a:t>
            </a:r>
            <a:r>
              <a:rPr lang="en-US" altLang="en-US" sz="2400" dirty="0">
                <a:sym typeface="Symbol" panose="05050102010706020507" pitchFamily="18" charset="2"/>
              </a:rPr>
              <a:t>,  circle </a:t>
            </a:r>
            <a:r>
              <a:rPr lang="en-US" altLang="en-US" sz="2400" i="1" dirty="0">
                <a:sym typeface="Symbol" panose="05050102010706020507" pitchFamily="18" charset="2"/>
              </a:rPr>
              <a:t>y</a:t>
            </a:r>
            <a:r>
              <a:rPr lang="en-US" altLang="en-US" sz="2400" dirty="0">
                <a:sym typeface="Symbol" panose="05050102010706020507" pitchFamily="18" charset="2"/>
              </a:rPr>
              <a:t>, </a:t>
            </a:r>
            <a:r>
              <a:rPr lang="en-US" altLang="en-US" sz="2400" i="1" dirty="0">
                <a:sym typeface="Symbol" panose="05050102010706020507" pitchFamily="18" charset="2"/>
              </a:rPr>
              <a:t>x </a:t>
            </a:r>
            <a:r>
              <a:rPr lang="en-US" altLang="en-US" sz="2400" dirty="0">
                <a:sym typeface="Symbol" panose="05050102010706020507" pitchFamily="18" charset="2"/>
              </a:rPr>
              <a:t>and </a:t>
            </a:r>
            <a:r>
              <a:rPr lang="en-US" altLang="en-US" sz="2400" i="1" dirty="0">
                <a:sym typeface="Symbol" panose="05050102010706020507" pitchFamily="18" charset="2"/>
              </a:rPr>
              <a:t>y </a:t>
            </a:r>
            <a:r>
              <a:rPr lang="en-US" altLang="en-US" sz="2400" dirty="0">
                <a:sym typeface="Symbol" panose="05050102010706020507" pitchFamily="18" charset="2"/>
              </a:rPr>
              <a:t>do not have the same </a:t>
            </a:r>
            <a:r>
              <a:rPr lang="en-US" altLang="en-US" sz="2400" dirty="0" err="1">
                <a:sym typeface="Symbol" panose="05050102010706020507" pitchFamily="18" charset="2"/>
              </a:rPr>
              <a:t>colour</a:t>
            </a:r>
            <a:r>
              <a:rPr lang="en-US" altLang="en-US" sz="2400" i="1" dirty="0">
                <a:sym typeface="Symbol" panose="05050102010706020507" pitchFamily="18" charset="2"/>
              </a:rPr>
              <a:t>.</a:t>
            </a:r>
          </a:p>
          <a:p>
            <a:pPr marL="0" indent="0">
              <a:buNone/>
            </a:pPr>
            <a:endParaRPr lang="en-US" altLang="en-US" sz="2400" i="1" dirty="0">
              <a:sym typeface="Symbol" panose="05050102010706020507" pitchFamily="18" charset="2"/>
            </a:endParaRPr>
          </a:p>
          <a:p>
            <a:pPr marL="0" indent="0">
              <a:buNone/>
            </a:pP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8643">
                                            <p:txEl>
                                              <p:pRg st="2" end="2"/>
                                            </p:txEl>
                                          </p:spTgt>
                                        </p:tgtEl>
                                        <p:attrNameLst>
                                          <p:attrName>style.visibility</p:attrName>
                                        </p:attrNameLst>
                                      </p:cBhvr>
                                      <p:to>
                                        <p:strVal val="visible"/>
                                      </p:to>
                                    </p:set>
                                    <p:animEffect transition="in" filter="box(in)">
                                      <p:cBhvr>
                                        <p:cTn id="7" dur="500"/>
                                        <p:tgtEl>
                                          <p:spTgt spid="3686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8643">
                                            <p:txEl>
                                              <p:pRg st="4" end="4"/>
                                            </p:txEl>
                                          </p:spTgt>
                                        </p:tgtEl>
                                        <p:attrNameLst>
                                          <p:attrName>style.visibility</p:attrName>
                                        </p:attrNameLst>
                                      </p:cBhvr>
                                      <p:to>
                                        <p:strVal val="visible"/>
                                      </p:to>
                                    </p:set>
                                    <p:animEffect transition="in" filter="box(in)">
                                      <p:cBhvr>
                                        <p:cTn id="12" dur="500"/>
                                        <p:tgtEl>
                                          <p:spTgt spid="36864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8643">
                                            <p:txEl>
                                              <p:pRg st="5" end="5"/>
                                            </p:txEl>
                                          </p:spTgt>
                                        </p:tgtEl>
                                        <p:attrNameLst>
                                          <p:attrName>style.visibility</p:attrName>
                                        </p:attrNameLst>
                                      </p:cBhvr>
                                      <p:to>
                                        <p:strVal val="visible"/>
                                      </p:to>
                                    </p:set>
                                    <p:animEffect transition="in" filter="box(in)">
                                      <p:cBhvr>
                                        <p:cTn id="17" dur="500"/>
                                        <p:tgtEl>
                                          <p:spTgt spid="368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F742BC3E-8164-41FB-B33E-CEB0A8229E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8D836A08-00EE-4AC6-B5C3-19856B791C69}" type="slidenum">
              <a:rPr lang="en-GB" altLang="en-US" sz="1050">
                <a:latin typeface="Arial" panose="020B0604020202020204" pitchFamily="34" charset="0"/>
                <a:cs typeface="Arial" panose="020B0604020202020204" pitchFamily="34" charset="0"/>
              </a:rPr>
              <a:pPr>
                <a:spcBef>
                  <a:spcPct val="0"/>
                </a:spcBef>
                <a:buFontTx/>
                <a:buNone/>
              </a:pPr>
              <a:t>89</a:t>
            </a:fld>
            <a:endParaRPr lang="en-GB" altLang="en-US" sz="1050">
              <a:latin typeface="Arial" panose="020B0604020202020204" pitchFamily="34" charset="0"/>
              <a:cs typeface="Arial" panose="020B0604020202020204" pitchFamily="34" charset="0"/>
            </a:endParaRPr>
          </a:p>
        </p:txBody>
      </p:sp>
      <p:sp>
        <p:nvSpPr>
          <p:cNvPr id="44035" name="Rectangle 2">
            <a:extLst>
              <a:ext uri="{FF2B5EF4-FFF2-40B4-BE49-F238E27FC236}">
                <a16:creationId xmlns:a16="http://schemas.microsoft.com/office/drawing/2014/main" id="{D9C9023B-30FE-4769-ADC6-0605F5A22493}"/>
              </a:ext>
            </a:extLst>
          </p:cNvPr>
          <p:cNvSpPr>
            <a:spLocks noGrp="1" noChangeArrowheads="1"/>
          </p:cNvSpPr>
          <p:nvPr>
            <p:ph type="title"/>
          </p:nvPr>
        </p:nvSpPr>
        <p:spPr>
          <a:xfrm>
            <a:off x="859367" y="745464"/>
            <a:ext cx="7029450" cy="857250"/>
          </a:xfrm>
        </p:spPr>
        <p:txBody>
          <a:bodyPr/>
          <a:lstStyle/>
          <a:p>
            <a:pPr eaLnBrk="1" hangingPunct="1"/>
            <a:r>
              <a:rPr lang="en-US" altLang="en-US" sz="2700" b="1" dirty="0">
                <a:solidFill>
                  <a:schemeClr val="folHlink"/>
                </a:solidFill>
                <a:latin typeface="Times New Roman" panose="02020603050405020304" pitchFamily="18" charset="0"/>
                <a:cs typeface="Times New Roman" panose="02020603050405020304" pitchFamily="18" charset="0"/>
              </a:rPr>
              <a:t>Negations Of Quantified Statements (with two Quantifiers): Example</a:t>
            </a:r>
            <a:endParaRPr lang="en-GB" altLang="en-US" sz="2700" b="1" dirty="0">
              <a:solidFill>
                <a:schemeClr val="folHlink"/>
              </a:solidFill>
              <a:latin typeface="Times New Roman" panose="02020603050405020304" pitchFamily="18" charset="0"/>
              <a:cs typeface="Times New Roman" panose="02020603050405020304" pitchFamily="18" charset="0"/>
            </a:endParaRPr>
          </a:p>
        </p:txBody>
      </p:sp>
      <p:sp>
        <p:nvSpPr>
          <p:cNvPr id="377859" name="Rectangle 3">
            <a:extLst>
              <a:ext uri="{FF2B5EF4-FFF2-40B4-BE49-F238E27FC236}">
                <a16:creationId xmlns:a16="http://schemas.microsoft.com/office/drawing/2014/main" id="{24536CBC-C688-45AA-B24E-FC86D19B4318}"/>
              </a:ext>
            </a:extLst>
          </p:cNvPr>
          <p:cNvSpPr>
            <a:spLocks noGrp="1" noChangeArrowheads="1"/>
          </p:cNvSpPr>
          <p:nvPr>
            <p:ph type="body" idx="1"/>
          </p:nvPr>
        </p:nvSpPr>
        <p:spPr>
          <a:xfrm>
            <a:off x="628649" y="2185989"/>
            <a:ext cx="8100483" cy="3398044"/>
          </a:xfrm>
        </p:spPr>
        <p:txBody>
          <a:bodyPr>
            <a:normAutofit/>
          </a:bodyPr>
          <a:lstStyle/>
          <a:p>
            <a:pPr marL="0" indent="0">
              <a:buNone/>
            </a:pPr>
            <a:r>
              <a:rPr lang="en-US" altLang="en-US" sz="2400" dirty="0">
                <a:sym typeface="Symbol" panose="05050102010706020507" pitchFamily="18" charset="2"/>
              </a:rPr>
              <a:t>Write a formal negation for the following statement:</a:t>
            </a:r>
          </a:p>
          <a:p>
            <a:pPr marL="0" indent="0">
              <a:buNone/>
            </a:pPr>
            <a:r>
              <a:rPr lang="en-US" altLang="en-US" sz="2400" dirty="0">
                <a:sym typeface="Symbol" panose="05050102010706020507" pitchFamily="18" charset="2"/>
              </a:rPr>
              <a:t>b.	There is a triangle </a:t>
            </a:r>
            <a:r>
              <a:rPr lang="en-US" altLang="en-US" sz="2400" i="1" dirty="0">
                <a:sym typeface="Symbol" panose="05050102010706020507" pitchFamily="18" charset="2"/>
              </a:rPr>
              <a:t>x</a:t>
            </a:r>
            <a:r>
              <a:rPr lang="en-US" altLang="en-US" sz="2400" dirty="0">
                <a:sym typeface="Symbol" panose="05050102010706020507" pitchFamily="18" charset="2"/>
              </a:rPr>
              <a:t> such that for all square </a:t>
            </a:r>
            <a:r>
              <a:rPr lang="en-US" altLang="en-US" sz="2400" i="1" dirty="0">
                <a:sym typeface="Symbol" panose="05050102010706020507" pitchFamily="18" charset="2"/>
              </a:rPr>
              <a:t>y</a:t>
            </a: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is to the 	right of </a:t>
            </a:r>
            <a:r>
              <a:rPr lang="en-US" altLang="en-US" sz="2400" i="1" dirty="0">
                <a:sym typeface="Symbol" panose="05050102010706020507" pitchFamily="18" charset="2"/>
              </a:rPr>
              <a:t>y</a:t>
            </a:r>
            <a:r>
              <a:rPr lang="en-US" altLang="en-US" sz="2400" dirty="0">
                <a:sym typeface="Symbol" panose="05050102010706020507" pitchFamily="18" charset="2"/>
              </a:rPr>
              <a:t>.</a:t>
            </a:r>
          </a:p>
          <a:p>
            <a:pPr marL="0" indent="0">
              <a:buNone/>
            </a:pPr>
            <a:r>
              <a:rPr lang="en-US" altLang="en-US" sz="2400" i="1" dirty="0">
                <a:sym typeface="Symbol" panose="05050102010706020507" pitchFamily="18" charset="2"/>
              </a:rPr>
              <a:t>	 </a:t>
            </a:r>
            <a:r>
              <a:rPr lang="en-US" altLang="en-US" sz="2400" dirty="0">
                <a:sym typeface="Symbol" panose="05050102010706020507" pitchFamily="18" charset="2"/>
              </a:rPr>
              <a:t> a triangle </a:t>
            </a:r>
            <a:r>
              <a:rPr lang="en-US" altLang="en-US" sz="2400" i="1" dirty="0">
                <a:sym typeface="Symbol" panose="05050102010706020507" pitchFamily="18" charset="2"/>
              </a:rPr>
              <a:t>x</a:t>
            </a:r>
            <a:r>
              <a:rPr lang="en-US" altLang="en-US" sz="2400" dirty="0">
                <a:sym typeface="Symbol" panose="05050102010706020507" pitchFamily="18" charset="2"/>
              </a:rPr>
              <a:t>, </a:t>
            </a:r>
            <a:r>
              <a:rPr lang="en-US" altLang="en-US" sz="2400" i="1" dirty="0">
                <a:sym typeface="Symbol" panose="05050102010706020507" pitchFamily="18" charset="2"/>
              </a:rPr>
              <a:t> </a:t>
            </a:r>
            <a:r>
              <a:rPr lang="en-US" altLang="en-US" sz="2400" dirty="0">
                <a:sym typeface="Symbol" panose="05050102010706020507" pitchFamily="18" charset="2"/>
              </a:rPr>
              <a:t>square </a:t>
            </a:r>
            <a:r>
              <a:rPr lang="en-US" altLang="en-US" sz="2400" i="1" dirty="0">
                <a:sym typeface="Symbol" panose="05050102010706020507" pitchFamily="18" charset="2"/>
              </a:rPr>
              <a:t>y</a:t>
            </a: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is to the right of </a:t>
            </a:r>
            <a:r>
              <a:rPr lang="en-US" altLang="en-US" sz="2400" i="1" dirty="0">
                <a:sym typeface="Symbol" panose="05050102010706020507" pitchFamily="18" charset="2"/>
              </a:rPr>
              <a:t>y</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Negation is:</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 </a:t>
            </a:r>
            <a:r>
              <a:rPr lang="en-US" altLang="en-US" sz="2400" dirty="0">
                <a:sym typeface="Symbol" panose="05050102010706020507" pitchFamily="18" charset="2"/>
              </a:rPr>
              <a:t>triangles </a:t>
            </a:r>
            <a:r>
              <a:rPr lang="en-US" altLang="en-US" sz="2400" i="1" dirty="0">
                <a:sym typeface="Symbol" panose="05050102010706020507" pitchFamily="18" charset="2"/>
              </a:rPr>
              <a:t>x</a:t>
            </a:r>
            <a:r>
              <a:rPr lang="en-US" altLang="en-US" sz="2400" dirty="0">
                <a:sym typeface="Symbol" panose="05050102010706020507" pitchFamily="18" charset="2"/>
              </a:rPr>
              <a:t>,  a square </a:t>
            </a:r>
            <a:r>
              <a:rPr lang="en-US" altLang="en-US" sz="2400" i="1" dirty="0">
                <a:sym typeface="Symbol" panose="05050102010706020507" pitchFamily="18" charset="2"/>
              </a:rPr>
              <a:t>y</a:t>
            </a: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is not to the right of </a:t>
            </a:r>
            <a:r>
              <a:rPr lang="en-US" altLang="en-US" sz="2400" i="1" dirty="0">
                <a:sym typeface="Symbol" panose="05050102010706020507" pitchFamily="18" charset="2"/>
              </a:rPr>
              <a:t>y</a:t>
            </a:r>
            <a:r>
              <a:rPr lang="en-US" altLang="en-US" sz="2400" dirty="0">
                <a:sym typeface="Symbol" panose="05050102010706020507" pitchFamily="18" charset="2"/>
              </a:rPr>
              <a:t>.</a:t>
            </a:r>
          </a:p>
          <a:p>
            <a:pPr marL="0" indent="0">
              <a:buNone/>
            </a:pPr>
            <a:endParaRPr lang="en-US" altLang="en-US" sz="18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7859">
                                            <p:txEl>
                                              <p:pRg st="2" end="2"/>
                                            </p:txEl>
                                          </p:spTgt>
                                        </p:tgtEl>
                                        <p:attrNameLst>
                                          <p:attrName>style.visibility</p:attrName>
                                        </p:attrNameLst>
                                      </p:cBhvr>
                                      <p:to>
                                        <p:strVal val="visible"/>
                                      </p:to>
                                    </p:set>
                                    <p:animEffect transition="in" filter="box(in)">
                                      <p:cBhvr>
                                        <p:cTn id="7" dur="500"/>
                                        <p:tgtEl>
                                          <p:spTgt spid="3778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77859">
                                            <p:txEl>
                                              <p:pRg st="4" end="4"/>
                                            </p:txEl>
                                          </p:spTgt>
                                        </p:tgtEl>
                                        <p:attrNameLst>
                                          <p:attrName>style.visibility</p:attrName>
                                        </p:attrNameLst>
                                      </p:cBhvr>
                                      <p:to>
                                        <p:strVal val="visible"/>
                                      </p:to>
                                    </p:set>
                                    <p:animEffect transition="in" filter="box(in)">
                                      <p:cBhvr>
                                        <p:cTn id="12" dur="500"/>
                                        <p:tgtEl>
                                          <p:spTgt spid="37785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77859">
                                            <p:txEl>
                                              <p:pRg st="5" end="5"/>
                                            </p:txEl>
                                          </p:spTgt>
                                        </p:tgtEl>
                                        <p:attrNameLst>
                                          <p:attrName>style.visibility</p:attrName>
                                        </p:attrNameLst>
                                      </p:cBhvr>
                                      <p:to>
                                        <p:strVal val="visible"/>
                                      </p:to>
                                    </p:set>
                                    <p:animEffect transition="in" filter="box(in)">
                                      <p:cBhvr>
                                        <p:cTn id="17" dur="500"/>
                                        <p:tgtEl>
                                          <p:spTgt spid="3778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38BD61E8-BB12-4B1A-A795-FE06AE410319}"/>
              </a:ext>
            </a:extLst>
          </p:cNvPr>
          <p:cNvSpPr>
            <a:spLocks noGrp="1" noChangeArrowheads="1"/>
          </p:cNvSpPr>
          <p:nvPr>
            <p:ph type="title"/>
          </p:nvPr>
        </p:nvSpPr>
        <p:spPr>
          <a:xfrm>
            <a:off x="457200" y="44926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What are Logical Connectives?</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12292" name="Rectangle 3">
            <a:extLst>
              <a:ext uri="{FF2B5EF4-FFF2-40B4-BE49-F238E27FC236}">
                <a16:creationId xmlns:a16="http://schemas.microsoft.com/office/drawing/2014/main" id="{B7E60495-1AEA-4B26-9F60-402F489834F7}"/>
              </a:ext>
            </a:extLst>
          </p:cNvPr>
          <p:cNvSpPr>
            <a:spLocks noGrp="1" noChangeArrowheads="1"/>
          </p:cNvSpPr>
          <p:nvPr>
            <p:ph idx="1"/>
          </p:nvPr>
        </p:nvSpPr>
        <p:spPr>
          <a:xfrm>
            <a:off x="457200" y="1771650"/>
            <a:ext cx="8229600" cy="4530725"/>
          </a:xfrm>
        </p:spPr>
        <p:txBody>
          <a:bodyPr/>
          <a:lstStyle/>
          <a:p>
            <a:pPr marL="0" indent="0" eaLnBrk="1" hangingPunct="1">
              <a:lnSpc>
                <a:spcPct val="90000"/>
              </a:lnSpc>
              <a:buFontTx/>
              <a:buNone/>
            </a:pPr>
            <a:r>
              <a:rPr lang="en-GB" altLang="en-US" sz="2400" dirty="0">
                <a:latin typeface="Times New Roman" panose="02020603050405020304" pitchFamily="18" charset="0"/>
                <a:cs typeface="Times New Roman" panose="02020603050405020304" pitchFamily="18" charset="0"/>
              </a:rPr>
              <a:t>Roughly speaking, in arithmetic an </a:t>
            </a:r>
            <a:r>
              <a:rPr lang="en-GB" altLang="en-US" sz="2400" i="1" dirty="0">
                <a:latin typeface="Times New Roman" panose="02020603050405020304" pitchFamily="18" charset="0"/>
                <a:cs typeface="Times New Roman" panose="02020603050405020304" pitchFamily="18" charset="0"/>
              </a:rPr>
              <a:t>operation</a:t>
            </a:r>
            <a:r>
              <a:rPr lang="en-GB" altLang="en-US" sz="2400" dirty="0">
                <a:latin typeface="Times New Roman" panose="02020603050405020304" pitchFamily="18" charset="0"/>
                <a:cs typeface="Times New Roman" panose="02020603050405020304" pitchFamily="18" charset="0"/>
              </a:rPr>
              <a:t> is a rule for producing new numbers from a pair of given numbers, like addition (+) or multiplication (</a:t>
            </a:r>
            <a:r>
              <a:rPr lang="en-GB" altLang="en-US" sz="2400" dirty="0">
                <a:latin typeface="Times New Roman" panose="02020603050405020304" pitchFamily="18" charset="0"/>
                <a:cs typeface="Times New Roman" panose="02020603050405020304" pitchFamily="18" charset="0"/>
                <a:sym typeface="Symbol" panose="05050102010706020507" pitchFamily="18" charset="2"/>
              </a:rPr>
              <a:t>). </a:t>
            </a:r>
          </a:p>
          <a:p>
            <a:pPr marL="0" indent="0" eaLnBrk="1" hangingPunct="1">
              <a:lnSpc>
                <a:spcPct val="90000"/>
              </a:lnSpc>
              <a:buFontTx/>
              <a:buNone/>
            </a:pPr>
            <a:endParaRPr lang="en-GB"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r>
              <a:rPr lang="en-GB" altLang="en-US" sz="2400" dirty="0">
                <a:latin typeface="Times New Roman" panose="02020603050405020304" pitchFamily="18" charset="0"/>
                <a:cs typeface="Times New Roman" panose="02020603050405020304" pitchFamily="18" charset="0"/>
                <a:sym typeface="Symbol" panose="05050102010706020507" pitchFamily="18" charset="2"/>
              </a:rPr>
              <a:t>In Logic, we form new statements by combining short statements using </a:t>
            </a:r>
            <a:r>
              <a:rPr lang="en-GB" altLang="en-US" sz="2400" b="1" dirty="0">
                <a:latin typeface="Times New Roman" panose="02020603050405020304" pitchFamily="18" charset="0"/>
                <a:cs typeface="Times New Roman" panose="02020603050405020304" pitchFamily="18" charset="0"/>
                <a:sym typeface="Symbol" panose="05050102010706020507" pitchFamily="18" charset="2"/>
              </a:rPr>
              <a:t>connectives</a:t>
            </a:r>
            <a:r>
              <a:rPr lang="en-GB" altLang="en-US" sz="2400" dirty="0">
                <a:latin typeface="Times New Roman" panose="02020603050405020304" pitchFamily="18" charset="0"/>
                <a:cs typeface="Times New Roman" panose="02020603050405020304" pitchFamily="18" charset="0"/>
                <a:sym typeface="Symbol" panose="05050102010706020507" pitchFamily="18" charset="2"/>
              </a:rPr>
              <a:t>, like words </a:t>
            </a:r>
            <a:r>
              <a:rPr lang="en-GB" altLang="en-US" sz="2400" i="1" dirty="0">
                <a:latin typeface="Times New Roman" panose="02020603050405020304" pitchFamily="18" charset="0"/>
                <a:cs typeface="Times New Roman" panose="02020603050405020304" pitchFamily="18" charset="0"/>
                <a:sym typeface="Symbol" panose="05050102010706020507" pitchFamily="18" charset="2"/>
              </a:rPr>
              <a:t>and</a:t>
            </a:r>
            <a:r>
              <a:rPr lang="en-GB"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GB" altLang="en-US" sz="2400" i="1" dirty="0">
                <a:latin typeface="Times New Roman" panose="02020603050405020304" pitchFamily="18" charset="0"/>
                <a:cs typeface="Times New Roman" panose="02020603050405020304" pitchFamily="18" charset="0"/>
                <a:sym typeface="Symbol" panose="05050102010706020507" pitchFamily="18" charset="2"/>
              </a:rPr>
              <a:t>or</a:t>
            </a:r>
            <a:r>
              <a:rPr lang="en-GB" altLang="en-US" sz="2400" dirty="0">
                <a:latin typeface="Times New Roman" panose="02020603050405020304" pitchFamily="18" charset="0"/>
                <a:cs typeface="Times New Roman" panose="02020603050405020304" pitchFamily="18" charset="0"/>
                <a:sym typeface="Symbol" panose="05050102010706020507" pitchFamily="18" charset="2"/>
              </a:rPr>
              <a:t>. Logical connectives are also call logical </a:t>
            </a:r>
            <a:r>
              <a:rPr lang="en-GB" altLang="en-US" sz="2400" b="1" dirty="0">
                <a:latin typeface="Times New Roman" panose="02020603050405020304" pitchFamily="18" charset="0"/>
                <a:cs typeface="Times New Roman" panose="02020603050405020304" pitchFamily="18" charset="0"/>
                <a:sym typeface="Symbol" panose="05050102010706020507" pitchFamily="18" charset="2"/>
              </a:rPr>
              <a:t>operators</a:t>
            </a:r>
            <a:r>
              <a:rPr lang="en-GB" altLang="en-US" sz="2400" dirty="0">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Examples:</a:t>
            </a:r>
          </a:p>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This room is hot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and</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 am tired.</a:t>
            </a:r>
          </a:p>
          <a:p>
            <a:pPr marL="0" indent="0"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MATH221 lectures are fun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or</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 am dreaming.</a:t>
            </a:r>
          </a:p>
          <a:p>
            <a:pPr marL="0" indent="0" eaLnBrk="1" hangingPunct="1">
              <a:lnSpc>
                <a:spcPct val="90000"/>
              </a:lnSpc>
              <a:buFontTx/>
              <a:buNone/>
            </a:pPr>
            <a:endParaRPr lang="en-GB"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2290" name="Slide Number Placeholder 5">
            <a:extLst>
              <a:ext uri="{FF2B5EF4-FFF2-40B4-BE49-F238E27FC236}">
                <a16:creationId xmlns:a16="http://schemas.microsoft.com/office/drawing/2014/main" id="{178F7952-EDE5-491A-B1A9-B00E736A45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9CC6AAF-1CF7-452D-A9DD-A0957C407E47}" type="slidenum">
              <a:rPr lang="en-GB" altLang="en-US" sz="1400" smtClean="0"/>
              <a:pPr>
                <a:spcBef>
                  <a:spcPct val="0"/>
                </a:spcBef>
                <a:buFontTx/>
                <a:buNone/>
              </a:pPr>
              <a:t>9</a:t>
            </a:fld>
            <a:endParaRPr lang="en-GB" altLang="en-US" sz="1400"/>
          </a:p>
        </p:txBody>
      </p:sp>
    </p:spTree>
    <p:extLst>
      <p:ext uri="{BB962C8B-B14F-4D97-AF65-F5344CB8AC3E}">
        <p14:creationId xmlns:p14="http://schemas.microsoft.com/office/powerpoint/2010/main" val="16015833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1252F0D2-93A3-4637-B023-F9E37B8014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87735947-2CE4-4D19-B344-107CA87EE634}" type="slidenum">
              <a:rPr lang="en-GB" altLang="en-US" sz="1050">
                <a:latin typeface="Arial" panose="020B0604020202020204" pitchFamily="34" charset="0"/>
                <a:cs typeface="Arial" panose="020B0604020202020204" pitchFamily="34" charset="0"/>
              </a:rPr>
              <a:pPr>
                <a:spcBef>
                  <a:spcPct val="0"/>
                </a:spcBef>
                <a:buFontTx/>
                <a:buNone/>
              </a:pPr>
              <a:t>90</a:t>
            </a:fld>
            <a:endParaRPr lang="en-GB" altLang="en-US" sz="1050">
              <a:latin typeface="Arial" panose="020B0604020202020204" pitchFamily="34" charset="0"/>
              <a:cs typeface="Arial" panose="020B0604020202020204" pitchFamily="34" charset="0"/>
            </a:endParaRPr>
          </a:p>
        </p:txBody>
      </p:sp>
      <p:sp>
        <p:nvSpPr>
          <p:cNvPr id="45059" name="Rectangle 2">
            <a:extLst>
              <a:ext uri="{FF2B5EF4-FFF2-40B4-BE49-F238E27FC236}">
                <a16:creationId xmlns:a16="http://schemas.microsoft.com/office/drawing/2014/main" id="{D4CD2439-E52E-4793-A64A-D78D898AEE34}"/>
              </a:ext>
            </a:extLst>
          </p:cNvPr>
          <p:cNvSpPr>
            <a:spLocks noGrp="1" noChangeArrowheads="1"/>
          </p:cNvSpPr>
          <p:nvPr>
            <p:ph type="ctrTitle"/>
          </p:nvPr>
        </p:nvSpPr>
        <p:spPr>
          <a:xfrm>
            <a:off x="1531469" y="2302097"/>
            <a:ext cx="5829300" cy="1371600"/>
          </a:xfrm>
        </p:spPr>
        <p:txBody>
          <a:bodyPr/>
          <a:lstStyle/>
          <a:p>
            <a:pPr eaLnBrk="1" hangingPunct="1"/>
            <a:r>
              <a:rPr lang="en-GB" altLang="en-US" b="1" dirty="0">
                <a:solidFill>
                  <a:schemeClr val="folHlink"/>
                </a:solidFill>
                <a:latin typeface="Times New Roman" panose="02020603050405020304" pitchFamily="18" charset="0"/>
                <a:cs typeface="Times New Roman" panose="02020603050405020304" pitchFamily="18" charset="0"/>
              </a:rPr>
              <a:t>End of Unit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6413</TotalTime>
  <Words>6372</Words>
  <Application>Microsoft Office PowerPoint</Application>
  <PresentationFormat>On-screen Show (4:3)</PresentationFormat>
  <Paragraphs>970</Paragraphs>
  <Slides>90</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90</vt:i4>
      </vt:variant>
    </vt:vector>
  </HeadingPairs>
  <TitlesOfParts>
    <vt:vector size="98" baseType="lpstr">
      <vt:lpstr>Arial</vt:lpstr>
      <vt:lpstr>Calibri</vt:lpstr>
      <vt:lpstr>Calibri Light</vt:lpstr>
      <vt:lpstr>Cambria Math</vt:lpstr>
      <vt:lpstr>Times New Roman</vt:lpstr>
      <vt:lpstr>Office Theme</vt:lpstr>
      <vt:lpstr>1_Office Theme</vt:lpstr>
      <vt:lpstr>Equation</vt:lpstr>
      <vt:lpstr>MATH221 Mathematics for Computer Science</vt:lpstr>
      <vt:lpstr>OBJECTIVES</vt:lpstr>
      <vt:lpstr>PowerPoint Presentation</vt:lpstr>
      <vt:lpstr>What is Logic?</vt:lpstr>
      <vt:lpstr>Statement</vt:lpstr>
      <vt:lpstr>Statement: Examples</vt:lpstr>
      <vt:lpstr>Non-Statement: Examples</vt:lpstr>
      <vt:lpstr>Logical Connectives and Compound Statements</vt:lpstr>
      <vt:lpstr>What are Logical Connectives?</vt:lpstr>
      <vt:lpstr>Connectives</vt:lpstr>
      <vt:lpstr>Logical Connectives and Compound Statements</vt:lpstr>
      <vt:lpstr>Negation: ~ P</vt:lpstr>
      <vt:lpstr>Negation: Examples</vt:lpstr>
      <vt:lpstr>Negation: Truth Table</vt:lpstr>
      <vt:lpstr>Negation: Notes</vt:lpstr>
      <vt:lpstr>Disjunction: P  Q</vt:lpstr>
      <vt:lpstr>Disjunction: Examples</vt:lpstr>
      <vt:lpstr>Examples:</vt:lpstr>
      <vt:lpstr>Examples:</vt:lpstr>
      <vt:lpstr>Disjunction: Truth Table</vt:lpstr>
      <vt:lpstr>Examples:</vt:lpstr>
      <vt:lpstr>Conjunction: P  Q</vt:lpstr>
      <vt:lpstr>Conjunction: Examples</vt:lpstr>
      <vt:lpstr>Examples:</vt:lpstr>
      <vt:lpstr>Examples:</vt:lpstr>
      <vt:lpstr>Conjunction: Truth Table</vt:lpstr>
      <vt:lpstr>Examples:</vt:lpstr>
      <vt:lpstr>Truth Tables for Compound Statements</vt:lpstr>
      <vt:lpstr>Order for Evaluating Logical Connectives</vt:lpstr>
      <vt:lpstr>Truth Tables For Compound Statements: Example</vt:lpstr>
      <vt:lpstr>Truth Tables For Compound Statements: Example</vt:lpstr>
      <vt:lpstr>Truth Tables For Compound Statements: Example</vt:lpstr>
      <vt:lpstr>Conditional: P  Q</vt:lpstr>
      <vt:lpstr>Conditional: P  Q</vt:lpstr>
      <vt:lpstr>Examples</vt:lpstr>
      <vt:lpstr>Examples:</vt:lpstr>
      <vt:lpstr>Conditional: Truth Table</vt:lpstr>
      <vt:lpstr>Example:</vt:lpstr>
      <vt:lpstr>Biconditional: P  Q</vt:lpstr>
      <vt:lpstr>Examples</vt:lpstr>
      <vt:lpstr>Biconditional: Note</vt:lpstr>
      <vt:lpstr>Examples:</vt:lpstr>
      <vt:lpstr>Biconditional: Truth Table</vt:lpstr>
      <vt:lpstr>Examples:</vt:lpstr>
      <vt:lpstr>Evaluating Compound Statements</vt:lpstr>
      <vt:lpstr>Examples:</vt:lpstr>
      <vt:lpstr>Tautology</vt:lpstr>
      <vt:lpstr>Examples</vt:lpstr>
      <vt:lpstr>Contradiction</vt:lpstr>
      <vt:lpstr>Example</vt:lpstr>
      <vt:lpstr>Contingent</vt:lpstr>
      <vt:lpstr>Contingent: Example</vt:lpstr>
      <vt:lpstr>Example: Determining tautology, contradiction or contingent statement</vt:lpstr>
      <vt:lpstr>Logical Equivalence</vt:lpstr>
      <vt:lpstr>Logical Equivalence: Notes</vt:lpstr>
      <vt:lpstr>Substitution</vt:lpstr>
      <vt:lpstr>Some Logical Equivalences</vt:lpstr>
      <vt:lpstr>Some Logical Equivalences</vt:lpstr>
      <vt:lpstr>Some Logical Equivalences</vt:lpstr>
      <vt:lpstr>Other Logical Equivalences</vt:lpstr>
      <vt:lpstr>Other Logical Equivalences</vt:lpstr>
      <vt:lpstr>Using Substitution: Example -  Proving Tautology</vt:lpstr>
      <vt:lpstr>Using Substitution: Example -  Simplification</vt:lpstr>
      <vt:lpstr>PowerPoint Presentation</vt:lpstr>
      <vt:lpstr>Discussion:</vt:lpstr>
      <vt:lpstr>Predicate</vt:lpstr>
      <vt:lpstr>Quantifiers</vt:lpstr>
      <vt:lpstr>Universal And Existential Statements</vt:lpstr>
      <vt:lpstr>Discussion:</vt:lpstr>
      <vt:lpstr>Examples:</vt:lpstr>
      <vt:lpstr>Examples:</vt:lpstr>
      <vt:lpstr>Universal Statements: Important</vt:lpstr>
      <vt:lpstr>Existential Statements: Important</vt:lpstr>
      <vt:lpstr>Aside</vt:lpstr>
      <vt:lpstr>Aside</vt:lpstr>
      <vt:lpstr>Examples:</vt:lpstr>
      <vt:lpstr>Examples:</vt:lpstr>
      <vt:lpstr>Examples:</vt:lpstr>
      <vt:lpstr>Quantified Statements: Examples</vt:lpstr>
      <vt:lpstr>Discussion:</vt:lpstr>
      <vt:lpstr>Examples:</vt:lpstr>
      <vt:lpstr>Discussion:</vt:lpstr>
      <vt:lpstr>Negations Of Universal Statements</vt:lpstr>
      <vt:lpstr>Negations Of Existential Statements</vt:lpstr>
      <vt:lpstr>Negations Of Universal and Existential Statements: Example</vt:lpstr>
      <vt:lpstr>Negations Of Universal Conditional Statements</vt:lpstr>
      <vt:lpstr>Negations Of Quantified Statements (with two Quantifiers)</vt:lpstr>
      <vt:lpstr>Negations Of Quantified Statements (with two Quantifiers): Example</vt:lpstr>
      <vt:lpstr>Negations Of Quantified Statements (with two Quantifiers): Example</vt:lpstr>
      <vt:lpstr>End of Unit 1</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BUS003 Business Mathematics</dc:title>
  <dc:creator>aa</dc:creator>
  <cp:lastModifiedBy>Hee Beng Kuan Tan</cp:lastModifiedBy>
  <cp:revision>500</cp:revision>
  <cp:lastPrinted>2022-01-01T11:07:14Z</cp:lastPrinted>
  <dcterms:created xsi:type="dcterms:W3CDTF">2006-12-19T02:31:58Z</dcterms:created>
  <dcterms:modified xsi:type="dcterms:W3CDTF">2022-05-30T10:00:37Z</dcterms:modified>
</cp:coreProperties>
</file>