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4" r:id="rId5"/>
    <p:sldId id="275" r:id="rId6"/>
    <p:sldId id="278" r:id="rId7"/>
    <p:sldId id="27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704798-5B39-4E5F-8BEE-2608F52F6CC1}">
          <p14:sldIdLst>
            <p14:sldId id="256"/>
            <p14:sldId id="257"/>
            <p14:sldId id="280"/>
            <p14:sldId id="274"/>
            <p14:sldId id="275"/>
            <p14:sldId id="278"/>
            <p14:sldId id="27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BF99-E777-4FC2-8F87-845C43426BBE}" v="66" dt="2025-02-19T04:50:45.292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7" autoAdjust="0"/>
    <p:restoredTop sz="94660"/>
  </p:normalViewPr>
  <p:slideViewPr>
    <p:cSldViewPr snapToGrid="0">
      <p:cViewPr>
        <p:scale>
          <a:sx n="92" d="100"/>
          <a:sy n="92" d="100"/>
        </p:scale>
        <p:origin x="1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llariben K. Limbachiya" userId="8570e00f-62c1-4029-b023-bafc028f9e3f" providerId="ADAL" clId="{03F6BF99-E777-4FC2-8F87-845C43426BBE}"/>
    <pc:docChg chg="undo custSel addSld delSld modSld modSection">
      <pc:chgData name="Killariben K. Limbachiya" userId="8570e00f-62c1-4029-b023-bafc028f9e3f" providerId="ADAL" clId="{03F6BF99-E777-4FC2-8F87-845C43426BBE}" dt="2025-02-19T04:53:35.860" v="1639" actId="1076"/>
      <pc:docMkLst>
        <pc:docMk/>
      </pc:docMkLst>
      <pc:sldChg chg="addSp delSp modSp mod">
        <pc:chgData name="Killariben K. Limbachiya" userId="8570e00f-62c1-4029-b023-bafc028f9e3f" providerId="ADAL" clId="{03F6BF99-E777-4FC2-8F87-845C43426BBE}" dt="2025-02-18T22:11:27.540" v="761" actId="1076"/>
        <pc:sldMkLst>
          <pc:docMk/>
          <pc:sldMk cId="2417947984" sldId="256"/>
        </pc:sldMkLst>
        <pc:spChg chg="mod">
          <ac:chgData name="Killariben K. Limbachiya" userId="8570e00f-62c1-4029-b023-bafc028f9e3f" providerId="ADAL" clId="{03F6BF99-E777-4FC2-8F87-845C43426BBE}" dt="2025-02-18T22:11:27.540" v="761" actId="1076"/>
          <ac:spMkLst>
            <pc:docMk/>
            <pc:sldMk cId="2417947984" sldId="256"/>
            <ac:spMk id="2" creationId="{3C38AE5D-5C86-048C-1B35-8CBE1380CC55}"/>
          </ac:spMkLst>
        </pc:spChg>
        <pc:spChg chg="del mod">
          <ac:chgData name="Killariben K. Limbachiya" userId="8570e00f-62c1-4029-b023-bafc028f9e3f" providerId="ADAL" clId="{03F6BF99-E777-4FC2-8F87-845C43426BBE}" dt="2025-02-18T08:22:55.477" v="2" actId="478"/>
          <ac:spMkLst>
            <pc:docMk/>
            <pc:sldMk cId="2417947984" sldId="256"/>
            <ac:spMk id="3" creationId="{AD8D53E6-50EF-2392-AFC7-EA27B70DFDA1}"/>
          </ac:spMkLst>
        </pc:spChg>
        <pc:spChg chg="add del mod">
          <ac:chgData name="Killariben K. Limbachiya" userId="8570e00f-62c1-4029-b023-bafc028f9e3f" providerId="ADAL" clId="{03F6BF99-E777-4FC2-8F87-845C43426BBE}" dt="2025-02-18T08:27:07.635" v="22"/>
          <ac:spMkLst>
            <pc:docMk/>
            <pc:sldMk cId="2417947984" sldId="256"/>
            <ac:spMk id="4" creationId="{9C437FBE-D218-E05F-73C8-EFED068D8EC6}"/>
          </ac:spMkLst>
        </pc:spChg>
        <pc:spChg chg="add mod">
          <ac:chgData name="Killariben K. Limbachiya" userId="8570e00f-62c1-4029-b023-bafc028f9e3f" providerId="ADAL" clId="{03F6BF99-E777-4FC2-8F87-845C43426BBE}" dt="2025-02-18T08:26:08.743" v="11"/>
          <ac:spMkLst>
            <pc:docMk/>
            <pc:sldMk cId="2417947984" sldId="256"/>
            <ac:spMk id="5" creationId="{3F0A8C02-AD15-77EF-0034-E9FB84D34F47}"/>
          </ac:spMkLst>
        </pc:spChg>
        <pc:spChg chg="add mod">
          <ac:chgData name="Killariben K. Limbachiya" userId="8570e00f-62c1-4029-b023-bafc028f9e3f" providerId="ADAL" clId="{03F6BF99-E777-4FC2-8F87-845C43426BBE}" dt="2025-02-18T08:28:14.063" v="51" actId="1076"/>
          <ac:spMkLst>
            <pc:docMk/>
            <pc:sldMk cId="2417947984" sldId="256"/>
            <ac:spMk id="6" creationId="{5831C628-876F-9220-3FBA-0F098DC93DB4}"/>
          </ac:spMkLst>
        </pc:spChg>
        <pc:spChg chg="add mod">
          <ac:chgData name="Killariben K. Limbachiya" userId="8570e00f-62c1-4029-b023-bafc028f9e3f" providerId="ADAL" clId="{03F6BF99-E777-4FC2-8F87-845C43426BBE}" dt="2025-02-18T22:10:29.497" v="758" actId="207"/>
          <ac:spMkLst>
            <pc:docMk/>
            <pc:sldMk cId="2417947984" sldId="256"/>
            <ac:spMk id="7" creationId="{0D823FBB-F6EB-4ECF-55F3-8BC78935B789}"/>
          </ac:spMkLst>
        </pc:spChg>
      </pc:sldChg>
      <pc:sldChg chg="addSp delSp modSp mod">
        <pc:chgData name="Killariben K. Limbachiya" userId="8570e00f-62c1-4029-b023-bafc028f9e3f" providerId="ADAL" clId="{03F6BF99-E777-4FC2-8F87-845C43426BBE}" dt="2025-02-18T22:16:19.783" v="795"/>
        <pc:sldMkLst>
          <pc:docMk/>
          <pc:sldMk cId="1988359813" sldId="257"/>
        </pc:sldMkLst>
        <pc:spChg chg="mod">
          <ac:chgData name="Killariben K. Limbachiya" userId="8570e00f-62c1-4029-b023-bafc028f9e3f" providerId="ADAL" clId="{03F6BF99-E777-4FC2-8F87-845C43426BBE}" dt="2025-02-18T22:16:19.783" v="795"/>
          <ac:spMkLst>
            <pc:docMk/>
            <pc:sldMk cId="1988359813" sldId="257"/>
            <ac:spMk id="4" creationId="{83E070DC-F5D4-E030-EFB9-3627E4BF37CD}"/>
          </ac:spMkLst>
        </pc:spChg>
        <pc:spChg chg="mod">
          <ac:chgData name="Killariben K. Limbachiya" userId="8570e00f-62c1-4029-b023-bafc028f9e3f" providerId="ADAL" clId="{03F6BF99-E777-4FC2-8F87-845C43426BBE}" dt="2025-02-18T22:15:06.895" v="783" actId="114"/>
          <ac:spMkLst>
            <pc:docMk/>
            <pc:sldMk cId="1988359813" sldId="257"/>
            <ac:spMk id="8" creationId="{0718791A-4816-2AFB-EA19-F448D667E8EC}"/>
          </ac:spMkLst>
        </pc:spChg>
        <pc:picChg chg="add del mod">
          <ac:chgData name="Killariben K. Limbachiya" userId="8570e00f-62c1-4029-b023-bafc028f9e3f" providerId="ADAL" clId="{03F6BF99-E777-4FC2-8F87-845C43426BBE}" dt="2025-02-18T22:15:45.673" v="790" actId="478"/>
          <ac:picMkLst>
            <pc:docMk/>
            <pc:sldMk cId="1988359813" sldId="257"/>
            <ac:picMk id="5" creationId="{118EFCBB-2084-CCE5-E6C0-9BA4930A4C9A}"/>
          </ac:picMkLst>
        </pc:picChg>
        <pc:cxnChg chg="add del mod">
          <ac:chgData name="Killariben K. Limbachiya" userId="8570e00f-62c1-4029-b023-bafc028f9e3f" providerId="ADAL" clId="{03F6BF99-E777-4FC2-8F87-845C43426BBE}" dt="2025-02-18T22:13:09.286" v="773" actId="478"/>
          <ac:cxnSpMkLst>
            <pc:docMk/>
            <pc:sldMk cId="1988359813" sldId="257"/>
            <ac:cxnSpMk id="3" creationId="{46DF83E4-4B0A-0127-97D0-11D6DA1DEE52}"/>
          </ac:cxnSpMkLst>
        </pc:cxnChg>
      </pc:sldChg>
      <pc:sldChg chg="del">
        <pc:chgData name="Killariben K. Limbachiya" userId="8570e00f-62c1-4029-b023-bafc028f9e3f" providerId="ADAL" clId="{03F6BF99-E777-4FC2-8F87-845C43426BBE}" dt="2025-02-19T01:07:58.011" v="1525" actId="2696"/>
        <pc:sldMkLst>
          <pc:docMk/>
          <pc:sldMk cId="648909460" sldId="258"/>
        </pc:sldMkLst>
      </pc:sldChg>
      <pc:sldChg chg="addSp delSp modSp mod setBg">
        <pc:chgData name="Killariben K. Limbachiya" userId="8570e00f-62c1-4029-b023-bafc028f9e3f" providerId="ADAL" clId="{03F6BF99-E777-4FC2-8F87-845C43426BBE}" dt="2025-02-19T01:24:39.027" v="1573" actId="1076"/>
        <pc:sldMkLst>
          <pc:docMk/>
          <pc:sldMk cId="414630468" sldId="260"/>
        </pc:sldMkLst>
        <pc:spChg chg="mod">
          <ac:chgData name="Killariben K. Limbachiya" userId="8570e00f-62c1-4029-b023-bafc028f9e3f" providerId="ADAL" clId="{03F6BF99-E777-4FC2-8F87-845C43426BBE}" dt="2025-02-19T01:09:23.180" v="1528" actId="26606"/>
          <ac:spMkLst>
            <pc:docMk/>
            <pc:sldMk cId="414630468" sldId="260"/>
            <ac:spMk id="4" creationId="{83E070DC-F5D4-E030-EFB9-3627E4BF37CD}"/>
          </ac:spMkLst>
        </pc:spChg>
        <pc:spChg chg="add">
          <ac:chgData name="Killariben K. Limbachiya" userId="8570e00f-62c1-4029-b023-bafc028f9e3f" providerId="ADAL" clId="{03F6BF99-E777-4FC2-8F87-845C43426BBE}" dt="2025-02-19T01:09:23.180" v="1528" actId="26606"/>
          <ac:spMkLst>
            <pc:docMk/>
            <pc:sldMk cId="414630468" sldId="260"/>
            <ac:spMk id="9" creationId="{53F29798-D584-4792-9B62-3F5F5C36D619}"/>
          </ac:spMkLst>
        </pc:spChg>
        <pc:picChg chg="add mod">
          <ac:chgData name="Killariben K. Limbachiya" userId="8570e00f-62c1-4029-b023-bafc028f9e3f" providerId="ADAL" clId="{03F6BF99-E777-4FC2-8F87-845C43426BBE}" dt="2025-02-19T01:24:39.027" v="1573" actId="1076"/>
          <ac:picMkLst>
            <pc:docMk/>
            <pc:sldMk cId="414630468" sldId="260"/>
            <ac:picMk id="3" creationId="{7C152A3B-AC95-B510-F893-14C7DC5EEB4D}"/>
          </ac:picMkLst>
        </pc:picChg>
        <pc:picChg chg="del">
          <ac:chgData name="Killariben K. Limbachiya" userId="8570e00f-62c1-4029-b023-bafc028f9e3f" providerId="ADAL" clId="{03F6BF99-E777-4FC2-8F87-845C43426BBE}" dt="2025-02-19T01:08:02.143" v="1526" actId="478"/>
          <ac:picMkLst>
            <pc:docMk/>
            <pc:sldMk cId="414630468" sldId="260"/>
            <ac:picMk id="5" creationId="{2E1B228D-8493-6C1A-9022-955AEF4F1DE6}"/>
          </ac:picMkLst>
        </pc:picChg>
        <pc:picChg chg="add del mod">
          <ac:chgData name="Killariben K. Limbachiya" userId="8570e00f-62c1-4029-b023-bafc028f9e3f" providerId="ADAL" clId="{03F6BF99-E777-4FC2-8F87-845C43426BBE}" dt="2025-02-19T01:24:36.804" v="1568" actId="14100"/>
          <ac:picMkLst>
            <pc:docMk/>
            <pc:sldMk cId="414630468" sldId="260"/>
            <ac:picMk id="7" creationId="{6FB080E0-E14A-9281-EF73-997A412B70A8}"/>
          </ac:picMkLst>
        </pc:picChg>
      </pc:sldChg>
      <pc:sldChg chg="modSp mod">
        <pc:chgData name="Killariben K. Limbachiya" userId="8570e00f-62c1-4029-b023-bafc028f9e3f" providerId="ADAL" clId="{03F6BF99-E777-4FC2-8F87-845C43426BBE}" dt="2025-02-19T01:22:36.872" v="1552" actId="114"/>
        <pc:sldMkLst>
          <pc:docMk/>
          <pc:sldMk cId="445775200" sldId="261"/>
        </pc:sldMkLst>
        <pc:spChg chg="mod">
          <ac:chgData name="Killariben K. Limbachiya" userId="8570e00f-62c1-4029-b023-bafc028f9e3f" providerId="ADAL" clId="{03F6BF99-E777-4FC2-8F87-845C43426BBE}" dt="2025-02-19T01:22:36.872" v="1552" actId="114"/>
          <ac:spMkLst>
            <pc:docMk/>
            <pc:sldMk cId="445775200" sldId="261"/>
            <ac:spMk id="3" creationId="{FA5E96CE-F43D-2097-8A8F-0B565C2DA7D6}"/>
          </ac:spMkLst>
        </pc:spChg>
        <pc:spChg chg="mod">
          <ac:chgData name="Killariben K. Limbachiya" userId="8570e00f-62c1-4029-b023-bafc028f9e3f" providerId="ADAL" clId="{03F6BF99-E777-4FC2-8F87-845C43426BBE}" dt="2025-02-19T01:22:32.580" v="1551" actId="115"/>
          <ac:spMkLst>
            <pc:docMk/>
            <pc:sldMk cId="445775200" sldId="261"/>
            <ac:spMk id="4" creationId="{83E070DC-F5D4-E030-EFB9-3627E4BF37CD}"/>
          </ac:spMkLst>
        </pc:spChg>
      </pc:sldChg>
      <pc:sldChg chg="addSp delSp modSp mod">
        <pc:chgData name="Killariben K. Limbachiya" userId="8570e00f-62c1-4029-b023-bafc028f9e3f" providerId="ADAL" clId="{03F6BF99-E777-4FC2-8F87-845C43426BBE}" dt="2025-02-18T22:18:47.797" v="807" actId="115"/>
        <pc:sldMkLst>
          <pc:docMk/>
          <pc:sldMk cId="683009366" sldId="274"/>
        </pc:sldMkLst>
        <pc:spChg chg="mod">
          <ac:chgData name="Killariben K. Limbachiya" userId="8570e00f-62c1-4029-b023-bafc028f9e3f" providerId="ADAL" clId="{03F6BF99-E777-4FC2-8F87-845C43426BBE}" dt="2025-02-18T22:18:47.797" v="807" actId="115"/>
          <ac:spMkLst>
            <pc:docMk/>
            <pc:sldMk cId="683009366" sldId="274"/>
            <ac:spMk id="2" creationId="{19BE2B23-BAB1-3125-430C-D98BABF4DA0E}"/>
          </ac:spMkLst>
        </pc:spChg>
        <pc:spChg chg="add mod">
          <ac:chgData name="Killariben K. Limbachiya" userId="8570e00f-62c1-4029-b023-bafc028f9e3f" providerId="ADAL" clId="{03F6BF99-E777-4FC2-8F87-845C43426BBE}" dt="2025-02-18T22:12:28.383" v="767" actId="114"/>
          <ac:spMkLst>
            <pc:docMk/>
            <pc:sldMk cId="683009366" sldId="274"/>
            <ac:spMk id="3" creationId="{2BE4BEAB-95B7-047D-24F6-2DA87011073B}"/>
          </ac:spMkLst>
        </pc:spChg>
        <pc:spChg chg="del">
          <ac:chgData name="Killariben K. Limbachiya" userId="8570e00f-62c1-4029-b023-bafc028f9e3f" providerId="ADAL" clId="{03F6BF99-E777-4FC2-8F87-845C43426BBE}" dt="2025-02-18T19:16:10.172" v="125" actId="478"/>
          <ac:spMkLst>
            <pc:docMk/>
            <pc:sldMk cId="683009366" sldId="274"/>
            <ac:spMk id="4" creationId="{38FF153B-5D07-E3DD-600E-76786D0D1117}"/>
          </ac:spMkLst>
        </pc:spChg>
        <pc:spChg chg="add mod">
          <ac:chgData name="Killariben K. Limbachiya" userId="8570e00f-62c1-4029-b023-bafc028f9e3f" providerId="ADAL" clId="{03F6BF99-E777-4FC2-8F87-845C43426BBE}" dt="2025-02-18T22:12:23.515" v="766" actId="114"/>
          <ac:spMkLst>
            <pc:docMk/>
            <pc:sldMk cId="683009366" sldId="274"/>
            <ac:spMk id="4" creationId="{57F7F222-9669-0826-B4E3-65EBC980BAE9}"/>
          </ac:spMkLst>
        </pc:spChg>
        <pc:spChg chg="del">
          <ac:chgData name="Killariben K. Limbachiya" userId="8570e00f-62c1-4029-b023-bafc028f9e3f" providerId="ADAL" clId="{03F6BF99-E777-4FC2-8F87-845C43426BBE}" dt="2025-02-18T19:16:03.529" v="123" actId="478"/>
          <ac:spMkLst>
            <pc:docMk/>
            <pc:sldMk cId="683009366" sldId="274"/>
            <ac:spMk id="8" creationId="{72FC40DC-FCCF-B87B-7008-BED19BF42A06}"/>
          </ac:spMkLst>
        </pc:spChg>
        <pc:spChg chg="del">
          <ac:chgData name="Killariben K. Limbachiya" userId="8570e00f-62c1-4029-b023-bafc028f9e3f" providerId="ADAL" clId="{03F6BF99-E777-4FC2-8F87-845C43426BBE}" dt="2025-02-18T19:16:06.606" v="124" actId="478"/>
          <ac:spMkLst>
            <pc:docMk/>
            <pc:sldMk cId="683009366" sldId="274"/>
            <ac:spMk id="9" creationId="{E31EFCCA-A023-94AB-DF05-FEBC9275DCEE}"/>
          </ac:spMkLst>
        </pc:spChg>
        <pc:spChg chg="add mod">
          <ac:chgData name="Killariben K. Limbachiya" userId="8570e00f-62c1-4029-b023-bafc028f9e3f" providerId="ADAL" clId="{03F6BF99-E777-4FC2-8F87-845C43426BBE}" dt="2025-02-18T22:12:16.368" v="765" actId="114"/>
          <ac:spMkLst>
            <pc:docMk/>
            <pc:sldMk cId="683009366" sldId="274"/>
            <ac:spMk id="16" creationId="{682774F3-4CE2-BCA2-46A3-AF134924A617}"/>
          </ac:spMkLst>
        </pc:spChg>
        <pc:spChg chg="add">
          <ac:chgData name="Killariben K. Limbachiya" userId="8570e00f-62c1-4029-b023-bafc028f9e3f" providerId="ADAL" clId="{03F6BF99-E777-4FC2-8F87-845C43426BBE}" dt="2025-02-18T21:24:08.108" v="370"/>
          <ac:spMkLst>
            <pc:docMk/>
            <pc:sldMk cId="683009366" sldId="274"/>
            <ac:spMk id="17" creationId="{3E81495B-48E1-2CBA-C945-E47D7E941DA0}"/>
          </ac:spMkLst>
        </pc:spChg>
        <pc:picChg chg="add mod">
          <ac:chgData name="Killariben K. Limbachiya" userId="8570e00f-62c1-4029-b023-bafc028f9e3f" providerId="ADAL" clId="{03F6BF99-E777-4FC2-8F87-845C43426BBE}" dt="2025-02-18T21:34:12.536" v="415" actId="1076"/>
          <ac:picMkLst>
            <pc:docMk/>
            <pc:sldMk cId="683009366" sldId="274"/>
            <ac:picMk id="5" creationId="{362935EF-E7C2-DFD7-DC26-02CFF01B47A6}"/>
          </ac:picMkLst>
        </pc:picChg>
        <pc:picChg chg="del">
          <ac:chgData name="Killariben K. Limbachiya" userId="8570e00f-62c1-4029-b023-bafc028f9e3f" providerId="ADAL" clId="{03F6BF99-E777-4FC2-8F87-845C43426BBE}" dt="2025-02-18T19:15:57.023" v="121" actId="478"/>
          <ac:picMkLst>
            <pc:docMk/>
            <pc:sldMk cId="683009366" sldId="274"/>
            <ac:picMk id="6" creationId="{95350085-CDD0-C606-C443-7ED4878AFFAC}"/>
          </ac:picMkLst>
        </pc:picChg>
        <pc:picChg chg="del">
          <ac:chgData name="Killariben K. Limbachiya" userId="8570e00f-62c1-4029-b023-bafc028f9e3f" providerId="ADAL" clId="{03F6BF99-E777-4FC2-8F87-845C43426BBE}" dt="2025-02-18T19:15:59.005" v="122" actId="478"/>
          <ac:picMkLst>
            <pc:docMk/>
            <pc:sldMk cId="683009366" sldId="274"/>
            <ac:picMk id="7" creationId="{9A948A77-9542-6834-F8B5-D86F0B823FA2}"/>
          </ac:picMkLst>
        </pc:picChg>
        <pc:picChg chg="add mod">
          <ac:chgData name="Killariben K. Limbachiya" userId="8570e00f-62c1-4029-b023-bafc028f9e3f" providerId="ADAL" clId="{03F6BF99-E777-4FC2-8F87-845C43426BBE}" dt="2025-02-18T21:33:54.988" v="413" actId="14100"/>
          <ac:picMkLst>
            <pc:docMk/>
            <pc:sldMk cId="683009366" sldId="274"/>
            <ac:picMk id="11" creationId="{5FBD3BBE-8011-05C4-C302-2E04E459724E}"/>
          </ac:picMkLst>
        </pc:picChg>
        <pc:picChg chg="del">
          <ac:chgData name="Killariben K. Limbachiya" userId="8570e00f-62c1-4029-b023-bafc028f9e3f" providerId="ADAL" clId="{03F6BF99-E777-4FC2-8F87-845C43426BBE}" dt="2025-02-18T19:15:54.543" v="120" actId="478"/>
          <ac:picMkLst>
            <pc:docMk/>
            <pc:sldMk cId="683009366" sldId="274"/>
            <ac:picMk id="13" creationId="{E48A7C49-F503-74C0-934C-63B93464C43B}"/>
          </ac:picMkLst>
        </pc:picChg>
        <pc:picChg chg="add mod">
          <ac:chgData name="Killariben K. Limbachiya" userId="8570e00f-62c1-4029-b023-bafc028f9e3f" providerId="ADAL" clId="{03F6BF99-E777-4FC2-8F87-845C43426BBE}" dt="2025-02-18T21:33:27.608" v="407" actId="14100"/>
          <ac:picMkLst>
            <pc:docMk/>
            <pc:sldMk cId="683009366" sldId="274"/>
            <ac:picMk id="14" creationId="{0997DF62-5837-8147-CE81-1BFFC5297098}"/>
          </ac:picMkLst>
        </pc:picChg>
        <pc:cxnChg chg="add del mod">
          <ac:chgData name="Killariben K. Limbachiya" userId="8570e00f-62c1-4029-b023-bafc028f9e3f" providerId="ADAL" clId="{03F6BF99-E777-4FC2-8F87-845C43426BBE}" dt="2025-02-18T22:18:09.512" v="804" actId="478"/>
          <ac:cxnSpMkLst>
            <pc:docMk/>
            <pc:sldMk cId="683009366" sldId="274"/>
            <ac:cxnSpMk id="15" creationId="{DDE5EDDB-C37C-ABA8-A505-A17A7227BA80}"/>
          </ac:cxnSpMkLst>
        </pc:cxnChg>
      </pc:sldChg>
      <pc:sldChg chg="addSp delSp modSp mod setBg">
        <pc:chgData name="Killariben K. Limbachiya" userId="8570e00f-62c1-4029-b023-bafc028f9e3f" providerId="ADAL" clId="{03F6BF99-E777-4FC2-8F87-845C43426BBE}" dt="2025-02-18T22:46:10.221" v="909" actId="1076"/>
        <pc:sldMkLst>
          <pc:docMk/>
          <pc:sldMk cId="2664306890" sldId="275"/>
        </pc:sldMkLst>
        <pc:spChg chg="mod">
          <ac:chgData name="Killariben K. Limbachiya" userId="8570e00f-62c1-4029-b023-bafc028f9e3f" providerId="ADAL" clId="{03F6BF99-E777-4FC2-8F87-845C43426BBE}" dt="2025-02-18T22:46:10.221" v="909" actId="1076"/>
          <ac:spMkLst>
            <pc:docMk/>
            <pc:sldMk cId="2664306890" sldId="275"/>
            <ac:spMk id="2" creationId="{FA813FA8-E30C-06DB-3C73-CB73DBE1BF84}"/>
          </ac:spMkLst>
        </pc:spChg>
        <pc:spChg chg="del">
          <ac:chgData name="Killariben K. Limbachiya" userId="8570e00f-62c1-4029-b023-bafc028f9e3f" providerId="ADAL" clId="{03F6BF99-E777-4FC2-8F87-845C43426BBE}" dt="2025-02-18T22:12:45.394" v="769" actId="478"/>
          <ac:spMkLst>
            <pc:docMk/>
            <pc:sldMk cId="2664306890" sldId="275"/>
            <ac:spMk id="4" creationId="{3C2FEB7A-ABE2-A563-3357-CF4C6B23B902}"/>
          </ac:spMkLst>
        </pc:spChg>
        <pc:spChg chg="del mod">
          <ac:chgData name="Killariben K. Limbachiya" userId="8570e00f-62c1-4029-b023-bafc028f9e3f" providerId="ADAL" clId="{03F6BF99-E777-4FC2-8F87-845C43426BBE}" dt="2025-02-18T22:12:08.396" v="764" actId="478"/>
          <ac:spMkLst>
            <pc:docMk/>
            <pc:sldMk cId="2664306890" sldId="275"/>
            <ac:spMk id="5" creationId="{E30C1812-623E-1626-C583-2C685C5D1641}"/>
          </ac:spMkLst>
        </pc:spChg>
        <pc:spChg chg="add mod">
          <ac:chgData name="Killariben K. Limbachiya" userId="8570e00f-62c1-4029-b023-bafc028f9e3f" providerId="ADAL" clId="{03F6BF99-E777-4FC2-8F87-845C43426BBE}" dt="2025-02-18T22:44:08.125" v="898" actId="14100"/>
          <ac:spMkLst>
            <pc:docMk/>
            <pc:sldMk cId="2664306890" sldId="275"/>
            <ac:spMk id="10" creationId="{2D0F5BCC-19CF-2AAF-C204-7DD0679D2A51}"/>
          </ac:spMkLst>
        </pc:spChg>
        <pc:spChg chg="add del">
          <ac:chgData name="Killariben K. Limbachiya" userId="8570e00f-62c1-4029-b023-bafc028f9e3f" providerId="ADAL" clId="{03F6BF99-E777-4FC2-8F87-845C43426BBE}" dt="2025-02-18T22:38:56.812" v="866" actId="26606"/>
          <ac:spMkLst>
            <pc:docMk/>
            <pc:sldMk cId="2664306890" sldId="275"/>
            <ac:spMk id="19" creationId="{7B0EAC71-1588-4F05-B8F6-39B63FC638B6}"/>
          </ac:spMkLst>
        </pc:spChg>
        <pc:spChg chg="add del">
          <ac:chgData name="Killariben K. Limbachiya" userId="8570e00f-62c1-4029-b023-bafc028f9e3f" providerId="ADAL" clId="{03F6BF99-E777-4FC2-8F87-845C43426BBE}" dt="2025-02-18T22:38:56.812" v="866" actId="26606"/>
          <ac:spMkLst>
            <pc:docMk/>
            <pc:sldMk cId="2664306890" sldId="275"/>
            <ac:spMk id="21" creationId="{B7D0ACE8-8ED8-4CA7-9DDB-B725E80C045F}"/>
          </ac:spMkLst>
        </pc:spChg>
        <pc:spChg chg="add del">
          <ac:chgData name="Killariben K. Limbachiya" userId="8570e00f-62c1-4029-b023-bafc028f9e3f" providerId="ADAL" clId="{03F6BF99-E777-4FC2-8F87-845C43426BBE}" dt="2025-02-18T22:38:56.812" v="866" actId="26606"/>
          <ac:spMkLst>
            <pc:docMk/>
            <pc:sldMk cId="2664306890" sldId="275"/>
            <ac:spMk id="23" creationId="{9864AAEA-8DC4-4D15-864C-B53C5B4CCEE0}"/>
          </ac:spMkLst>
        </pc:spChg>
        <pc:spChg chg="add del">
          <ac:chgData name="Killariben K. Limbachiya" userId="8570e00f-62c1-4029-b023-bafc028f9e3f" providerId="ADAL" clId="{03F6BF99-E777-4FC2-8F87-845C43426BBE}" dt="2025-02-18T22:38:56.812" v="866" actId="26606"/>
          <ac:spMkLst>
            <pc:docMk/>
            <pc:sldMk cId="2664306890" sldId="275"/>
            <ac:spMk id="25" creationId="{E82F361B-984A-43B6-AFE8-1F14394284E4}"/>
          </ac:spMkLst>
        </pc:spChg>
        <pc:spChg chg="add del">
          <ac:chgData name="Killariben K. Limbachiya" userId="8570e00f-62c1-4029-b023-bafc028f9e3f" providerId="ADAL" clId="{03F6BF99-E777-4FC2-8F87-845C43426BBE}" dt="2025-02-18T22:38:56.812" v="866" actId="26606"/>
          <ac:spMkLst>
            <pc:docMk/>
            <pc:sldMk cId="2664306890" sldId="275"/>
            <ac:spMk id="27" creationId="{4F2A6A32-9ADF-4DD4-AEA5-0D1FF0F8B490}"/>
          </ac:spMkLst>
        </pc:spChg>
        <pc:picChg chg="del">
          <ac:chgData name="Killariben K. Limbachiya" userId="8570e00f-62c1-4029-b023-bafc028f9e3f" providerId="ADAL" clId="{03F6BF99-E777-4FC2-8F87-845C43426BBE}" dt="2025-02-18T22:12:41.858" v="768" actId="478"/>
          <ac:picMkLst>
            <pc:docMk/>
            <pc:sldMk cId="2664306890" sldId="275"/>
            <ac:picMk id="3" creationId="{E355F4B6-B871-8E0F-B53A-4867A126BC40}"/>
          </ac:picMkLst>
        </pc:picChg>
        <pc:picChg chg="add del mod">
          <ac:chgData name="Killariben K. Limbachiya" userId="8570e00f-62c1-4029-b023-bafc028f9e3f" providerId="ADAL" clId="{03F6BF99-E777-4FC2-8F87-845C43426BBE}" dt="2025-02-18T22:37:25.649" v="849" actId="478"/>
          <ac:picMkLst>
            <pc:docMk/>
            <pc:sldMk cId="2664306890" sldId="275"/>
            <ac:picMk id="7" creationId="{5B40D7A5-79F1-AEF5-18C8-EA9FCDE8BB7D}"/>
          </ac:picMkLst>
        </pc:picChg>
        <pc:picChg chg="add del mod">
          <ac:chgData name="Killariben K. Limbachiya" userId="8570e00f-62c1-4029-b023-bafc028f9e3f" providerId="ADAL" clId="{03F6BF99-E777-4FC2-8F87-845C43426BBE}" dt="2025-02-18T22:41:42.240" v="889" actId="478"/>
          <ac:picMkLst>
            <pc:docMk/>
            <pc:sldMk cId="2664306890" sldId="275"/>
            <ac:picMk id="9" creationId="{F3A596C2-5711-9DF8-4E6A-298F9AE8D9E9}"/>
          </ac:picMkLst>
        </pc:picChg>
        <pc:picChg chg="add mod ord">
          <ac:chgData name="Killariben K. Limbachiya" userId="8570e00f-62c1-4029-b023-bafc028f9e3f" providerId="ADAL" clId="{03F6BF99-E777-4FC2-8F87-845C43426BBE}" dt="2025-02-18T22:45:25.506" v="905" actId="14100"/>
          <ac:picMkLst>
            <pc:docMk/>
            <pc:sldMk cId="2664306890" sldId="275"/>
            <ac:picMk id="12" creationId="{8B6CB606-D84E-FA3B-E355-24E6FEAE5568}"/>
          </ac:picMkLst>
        </pc:picChg>
        <pc:picChg chg="add mod ord">
          <ac:chgData name="Killariben K. Limbachiya" userId="8570e00f-62c1-4029-b023-bafc028f9e3f" providerId="ADAL" clId="{03F6BF99-E777-4FC2-8F87-845C43426BBE}" dt="2025-02-18T22:45:13.315" v="903" actId="14100"/>
          <ac:picMkLst>
            <pc:docMk/>
            <pc:sldMk cId="2664306890" sldId="275"/>
            <ac:picMk id="14" creationId="{80520A34-C3BD-0487-C6DF-C895518E7699}"/>
          </ac:picMkLst>
        </pc:picChg>
        <pc:picChg chg="add mod">
          <ac:chgData name="Killariben K. Limbachiya" userId="8570e00f-62c1-4029-b023-bafc028f9e3f" providerId="ADAL" clId="{03F6BF99-E777-4FC2-8F87-845C43426BBE}" dt="2025-02-18T22:40:55.996" v="882"/>
          <ac:picMkLst>
            <pc:docMk/>
            <pc:sldMk cId="2664306890" sldId="275"/>
            <ac:picMk id="16" creationId="{A5BD1E20-D57C-A9CD-9A14-74EBDD78D0AF}"/>
          </ac:picMkLst>
        </pc:picChg>
      </pc:sldChg>
      <pc:sldChg chg="addSp delSp modSp mod">
        <pc:chgData name="Killariben K. Limbachiya" userId="8570e00f-62c1-4029-b023-bafc028f9e3f" providerId="ADAL" clId="{03F6BF99-E777-4FC2-8F87-845C43426BBE}" dt="2025-02-18T23:20:23.830" v="1019" actId="1076"/>
        <pc:sldMkLst>
          <pc:docMk/>
          <pc:sldMk cId="931031528" sldId="278"/>
        </pc:sldMkLst>
        <pc:spChg chg="mod">
          <ac:chgData name="Killariben K. Limbachiya" userId="8570e00f-62c1-4029-b023-bafc028f9e3f" providerId="ADAL" clId="{03F6BF99-E777-4FC2-8F87-845C43426BBE}" dt="2025-02-18T23:20:23.830" v="1019" actId="1076"/>
          <ac:spMkLst>
            <pc:docMk/>
            <pc:sldMk cId="931031528" sldId="278"/>
            <ac:spMk id="2" creationId="{48AB91D4-EFD2-13CD-9240-7B180AE595A0}"/>
          </ac:spMkLst>
        </pc:spChg>
        <pc:spChg chg="del mod">
          <ac:chgData name="Killariben K. Limbachiya" userId="8570e00f-62c1-4029-b023-bafc028f9e3f" providerId="ADAL" clId="{03F6BF99-E777-4FC2-8F87-845C43426BBE}" dt="2025-02-18T22:46:48.453" v="914" actId="478"/>
          <ac:spMkLst>
            <pc:docMk/>
            <pc:sldMk cId="931031528" sldId="278"/>
            <ac:spMk id="6" creationId="{872BBC7F-2EEF-E1CF-00DA-863323804E9F}"/>
          </ac:spMkLst>
        </pc:spChg>
        <pc:spChg chg="add mod">
          <ac:chgData name="Killariben K. Limbachiya" userId="8570e00f-62c1-4029-b023-bafc028f9e3f" providerId="ADAL" clId="{03F6BF99-E777-4FC2-8F87-845C43426BBE}" dt="2025-02-18T23:19:33.469" v="1016" actId="1076"/>
          <ac:spMkLst>
            <pc:docMk/>
            <pc:sldMk cId="931031528" sldId="278"/>
            <ac:spMk id="15" creationId="{40664C6F-F011-6CDD-F670-095D138D0280}"/>
          </ac:spMkLst>
        </pc:spChg>
        <pc:spChg chg="add mod">
          <ac:chgData name="Killariben K. Limbachiya" userId="8570e00f-62c1-4029-b023-bafc028f9e3f" providerId="ADAL" clId="{03F6BF99-E777-4FC2-8F87-845C43426BBE}" dt="2025-02-18T23:18:54.627" v="1011" actId="14861"/>
          <ac:spMkLst>
            <pc:docMk/>
            <pc:sldMk cId="931031528" sldId="278"/>
            <ac:spMk id="24" creationId="{93D67580-3C59-55C0-1058-950F9E0C2C69}"/>
          </ac:spMkLst>
        </pc:spChg>
        <pc:spChg chg="add">
          <ac:chgData name="Killariben K. Limbachiya" userId="8570e00f-62c1-4029-b023-bafc028f9e3f" providerId="ADAL" clId="{03F6BF99-E777-4FC2-8F87-845C43426BBE}" dt="2025-02-18T23:16:49.060" v="1002"/>
          <ac:spMkLst>
            <pc:docMk/>
            <pc:sldMk cId="931031528" sldId="278"/>
            <ac:spMk id="25" creationId="{BB1F4032-1B15-7D99-0049-DBD61CD17829}"/>
          </ac:spMkLst>
        </pc:spChg>
        <pc:picChg chg="del">
          <ac:chgData name="Killariben K. Limbachiya" userId="8570e00f-62c1-4029-b023-bafc028f9e3f" providerId="ADAL" clId="{03F6BF99-E777-4FC2-8F87-845C43426BBE}" dt="2025-02-18T22:46:39.545" v="912" actId="478"/>
          <ac:picMkLst>
            <pc:docMk/>
            <pc:sldMk cId="931031528" sldId="278"/>
            <ac:picMk id="3" creationId="{15AEF6E8-6F9D-E88A-EC83-AD09B697ED28}"/>
          </ac:picMkLst>
        </pc:picChg>
        <pc:picChg chg="del">
          <ac:chgData name="Killariben K. Limbachiya" userId="8570e00f-62c1-4029-b023-bafc028f9e3f" providerId="ADAL" clId="{03F6BF99-E777-4FC2-8F87-845C43426BBE}" dt="2025-02-18T22:46:32.726" v="910" actId="478"/>
          <ac:picMkLst>
            <pc:docMk/>
            <pc:sldMk cId="931031528" sldId="278"/>
            <ac:picMk id="4" creationId="{30203113-26AD-E94A-7416-127FCC4C2728}"/>
          </ac:picMkLst>
        </pc:picChg>
        <pc:picChg chg="del">
          <ac:chgData name="Killariben K. Limbachiya" userId="8570e00f-62c1-4029-b023-bafc028f9e3f" providerId="ADAL" clId="{03F6BF99-E777-4FC2-8F87-845C43426BBE}" dt="2025-02-18T22:46:34.991" v="911" actId="478"/>
          <ac:picMkLst>
            <pc:docMk/>
            <pc:sldMk cId="931031528" sldId="278"/>
            <ac:picMk id="5" creationId="{616266FF-47FB-EEEF-9C18-6C0847330612}"/>
          </ac:picMkLst>
        </pc:picChg>
        <pc:picChg chg="add mod">
          <ac:chgData name="Killariben K. Limbachiya" userId="8570e00f-62c1-4029-b023-bafc028f9e3f" providerId="ADAL" clId="{03F6BF99-E777-4FC2-8F87-845C43426BBE}" dt="2025-02-18T23:10:15.350" v="964" actId="1076"/>
          <ac:picMkLst>
            <pc:docMk/>
            <pc:sldMk cId="931031528" sldId="278"/>
            <ac:picMk id="8" creationId="{B7381D78-56F6-D6A8-0B13-0896CA90572C}"/>
          </ac:picMkLst>
        </pc:picChg>
        <pc:picChg chg="add mod">
          <ac:chgData name="Killariben K. Limbachiya" userId="8570e00f-62c1-4029-b023-bafc028f9e3f" providerId="ADAL" clId="{03F6BF99-E777-4FC2-8F87-845C43426BBE}" dt="2025-02-18T23:14:44.493" v="990" actId="1076"/>
          <ac:picMkLst>
            <pc:docMk/>
            <pc:sldMk cId="931031528" sldId="278"/>
            <ac:picMk id="10" creationId="{DD45FAC3-0093-19D3-8B33-8E1F0B80E8A2}"/>
          </ac:picMkLst>
        </pc:picChg>
        <pc:picChg chg="add mod">
          <ac:chgData name="Killariben K. Limbachiya" userId="8570e00f-62c1-4029-b023-bafc028f9e3f" providerId="ADAL" clId="{03F6BF99-E777-4FC2-8F87-845C43426BBE}" dt="2025-02-18T23:10:04.505" v="962" actId="1076"/>
          <ac:picMkLst>
            <pc:docMk/>
            <pc:sldMk cId="931031528" sldId="278"/>
            <ac:picMk id="12" creationId="{C16F8694-71DE-E695-2681-F022B72268BD}"/>
          </ac:picMkLst>
        </pc:picChg>
        <pc:picChg chg="add mod">
          <ac:chgData name="Killariben K. Limbachiya" userId="8570e00f-62c1-4029-b023-bafc028f9e3f" providerId="ADAL" clId="{03F6BF99-E777-4FC2-8F87-845C43426BBE}" dt="2025-02-18T23:10:32.509" v="966" actId="1076"/>
          <ac:picMkLst>
            <pc:docMk/>
            <pc:sldMk cId="931031528" sldId="278"/>
            <ac:picMk id="14" creationId="{F4CEC9D8-19FF-431D-1DA1-E26B76FAA206}"/>
          </ac:picMkLst>
        </pc:picChg>
        <pc:picChg chg="add mod">
          <ac:chgData name="Killariben K. Limbachiya" userId="8570e00f-62c1-4029-b023-bafc028f9e3f" providerId="ADAL" clId="{03F6BF99-E777-4FC2-8F87-845C43426BBE}" dt="2025-02-18T23:14:10.331" v="988" actId="1076"/>
          <ac:picMkLst>
            <pc:docMk/>
            <pc:sldMk cId="931031528" sldId="278"/>
            <ac:picMk id="17" creationId="{C782D5CB-BFA1-CA61-01E6-1FE7602CBCBF}"/>
          </ac:picMkLst>
        </pc:picChg>
        <pc:picChg chg="add mod">
          <ac:chgData name="Killariben K. Limbachiya" userId="8570e00f-62c1-4029-b023-bafc028f9e3f" providerId="ADAL" clId="{03F6BF99-E777-4FC2-8F87-845C43426BBE}" dt="2025-02-18T23:14:10.331" v="988" actId="1076"/>
          <ac:picMkLst>
            <pc:docMk/>
            <pc:sldMk cId="931031528" sldId="278"/>
            <ac:picMk id="19" creationId="{FBD85632-1464-ABF1-FAAC-5AC049197ABD}"/>
          </ac:picMkLst>
        </pc:picChg>
        <pc:picChg chg="add del mod">
          <ac:chgData name="Killariben K. Limbachiya" userId="8570e00f-62c1-4029-b023-bafc028f9e3f" providerId="ADAL" clId="{03F6BF99-E777-4FC2-8F87-845C43426BBE}" dt="2025-02-18T23:15:16.365" v="994" actId="478"/>
          <ac:picMkLst>
            <pc:docMk/>
            <pc:sldMk cId="931031528" sldId="278"/>
            <ac:picMk id="21" creationId="{11A6E8A7-0FB4-9195-2D37-97DC485979EA}"/>
          </ac:picMkLst>
        </pc:picChg>
        <pc:picChg chg="add mod">
          <ac:chgData name="Killariben K. Limbachiya" userId="8570e00f-62c1-4029-b023-bafc028f9e3f" providerId="ADAL" clId="{03F6BF99-E777-4FC2-8F87-845C43426BBE}" dt="2025-02-18T23:19:48.173" v="1017" actId="1076"/>
          <ac:picMkLst>
            <pc:docMk/>
            <pc:sldMk cId="931031528" sldId="278"/>
            <ac:picMk id="23" creationId="{70EE534F-CCB8-4E8C-08C5-186ADFA64DF8}"/>
          </ac:picMkLst>
        </pc:picChg>
      </pc:sldChg>
      <pc:sldChg chg="addSp delSp modSp mod setBg addAnim modAnim">
        <pc:chgData name="Killariben K. Limbachiya" userId="8570e00f-62c1-4029-b023-bafc028f9e3f" providerId="ADAL" clId="{03F6BF99-E777-4FC2-8F87-845C43426BBE}" dt="2025-02-19T01:25:29.787" v="1574"/>
        <pc:sldMkLst>
          <pc:docMk/>
          <pc:sldMk cId="553160407" sldId="279"/>
        </pc:sldMkLst>
        <pc:spChg chg="mod">
          <ac:chgData name="Killariben K. Limbachiya" userId="8570e00f-62c1-4029-b023-bafc028f9e3f" providerId="ADAL" clId="{03F6BF99-E777-4FC2-8F87-845C43426BBE}" dt="2025-02-19T00:04:15.725" v="1084" actId="122"/>
          <ac:spMkLst>
            <pc:docMk/>
            <pc:sldMk cId="553160407" sldId="279"/>
            <ac:spMk id="2" creationId="{636B9476-41A8-9A8E-22C9-FCBE5BBA72A8}"/>
          </ac:spMkLst>
        </pc:spChg>
        <pc:spChg chg="add">
          <ac:chgData name="Killariben K. Limbachiya" userId="8570e00f-62c1-4029-b023-bafc028f9e3f" providerId="ADAL" clId="{03F6BF99-E777-4FC2-8F87-845C43426BBE}" dt="2025-02-19T00:03:43.291" v="1079" actId="26606"/>
          <ac:spMkLst>
            <pc:docMk/>
            <pc:sldMk cId="553160407" sldId="279"/>
            <ac:spMk id="21" creationId="{72018E1B-E0B9-4440-AFF3-4112E50A2763}"/>
          </ac:spMkLst>
        </pc:spChg>
        <pc:spChg chg="del">
          <ac:chgData name="Killariben K. Limbachiya" userId="8570e00f-62c1-4029-b023-bafc028f9e3f" providerId="ADAL" clId="{03F6BF99-E777-4FC2-8F87-845C43426BBE}" dt="2025-02-18T23:44:25.177" v="1026" actId="478"/>
          <ac:spMkLst>
            <pc:docMk/>
            <pc:sldMk cId="553160407" sldId="279"/>
            <ac:spMk id="30" creationId="{351614F1-3CE2-7509-9E1B-4B1612090E50}"/>
          </ac:spMkLst>
        </pc:spChg>
        <pc:spChg chg="del">
          <ac:chgData name="Killariben K. Limbachiya" userId="8570e00f-62c1-4029-b023-bafc028f9e3f" providerId="ADAL" clId="{03F6BF99-E777-4FC2-8F87-845C43426BBE}" dt="2025-02-18T23:44:29.097" v="1027" actId="478"/>
          <ac:spMkLst>
            <pc:docMk/>
            <pc:sldMk cId="553160407" sldId="279"/>
            <ac:spMk id="31" creationId="{D443CE02-85C3-CE2D-66B2-5C6A419EE370}"/>
          </ac:spMkLst>
        </pc:spChg>
        <pc:spChg chg="add mod">
          <ac:chgData name="Killariben K. Limbachiya" userId="8570e00f-62c1-4029-b023-bafc028f9e3f" providerId="ADAL" clId="{03F6BF99-E777-4FC2-8F87-845C43426BBE}" dt="2025-02-19T00:22:35.895" v="1162" actId="1076"/>
          <ac:spMkLst>
            <pc:docMk/>
            <pc:sldMk cId="553160407" sldId="279"/>
            <ac:spMk id="36" creationId="{5DE14831-D829-0083-4DB5-7BF9454388BD}"/>
          </ac:spMkLst>
        </pc:spChg>
        <pc:spChg chg="add mod">
          <ac:chgData name="Killariben K. Limbachiya" userId="8570e00f-62c1-4029-b023-bafc028f9e3f" providerId="ADAL" clId="{03F6BF99-E777-4FC2-8F87-845C43426BBE}" dt="2025-02-19T01:05:31.416" v="1508" actId="14100"/>
          <ac:spMkLst>
            <pc:docMk/>
            <pc:sldMk cId="553160407" sldId="279"/>
            <ac:spMk id="39" creationId="{DC5B3138-12CD-35EA-7767-EE543C3EFCA9}"/>
          </ac:spMkLst>
        </pc:spChg>
        <pc:picChg chg="add del mod">
          <ac:chgData name="Killariben K. Limbachiya" userId="8570e00f-62c1-4029-b023-bafc028f9e3f" providerId="ADAL" clId="{03F6BF99-E777-4FC2-8F87-845C43426BBE}" dt="2025-02-19T00:00:25.642" v="1050" actId="478"/>
          <ac:picMkLst>
            <pc:docMk/>
            <pc:sldMk cId="553160407" sldId="279"/>
            <ac:picMk id="4" creationId="{F415AD54-7282-A143-711A-7C98730F3B61}"/>
          </ac:picMkLst>
        </pc:picChg>
        <pc:picChg chg="add del mod">
          <ac:chgData name="Killariben K. Limbachiya" userId="8570e00f-62c1-4029-b023-bafc028f9e3f" providerId="ADAL" clId="{03F6BF99-E777-4FC2-8F87-845C43426BBE}" dt="2025-02-19T00:00:25.642" v="1050" actId="478"/>
          <ac:picMkLst>
            <pc:docMk/>
            <pc:sldMk cId="553160407" sldId="279"/>
            <ac:picMk id="6" creationId="{A65A3A6F-B4FC-43DA-B2FE-152C831EE2CF}"/>
          </ac:picMkLst>
        </pc:picChg>
        <pc:picChg chg="add del mod">
          <ac:chgData name="Killariben K. Limbachiya" userId="8570e00f-62c1-4029-b023-bafc028f9e3f" providerId="ADAL" clId="{03F6BF99-E777-4FC2-8F87-845C43426BBE}" dt="2025-02-19T00:00:25.642" v="1050" actId="478"/>
          <ac:picMkLst>
            <pc:docMk/>
            <pc:sldMk cId="553160407" sldId="279"/>
            <ac:picMk id="8" creationId="{7C5B1A4D-A9B8-5C9F-7F2D-0C1E940DDF60}"/>
          </ac:picMkLst>
        </pc:picChg>
        <pc:picChg chg="add del mod">
          <ac:chgData name="Killariben K. Limbachiya" userId="8570e00f-62c1-4029-b023-bafc028f9e3f" providerId="ADAL" clId="{03F6BF99-E777-4FC2-8F87-845C43426BBE}" dt="2025-02-19T00:00:25.642" v="1050" actId="478"/>
          <ac:picMkLst>
            <pc:docMk/>
            <pc:sldMk cId="553160407" sldId="279"/>
            <ac:picMk id="10" creationId="{717BB588-1C88-3E35-F348-57B82B8CB5F5}"/>
          </ac:picMkLst>
        </pc:picChg>
        <pc:picChg chg="add del mod">
          <ac:chgData name="Killariben K. Limbachiya" userId="8570e00f-62c1-4029-b023-bafc028f9e3f" providerId="ADAL" clId="{03F6BF99-E777-4FC2-8F87-845C43426BBE}" dt="2025-02-19T00:08:57.980" v="1104" actId="478"/>
          <ac:picMkLst>
            <pc:docMk/>
            <pc:sldMk cId="553160407" sldId="279"/>
            <ac:picMk id="12" creationId="{105A1AEC-02D7-1D47-5BB5-777C75B76130}"/>
          </ac:picMkLst>
        </pc:picChg>
        <pc:picChg chg="add del mod ord">
          <ac:chgData name="Killariben K. Limbachiya" userId="8570e00f-62c1-4029-b023-bafc028f9e3f" providerId="ADAL" clId="{03F6BF99-E777-4FC2-8F87-845C43426BBE}" dt="2025-02-19T00:08:55.094" v="1103" actId="478"/>
          <ac:picMkLst>
            <pc:docMk/>
            <pc:sldMk cId="553160407" sldId="279"/>
            <ac:picMk id="14" creationId="{0DA00234-1FC3-2F39-6B68-5B4FA406A9D3}"/>
          </ac:picMkLst>
        </pc:picChg>
        <pc:picChg chg="add del mod ord">
          <ac:chgData name="Killariben K. Limbachiya" userId="8570e00f-62c1-4029-b023-bafc028f9e3f" providerId="ADAL" clId="{03F6BF99-E777-4FC2-8F87-845C43426BBE}" dt="2025-02-19T00:08:51.387" v="1101" actId="478"/>
          <ac:picMkLst>
            <pc:docMk/>
            <pc:sldMk cId="553160407" sldId="279"/>
            <ac:picMk id="16" creationId="{8F8AFCB6-EE71-6BE6-27E6-79F7131B9E7B}"/>
          </ac:picMkLst>
        </pc:picChg>
        <pc:picChg chg="del">
          <ac:chgData name="Killariben K. Limbachiya" userId="8570e00f-62c1-4029-b023-bafc028f9e3f" providerId="ADAL" clId="{03F6BF99-E777-4FC2-8F87-845C43426BBE}" dt="2025-02-18T23:44:09.051" v="1021" actId="478"/>
          <ac:picMkLst>
            <pc:docMk/>
            <pc:sldMk cId="553160407" sldId="279"/>
            <ac:picMk id="18" creationId="{765DBE60-CA3A-51CC-064C-E6BF0E614771}"/>
          </ac:picMkLst>
        </pc:picChg>
        <pc:picChg chg="add del mod">
          <ac:chgData name="Killariben K. Limbachiya" userId="8570e00f-62c1-4029-b023-bafc028f9e3f" providerId="ADAL" clId="{03F6BF99-E777-4FC2-8F87-845C43426BBE}" dt="2025-02-19T00:08:53.233" v="1102" actId="478"/>
          <ac:picMkLst>
            <pc:docMk/>
            <pc:sldMk cId="553160407" sldId="279"/>
            <ac:picMk id="19" creationId="{FC610B83-CD47-DE38-5B03-923E37498B6F}"/>
          </ac:picMkLst>
        </pc:picChg>
        <pc:picChg chg="del">
          <ac:chgData name="Killariben K. Limbachiya" userId="8570e00f-62c1-4029-b023-bafc028f9e3f" providerId="ADAL" clId="{03F6BF99-E777-4FC2-8F87-845C43426BBE}" dt="2025-02-18T23:44:07.137" v="1020" actId="478"/>
          <ac:picMkLst>
            <pc:docMk/>
            <pc:sldMk cId="553160407" sldId="279"/>
            <ac:picMk id="20" creationId="{C0B72E14-7EF1-9438-1A6F-D1813C91AE80}"/>
          </ac:picMkLst>
        </pc:picChg>
        <pc:picChg chg="del">
          <ac:chgData name="Killariben K. Limbachiya" userId="8570e00f-62c1-4029-b023-bafc028f9e3f" providerId="ADAL" clId="{03F6BF99-E777-4FC2-8F87-845C43426BBE}" dt="2025-02-18T23:44:11.098" v="1022" actId="478"/>
          <ac:picMkLst>
            <pc:docMk/>
            <pc:sldMk cId="553160407" sldId="279"/>
            <ac:picMk id="22" creationId="{4DAC0A02-0A4D-B8A8-4F20-B29A0FE4446C}"/>
          </ac:picMkLst>
        </pc:picChg>
        <pc:picChg chg="del">
          <ac:chgData name="Killariben K. Limbachiya" userId="8570e00f-62c1-4029-b023-bafc028f9e3f" providerId="ADAL" clId="{03F6BF99-E777-4FC2-8F87-845C43426BBE}" dt="2025-02-18T23:44:14.985" v="1024" actId="478"/>
          <ac:picMkLst>
            <pc:docMk/>
            <pc:sldMk cId="553160407" sldId="279"/>
            <ac:picMk id="24" creationId="{FB4BBDB9-7DE5-78DE-D291-C6BF2A778C78}"/>
          </ac:picMkLst>
        </pc:picChg>
        <pc:picChg chg="add mod">
          <ac:chgData name="Killariben K. Limbachiya" userId="8570e00f-62c1-4029-b023-bafc028f9e3f" providerId="ADAL" clId="{03F6BF99-E777-4FC2-8F87-845C43426BBE}" dt="2025-02-19T00:09:28.768" v="1109" actId="1076"/>
          <ac:picMkLst>
            <pc:docMk/>
            <pc:sldMk cId="553160407" sldId="279"/>
            <ac:picMk id="25" creationId="{C7918485-06FC-4680-B34D-6985330E56D6}"/>
          </ac:picMkLst>
        </pc:picChg>
        <pc:picChg chg="del">
          <ac:chgData name="Killariben K. Limbachiya" userId="8570e00f-62c1-4029-b023-bafc028f9e3f" providerId="ADAL" clId="{03F6BF99-E777-4FC2-8F87-845C43426BBE}" dt="2025-02-18T23:44:13.053" v="1023" actId="478"/>
          <ac:picMkLst>
            <pc:docMk/>
            <pc:sldMk cId="553160407" sldId="279"/>
            <ac:picMk id="26" creationId="{543256A9-BB77-537C-C397-85AD59E33A37}"/>
          </ac:picMkLst>
        </pc:picChg>
        <pc:picChg chg="add del mod">
          <ac:chgData name="Killariben K. Limbachiya" userId="8570e00f-62c1-4029-b023-bafc028f9e3f" providerId="ADAL" clId="{03F6BF99-E777-4FC2-8F87-845C43426BBE}" dt="2025-02-19T00:18:38.984" v="1137" actId="478"/>
          <ac:picMkLst>
            <pc:docMk/>
            <pc:sldMk cId="553160407" sldId="279"/>
            <ac:picMk id="28" creationId="{A10F065D-978F-BC0C-06E3-F6D893B7CC29}"/>
          </ac:picMkLst>
        </pc:picChg>
        <pc:picChg chg="add mod">
          <ac:chgData name="Killariben K. Limbachiya" userId="8570e00f-62c1-4029-b023-bafc028f9e3f" providerId="ADAL" clId="{03F6BF99-E777-4FC2-8F87-845C43426BBE}" dt="2025-02-19T00:18:47.649" v="1139" actId="1076"/>
          <ac:picMkLst>
            <pc:docMk/>
            <pc:sldMk cId="553160407" sldId="279"/>
            <ac:picMk id="32" creationId="{E7AA33BC-D733-81FF-37AF-647D04E5DBB0}"/>
          </ac:picMkLst>
        </pc:picChg>
        <pc:picChg chg="add mod">
          <ac:chgData name="Killariben K. Limbachiya" userId="8570e00f-62c1-4029-b023-bafc028f9e3f" providerId="ADAL" clId="{03F6BF99-E777-4FC2-8F87-845C43426BBE}" dt="2025-02-19T00:18:53.729" v="1140" actId="1076"/>
          <ac:picMkLst>
            <pc:docMk/>
            <pc:sldMk cId="553160407" sldId="279"/>
            <ac:picMk id="34" creationId="{43F8F0B4-90F3-EDF7-AAB1-ADD52D76A462}"/>
          </ac:picMkLst>
        </pc:picChg>
        <pc:picChg chg="del">
          <ac:chgData name="Killariben K. Limbachiya" userId="8570e00f-62c1-4029-b023-bafc028f9e3f" providerId="ADAL" clId="{03F6BF99-E777-4FC2-8F87-845C43426BBE}" dt="2025-02-18T23:44:16.793" v="1025" actId="478"/>
          <ac:picMkLst>
            <pc:docMk/>
            <pc:sldMk cId="553160407" sldId="279"/>
            <ac:picMk id="35" creationId="{CBE2910C-09A6-422C-49B8-A7B6D97BFC1B}"/>
          </ac:picMkLst>
        </pc:picChg>
        <pc:picChg chg="add mod">
          <ac:chgData name="Killariben K. Limbachiya" userId="8570e00f-62c1-4029-b023-bafc028f9e3f" providerId="ADAL" clId="{03F6BF99-E777-4FC2-8F87-845C43426BBE}" dt="2025-02-19T01:06:59.771" v="1524" actId="14100"/>
          <ac:picMkLst>
            <pc:docMk/>
            <pc:sldMk cId="553160407" sldId="279"/>
            <ac:picMk id="38" creationId="{B3681D1C-8C3F-7672-1987-E3C4749E0757}"/>
          </ac:picMkLst>
        </pc:picChg>
        <pc:picChg chg="add mod">
          <ac:chgData name="Killariben K. Limbachiya" userId="8570e00f-62c1-4029-b023-bafc028f9e3f" providerId="ADAL" clId="{03F6BF99-E777-4FC2-8F87-845C43426BBE}" dt="2025-02-19T01:06:47.791" v="1522" actId="1076"/>
          <ac:picMkLst>
            <pc:docMk/>
            <pc:sldMk cId="553160407" sldId="279"/>
            <ac:picMk id="41" creationId="{130564C5-E4B4-770A-9903-AB136B10D243}"/>
          </ac:picMkLst>
        </pc:picChg>
        <pc:picChg chg="add mod">
          <ac:chgData name="Killariben K. Limbachiya" userId="8570e00f-62c1-4029-b023-bafc028f9e3f" providerId="ADAL" clId="{03F6BF99-E777-4FC2-8F87-845C43426BBE}" dt="2025-02-19T01:06:40.072" v="1521" actId="1076"/>
          <ac:picMkLst>
            <pc:docMk/>
            <pc:sldMk cId="553160407" sldId="279"/>
            <ac:picMk id="43" creationId="{5775E96F-5086-5CF7-A9F1-C747079CF60B}"/>
          </ac:picMkLst>
        </pc:picChg>
      </pc:sldChg>
      <pc:sldChg chg="addSp delSp modSp add mod">
        <pc:chgData name="Killariben K. Limbachiya" userId="8570e00f-62c1-4029-b023-bafc028f9e3f" providerId="ADAL" clId="{03F6BF99-E777-4FC2-8F87-845C43426BBE}" dt="2025-02-19T04:53:35.860" v="1639" actId="1076"/>
        <pc:sldMkLst>
          <pc:docMk/>
          <pc:sldMk cId="1236868350" sldId="280"/>
        </pc:sldMkLst>
        <pc:spChg chg="mod">
          <ac:chgData name="Killariben K. Limbachiya" userId="8570e00f-62c1-4029-b023-bafc028f9e3f" providerId="ADAL" clId="{03F6BF99-E777-4FC2-8F87-845C43426BBE}" dt="2025-02-19T04:53:35.860" v="1639" actId="1076"/>
          <ac:spMkLst>
            <pc:docMk/>
            <pc:sldMk cId="1236868350" sldId="280"/>
            <ac:spMk id="4" creationId="{A1BD72F1-10B5-8185-1F75-2491D916E223}"/>
          </ac:spMkLst>
        </pc:spChg>
        <pc:spChg chg="del mod">
          <ac:chgData name="Killariben K. Limbachiya" userId="8570e00f-62c1-4029-b023-bafc028f9e3f" providerId="ADAL" clId="{03F6BF99-E777-4FC2-8F87-845C43426BBE}" dt="2025-02-18T21:01:55.273" v="159" actId="478"/>
          <ac:spMkLst>
            <pc:docMk/>
            <pc:sldMk cId="1236868350" sldId="280"/>
            <ac:spMk id="8" creationId="{2CC7AABD-EA2E-F5BF-35AE-0117CE36E4EC}"/>
          </ac:spMkLst>
        </pc:spChg>
        <pc:graphicFrameChg chg="add del mod modGraphic">
          <ac:chgData name="Killariben K. Limbachiya" userId="8570e00f-62c1-4029-b023-bafc028f9e3f" providerId="ADAL" clId="{03F6BF99-E777-4FC2-8F87-845C43426BBE}" dt="2025-02-19T04:33:57.200" v="1582" actId="478"/>
          <ac:graphicFrameMkLst>
            <pc:docMk/>
            <pc:sldMk cId="1236868350" sldId="280"/>
            <ac:graphicFrameMk id="2" creationId="{5627278D-06A1-EBBE-9831-42BDC4AB1B8F}"/>
          </ac:graphicFrameMkLst>
        </pc:graphicFrameChg>
        <pc:graphicFrameChg chg="add mod modGraphic">
          <ac:chgData name="Killariben K. Limbachiya" userId="8570e00f-62c1-4029-b023-bafc028f9e3f" providerId="ADAL" clId="{03F6BF99-E777-4FC2-8F87-845C43426BBE}" dt="2025-02-19T04:52:44.900" v="1633" actId="207"/>
          <ac:graphicFrameMkLst>
            <pc:docMk/>
            <pc:sldMk cId="1236868350" sldId="280"/>
            <ac:graphicFrameMk id="8" creationId="{10D6A749-0F0B-58BC-4D16-F246BD44CDB5}"/>
          </ac:graphicFrameMkLst>
        </pc:graphicFrameChg>
        <pc:graphicFrameChg chg="add mod modGraphic">
          <ac:chgData name="Killariben K. Limbachiya" userId="8570e00f-62c1-4029-b023-bafc028f9e3f" providerId="ADAL" clId="{03F6BF99-E777-4FC2-8F87-845C43426BBE}" dt="2025-02-19T04:53:24.376" v="1638" actId="14"/>
          <ac:graphicFrameMkLst>
            <pc:docMk/>
            <pc:sldMk cId="1236868350" sldId="280"/>
            <ac:graphicFrameMk id="9" creationId="{1AC2A780-B685-C746-29B0-F9E599DA9A72}"/>
          </ac:graphicFrameMkLst>
        </pc:graphicFrameChg>
        <pc:picChg chg="add del mod">
          <ac:chgData name="Killariben K. Limbachiya" userId="8570e00f-62c1-4029-b023-bafc028f9e3f" providerId="ADAL" clId="{03F6BF99-E777-4FC2-8F87-845C43426BBE}" dt="2025-02-19T04:35:59.077" v="1596" actId="21"/>
          <ac:picMkLst>
            <pc:docMk/>
            <pc:sldMk cId="1236868350" sldId="280"/>
            <ac:picMk id="5" creationId="{5CB2C914-4304-1B6F-656E-DF6687D52949}"/>
          </ac:picMkLst>
        </pc:picChg>
        <pc:picChg chg="add del mod">
          <ac:chgData name="Killariben K. Limbachiya" userId="8570e00f-62c1-4029-b023-bafc028f9e3f" providerId="ADAL" clId="{03F6BF99-E777-4FC2-8F87-845C43426BBE}" dt="2025-02-19T04:36:11.407" v="1597" actId="21"/>
          <ac:picMkLst>
            <pc:docMk/>
            <pc:sldMk cId="1236868350" sldId="280"/>
            <ac:picMk id="7" creationId="{E48232CE-3CB3-9EFD-9095-D5D59FC493D5}"/>
          </ac:picMkLst>
        </pc:picChg>
        <pc:cxnChg chg="del">
          <ac:chgData name="Killariben K. Limbachiya" userId="8570e00f-62c1-4029-b023-bafc028f9e3f" providerId="ADAL" clId="{03F6BF99-E777-4FC2-8F87-845C43426BBE}" dt="2025-02-18T22:16:34.081" v="796" actId="478"/>
          <ac:cxnSpMkLst>
            <pc:docMk/>
            <pc:sldMk cId="1236868350" sldId="280"/>
            <ac:cxnSpMk id="3" creationId="{19E37ECF-DC54-B2CF-1B96-4DDF6CBFEDA3}"/>
          </ac:cxnSpMkLst>
        </pc:cxnChg>
      </pc:sldChg>
      <pc:sldChg chg="addSp delSp new del mod">
        <pc:chgData name="Killariben K. Limbachiya" userId="8570e00f-62c1-4029-b023-bafc028f9e3f" providerId="ADAL" clId="{03F6BF99-E777-4FC2-8F87-845C43426BBE}" dt="2025-02-19T04:27:38.735" v="1580" actId="680"/>
        <pc:sldMkLst>
          <pc:docMk/>
          <pc:sldMk cId="906775619" sldId="281"/>
        </pc:sldMkLst>
        <pc:spChg chg="add del">
          <ac:chgData name="Killariben K. Limbachiya" userId="8570e00f-62c1-4029-b023-bafc028f9e3f" providerId="ADAL" clId="{03F6BF99-E777-4FC2-8F87-845C43426BBE}" dt="2025-02-19T04:27:37.609" v="1579" actId="22"/>
          <ac:spMkLst>
            <pc:docMk/>
            <pc:sldMk cId="906775619" sldId="281"/>
            <ac:spMk id="4" creationId="{F3C633C2-D498-389F-FD50-CA18611E1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D2DB-C23B-4CF1-942D-EC1BA9DB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6C21-D5AB-C9D8-83B1-6B436F21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3B86-1336-6118-3891-7A53C1F3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FF83-A283-2008-045E-4E4E149A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DF56-FB9D-091B-486A-149DB7FA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87B8-2E08-E635-B120-28B43CD5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3417F-113C-6DFC-DF21-DAF0889E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2A4B-9178-956E-34CB-4E636DEA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4255-B0FB-50A3-281D-801387D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2A8E-1359-6633-D8A7-098DAC9F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7171D-0C5E-EAD0-4DF2-AA6DB25F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EF89-265F-A776-1F06-A299AD3C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77B0-31F8-A66F-ADE4-399205AF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5281-2835-27B4-9299-AE6F067A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59B3E-E169-F9C6-2B04-4EDFADCD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77ED-DFCC-C6D8-760F-23DEF64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3525-F636-5EE8-93D0-021B1711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CBEB-16F9-B043-E352-0A55506E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8BC0-EAFA-89A6-7957-7672225C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80EF-66BD-8DCF-9537-C6BDE2F6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3FE-0203-B70F-BDC0-A35E6A51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84B7D-2FAE-B68D-3416-ACE115FE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CD41-8F8D-42CF-693A-8AD8CB6A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865E-782C-7C25-4A0A-4D16C1F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679D-F23E-9D2C-DB5A-99C22B37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A2DA-4873-ED47-DEF0-995ED7C4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3D0A-EC0F-08C8-B4C0-3054B7C5C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51E42-FC62-C2B1-4687-C59ACEDE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1B52-43A7-38A4-C01A-14CFB588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A195-8C47-589E-320D-D4A215AC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C079-3498-3D0E-55B8-03EB0B94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E511-6A44-3AA3-A558-F0136D33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4ED82-CBC3-B2AE-8229-7046B743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86DD3-26AA-4D7A-A31C-FCA430AC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BAB21-FBFA-3736-F2C3-D940E2AF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312BD-6E53-7AE4-5B8B-5617EC72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F11C-27AA-5EE4-772B-AA03FF89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8D509-1816-5BA9-2312-C4AC4E5A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80814-F75C-A276-2A4F-1292EAF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296-7A35-1FB2-0EB5-559CEAC0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365125"/>
            <a:ext cx="10515600" cy="591671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EF92E-0528-1930-A8C6-6FD5F12F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4872D-D430-8786-9657-8932BBEB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93194-9F99-654D-AB49-9855AF0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84DCF-6E62-64E2-906E-CAAB7A24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39377-37A6-0B7B-34FE-36A70E7E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D54D-BC49-15AC-04E8-1CAE5FF5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FABA-CF22-0E14-E0B7-9797D92E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7D01-351A-45E7-D4B0-4AB5862A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9481-61CE-4138-69F8-9902EBC8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D9D5-63B0-0B2F-3F1E-71D95B29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5B45-EA91-6752-D0A4-05BE341E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CC17-47E0-9628-D3DA-8785FD14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2532-2EEE-7448-60AB-94E5B32D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4FDAB-95AA-79AF-1DB5-54110428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E639-56D0-3505-C8FB-20F33F27B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AF10-C43F-7B7B-AC21-7410B4AD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340E1-5722-5B9E-3FF8-FB302998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FC399-646E-B0B0-3144-283ED2EC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E9A54-D0DC-0286-7061-25A0C7DF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DE89E-1B33-6C3F-C837-CD1133BE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440A-2DEB-D493-3638-9E043B43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083A-77FC-4126-8703-1720D44E7D7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51FB-6151-7300-E478-B8A3D36EB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51C1-62EE-7C10-733E-24AA85B8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8AE5D-5C86-048C-1B35-8CBE1380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Airline Satisfaction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23FBB-F6EB-4ECF-55F3-8BC78935B789}"/>
              </a:ext>
            </a:extLst>
          </p:cNvPr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800" b="1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Killariben Limbachiya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A8C02-AD15-77EF-0034-E9FB84D34F47}"/>
              </a:ext>
            </a:extLst>
          </p:cNvPr>
          <p:cNvSpPr txBox="1"/>
          <p:nvPr/>
        </p:nvSpPr>
        <p:spPr>
          <a:xfrm>
            <a:off x="415636" y="49807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1C628-876F-9220-3FBA-0F098DC93DB4}"/>
              </a:ext>
            </a:extLst>
          </p:cNvPr>
          <p:cNvSpPr txBox="1"/>
          <p:nvPr/>
        </p:nvSpPr>
        <p:spPr>
          <a:xfrm>
            <a:off x="568036" y="51331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70DC-F5D4-E030-EFB9-3627E4BF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66" y="309708"/>
            <a:ext cx="9961668" cy="591671"/>
          </a:xfrm>
        </p:spPr>
        <p:txBody>
          <a:bodyPr/>
          <a:lstStyle/>
          <a:p>
            <a:pPr algn="ctr"/>
            <a:r>
              <a:rPr lang="en-US" u="sng"/>
              <a:t>Business Problem 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8791A-4816-2AFB-EA19-F448D667E8EC}"/>
              </a:ext>
            </a:extLst>
          </p:cNvPr>
          <p:cNvSpPr txBox="1"/>
          <p:nvPr/>
        </p:nvSpPr>
        <p:spPr>
          <a:xfrm>
            <a:off x="1115166" y="1169875"/>
            <a:ext cx="9961667" cy="53091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b="1" i="1" u="sng"/>
              <a:t>Factors Contributing to Customer Satisfaction:</a:t>
            </a:r>
          </a:p>
          <a:p>
            <a:endParaRPr lang="en-US" b="1" i="1" u="sng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Comfort: Passengers who find the seating and cabin environment comfortable are more likely to be satisfied.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Cleanliness: A clean cabin, bathrooms, and general flight environment significantly influence satisfaction.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Service Quality: Friendly and attentive staff, along with smooth boarding and in-flight service, contribute to positive experiences.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On-Time Performance: Flights that depart and arrive on time tend to have higher satisfaction rates.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Food Quality: Good quality meals and refreshments can enhance customer satisfaction.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Travel Class: Passengers in business or first class often report higher satisfaction levels due to more amenities and comfort.</a:t>
            </a:r>
          </a:p>
          <a:p>
            <a:endParaRPr lang="en-US" i="1"/>
          </a:p>
          <a:p>
            <a:r>
              <a:rPr lang="en-US" b="1" i="1" u="sng"/>
              <a:t>Factors Contributing to Customer Dissatisfaction:</a:t>
            </a:r>
          </a:p>
          <a:p>
            <a:endParaRPr lang="en-US" b="1" i="1" u="sng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Delays: Significant delays in flight arrival or departure can lead to frustration and dissatisfaction.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Seat Comfort: Small or uncomfortable seats, especially in economy class, often lead to negative feedback.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Baggage Issues: Lost or delayed baggage can cause major dissatisfaction.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Poor Customer Service: Rude or unhelpful staff may result in complaints and dissatisfaction.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i="1"/>
              <a:t>Flight Distance: Long flights may lead to discomfort, especially if the service or seat quality isn't up to expectations.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83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CE09D-5C3D-300B-7E8E-2B7E581B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BD72F1-10B5-8185-1F75-2491D916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88683" y="150380"/>
            <a:ext cx="11374582" cy="591671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D6A749-0F0B-58BC-4D16-F246BD44C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47568"/>
              </p:ext>
            </p:extLst>
          </p:nvPr>
        </p:nvGraphicFramePr>
        <p:xfrm>
          <a:off x="4241214" y="332248"/>
          <a:ext cx="7886898" cy="6263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520">
                  <a:extLst>
                    <a:ext uri="{9D8B030D-6E8A-4147-A177-3AD203B41FA5}">
                      <a16:colId xmlns:a16="http://schemas.microsoft.com/office/drawing/2014/main" val="1522060545"/>
                    </a:ext>
                  </a:extLst>
                </a:gridCol>
                <a:gridCol w="1498000">
                  <a:extLst>
                    <a:ext uri="{9D8B030D-6E8A-4147-A177-3AD203B41FA5}">
                      <a16:colId xmlns:a16="http://schemas.microsoft.com/office/drawing/2014/main" val="4268079558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2931200658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2792156212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3406278935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3290918197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152363284"/>
                    </a:ext>
                  </a:extLst>
                </a:gridCol>
                <a:gridCol w="614563">
                  <a:extLst>
                    <a:ext uri="{9D8B030D-6E8A-4147-A177-3AD203B41FA5}">
                      <a16:colId xmlns:a16="http://schemas.microsoft.com/office/drawing/2014/main" val="2289954117"/>
                    </a:ext>
                  </a:extLst>
                </a:gridCol>
              </a:tblGrid>
              <a:tr h="199181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Mode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Median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Dispersion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Min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Max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Missing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59601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64940.5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64940.5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129880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86889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39.43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40597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Flight Distance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1190.32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79216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Departure Delay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14.71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2.59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1592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29808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Arrival Delay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15.09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2.55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1584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9852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Departure and Arrival Time Convenience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40921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Ease of Online Booking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2.76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89431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Check-in 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4037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Online Boarding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02382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Gate Location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2.98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18832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On-board 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54929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Seat Comfort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65378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Leg Room 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80591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Cleanliness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15720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Food and Drink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19849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In-flight 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81432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In-flight Wifi Service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2.73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16816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In-flight Entertainment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52052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Baggage Handling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3.63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0.32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61902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Female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77487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Customer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Returning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01227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Type of 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Business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82529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Class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Business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86399"/>
                  </a:ext>
                </a:extLst>
              </a:tr>
              <a:tr h="221812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Satisfaction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Neutral or Dissatisfied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0 (0%)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3" marR="6383" marT="58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6411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C2A780-B685-C746-29B0-F9E599DA9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05209"/>
              </p:ext>
            </p:extLst>
          </p:nvPr>
        </p:nvGraphicFramePr>
        <p:xfrm>
          <a:off x="242455" y="803853"/>
          <a:ext cx="3728024" cy="579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6594">
                  <a:extLst>
                    <a:ext uri="{9D8B030D-6E8A-4147-A177-3AD203B41FA5}">
                      <a16:colId xmlns:a16="http://schemas.microsoft.com/office/drawing/2014/main" val="993639410"/>
                    </a:ext>
                  </a:extLst>
                </a:gridCol>
                <a:gridCol w="1191430">
                  <a:extLst>
                    <a:ext uri="{9D8B030D-6E8A-4147-A177-3AD203B41FA5}">
                      <a16:colId xmlns:a16="http://schemas.microsoft.com/office/drawing/2014/main" val="1628137095"/>
                    </a:ext>
                  </a:extLst>
                </a:gridCol>
              </a:tblGrid>
              <a:tr h="265267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10163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91611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47411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Flight Distance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12548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Departure Delay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93470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Arrival Delay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53503"/>
                  </a:ext>
                </a:extLst>
              </a:tr>
              <a:tr h="479066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Departure and Arrival Time Convenience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32513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Ease of Online Booking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731008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Check-in 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73576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Online Boarding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12964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Gate 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51882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On-board 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682785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Seat Comfort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52572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Leg Room 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92211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Cleanliness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67066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Food and Drink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06388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In-flight 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368673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In-flight </a:t>
                      </a:r>
                      <a:r>
                        <a:rPr lang="en-US" sz="1000" u="none" strike="noStrike" dirty="0" err="1">
                          <a:effectLst/>
                        </a:rPr>
                        <a:t>Wifi</a:t>
                      </a:r>
                      <a:r>
                        <a:rPr lang="en-US" sz="1000" u="none" strike="noStrike" dirty="0">
                          <a:effectLst/>
                        </a:rPr>
                        <a:t> Service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22960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In-flight Entertainment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764001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Baggage Handling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Numerical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81448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Gender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Categorical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35497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Customer 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Categorical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7880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Type of Travel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Categorical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2322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Class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Categorical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556742"/>
                  </a:ext>
                </a:extLst>
              </a:tr>
              <a:tr h="219479">
                <a:tc>
                  <a:txBody>
                    <a:bodyPr/>
                    <a:lstStyle/>
                    <a:p>
                      <a:pPr lvl="0"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Satisfaction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Categorical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7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86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2B23-BAB1-3125-430C-D98BABF4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193965"/>
            <a:ext cx="11312235" cy="76283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3. Which percentage of airline passengers are satisfied? Does it vary by customer type? What about the kind of travel?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935EF-E7C2-DFD7-DC26-02CFF01B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09" y="1170487"/>
            <a:ext cx="3678381" cy="313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green and red squares&#10;&#10;AI-generated content may be incorrect.">
            <a:extLst>
              <a:ext uri="{FF2B5EF4-FFF2-40B4-BE49-F238E27FC236}">
                <a16:creationId xmlns:a16="http://schemas.microsoft.com/office/drawing/2014/main" id="{5FBD3BBE-8011-05C4-C302-2E04E4597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8" y="1170487"/>
            <a:ext cx="3678382" cy="3131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97DF62-5837-8147-CE81-1BFFC5297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1170489"/>
            <a:ext cx="3678382" cy="3131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2774F3-4CE2-BCA2-46A3-AF134924A617}"/>
              </a:ext>
            </a:extLst>
          </p:cNvPr>
          <p:cNvSpPr txBox="1"/>
          <p:nvPr/>
        </p:nvSpPr>
        <p:spPr>
          <a:xfrm>
            <a:off x="408709" y="4483813"/>
            <a:ext cx="3678382" cy="221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Percentage of airline passengers are satisfied:</a:t>
            </a:r>
            <a:r>
              <a:rPr lang="en-US" sz="1400" b="1" i="1" dirty="0"/>
              <a:t> </a:t>
            </a:r>
            <a:endParaRPr lang="en-US" sz="1400" b="1" i="1" u="sng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43.45 %</a:t>
            </a:r>
            <a:r>
              <a:rPr lang="en-US" sz="1200" i="1" dirty="0"/>
              <a:t> of customers are </a:t>
            </a:r>
            <a:r>
              <a:rPr lang="en-US" sz="1200" b="1" i="1" dirty="0"/>
              <a:t>satisfied</a:t>
            </a:r>
            <a:r>
              <a:rPr lang="en-US" sz="1200" i="1" dirty="0"/>
              <a:t> with the airline.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56.55 %</a:t>
            </a:r>
            <a:r>
              <a:rPr lang="en-US" sz="1200" i="1" dirty="0"/>
              <a:t> of customers are </a:t>
            </a:r>
            <a:r>
              <a:rPr lang="en-US" sz="1200" b="1" i="1" dirty="0"/>
              <a:t>neutral or dissatisfied </a:t>
            </a:r>
            <a:r>
              <a:rPr lang="en-US" sz="1200" i="1" dirty="0"/>
              <a:t>with the airline.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The number of </a:t>
            </a:r>
            <a:r>
              <a:rPr lang="en-US" sz="1200" b="1" i="1" dirty="0"/>
              <a:t>satisfied customers is lower</a:t>
            </a:r>
            <a:r>
              <a:rPr lang="en-US" sz="1200" i="1" dirty="0"/>
              <a:t> compared to neutral or dissatisfied customers.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This shows that less than half of the passengers had a </a:t>
            </a:r>
            <a:r>
              <a:rPr lang="en-US" sz="1200" b="1" i="1" dirty="0"/>
              <a:t>positive experience</a:t>
            </a:r>
            <a:r>
              <a:rPr lang="en-US" sz="1200" i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4BEAB-95B7-047D-24F6-2DA87011073B}"/>
              </a:ext>
            </a:extLst>
          </p:cNvPr>
          <p:cNvSpPr txBox="1"/>
          <p:nvPr/>
        </p:nvSpPr>
        <p:spPr>
          <a:xfrm>
            <a:off x="8104908" y="4483801"/>
            <a:ext cx="3678381" cy="221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Satisfaction by Customer Type: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47.81 %</a:t>
            </a:r>
            <a:r>
              <a:rPr lang="en-US" sz="1200" i="1" dirty="0"/>
              <a:t> of returning customers are satisfied.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23.97 %</a:t>
            </a:r>
            <a:r>
              <a:rPr lang="en-US" sz="1200" i="1" dirty="0"/>
              <a:t> of first-time customers are satisfied.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Returning customers have a higher satisfaction</a:t>
            </a:r>
            <a:r>
              <a:rPr lang="en-US" sz="1200" i="1" dirty="0"/>
              <a:t> rate compared to first-time passengers.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This means frequent travelers trust the airline more, possibly due to better loyalty benefits or service experience over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7F222-9669-0826-B4E3-65EBC980BAE9}"/>
              </a:ext>
            </a:extLst>
          </p:cNvPr>
          <p:cNvSpPr txBox="1"/>
          <p:nvPr/>
        </p:nvSpPr>
        <p:spPr>
          <a:xfrm>
            <a:off x="4256809" y="4490735"/>
            <a:ext cx="3678381" cy="221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Satisfaction by Travel Type: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58.37 %</a:t>
            </a:r>
            <a:r>
              <a:rPr lang="en-US" sz="1200" i="1" dirty="0"/>
              <a:t> of business travelers are satisfied.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10.13 %</a:t>
            </a:r>
            <a:r>
              <a:rPr lang="en-US" sz="1200" i="1" dirty="0"/>
              <a:t> of personal travelers are satisfied.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i="1" dirty="0"/>
              <a:t>Business travelers are more satisfied </a:t>
            </a:r>
            <a:r>
              <a:rPr lang="en-US" sz="1200" i="1" dirty="0"/>
              <a:t>compared to personal travelers.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This may be because business travelers use higher-class services (business/first class) with better seating, food, and priority service.</a:t>
            </a:r>
          </a:p>
        </p:txBody>
      </p:sp>
    </p:spTree>
    <p:extLst>
      <p:ext uri="{BB962C8B-B14F-4D97-AF65-F5344CB8AC3E}">
        <p14:creationId xmlns:p14="http://schemas.microsoft.com/office/powerpoint/2010/main" val="68300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3FA8-E30C-06DB-3C73-CB73DBE1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142099"/>
            <a:ext cx="11665528" cy="5916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 What is the customer profile for a repeating airline passenger?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F5BCC-19CF-2AAF-C204-7DD0679D2A51}"/>
              </a:ext>
            </a:extLst>
          </p:cNvPr>
          <p:cNvSpPr txBox="1"/>
          <p:nvPr/>
        </p:nvSpPr>
        <p:spPr>
          <a:xfrm>
            <a:off x="263236" y="4311921"/>
            <a:ext cx="5832764" cy="249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Customer profile for a repeating airline passenger: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Older people (41+ years) are more likely to be repeat customers.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Slightly more females (50.74%) than males are returning passengers.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b="1" dirty="0"/>
              <a:t>Most returning passengers prefer Business Class (49.89%)</a:t>
            </a:r>
            <a:r>
              <a:rPr lang="en-US" sz="1200" dirty="0"/>
              <a:t> over Economy (42.11%) and Economy Plus (8.01%).</a:t>
            </a:r>
            <a:endParaRPr lang="en-US" sz="1200" i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Returning passengers prefer Business Class for comfort.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Business travelers are more loyal to an airline than personal travelers.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Satisfaction is better among returning customers, but there is still room for improvement.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6CB606-D84E-FA3B-E355-24E6FEAE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73" y="890679"/>
            <a:ext cx="6068291" cy="57545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80520A34-C3BD-0487-C6DF-C895518E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890680"/>
            <a:ext cx="5372962" cy="3334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3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1D4-EFD2-13CD-9240-7B180AE5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6514"/>
            <a:ext cx="11134164" cy="804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5. Does flight distance affect customer preferences or flight patterns?</a:t>
            </a:r>
          </a:p>
        </p:txBody>
      </p:sp>
      <p:pic>
        <p:nvPicPr>
          <p:cNvPr id="8" name="Picture 7" descr="A red and green lines&#10;&#10;AI-generated content may be incorrect.">
            <a:extLst>
              <a:ext uri="{FF2B5EF4-FFF2-40B4-BE49-F238E27FC236}">
                <a16:creationId xmlns:a16="http://schemas.microsoft.com/office/drawing/2014/main" id="{B7381D78-56F6-D6A8-0B13-0896CA905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98722"/>
            <a:ext cx="3493282" cy="2606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green and red sound waves&#10;&#10;AI-generated content may be incorrect.">
            <a:extLst>
              <a:ext uri="{FF2B5EF4-FFF2-40B4-BE49-F238E27FC236}">
                <a16:creationId xmlns:a16="http://schemas.microsoft.com/office/drawing/2014/main" id="{DD45FAC3-0093-19D3-8B33-8E1F0B80E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41" y="907785"/>
            <a:ext cx="3493282" cy="2606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graph with green and red dots&#10;&#10;AI-generated content may be incorrect.">
            <a:extLst>
              <a:ext uri="{FF2B5EF4-FFF2-40B4-BE49-F238E27FC236}">
                <a16:creationId xmlns:a16="http://schemas.microsoft.com/office/drawing/2014/main" id="{C16F8694-71DE-E695-2681-F022B7226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82" y="898723"/>
            <a:ext cx="3493282" cy="2624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graph with green and red dots&#10;&#10;AI-generated content may be incorrect.">
            <a:extLst>
              <a:ext uri="{FF2B5EF4-FFF2-40B4-BE49-F238E27FC236}">
                <a16:creationId xmlns:a16="http://schemas.microsoft.com/office/drawing/2014/main" id="{F4CEC9D8-19FF-431D-1DA1-E26B76FAA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82" y="3886200"/>
            <a:ext cx="3493282" cy="2624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664C6F-F011-6CDD-F670-095D138D0280}"/>
              </a:ext>
            </a:extLst>
          </p:cNvPr>
          <p:cNvSpPr txBox="1"/>
          <p:nvPr/>
        </p:nvSpPr>
        <p:spPr>
          <a:xfrm>
            <a:off x="848793" y="3578423"/>
            <a:ext cx="672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Observations on Flight Distance and Customer Preferences:-</a:t>
            </a:r>
          </a:p>
        </p:txBody>
      </p:sp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70EE534F-CCB8-4E8C-08C5-186ADFA64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334" y="3578423"/>
            <a:ext cx="307777" cy="307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D67580-3C59-55C0-1058-950F9E0C2C69}"/>
              </a:ext>
            </a:extLst>
          </p:cNvPr>
          <p:cNvSpPr txBox="1"/>
          <p:nvPr/>
        </p:nvSpPr>
        <p:spPr>
          <a:xfrm>
            <a:off x="513559" y="3953335"/>
            <a:ext cx="7396850" cy="25567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Passengers on longer flights (above 2000 km) have a higher satisfaction rate.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This may be because long flights offer better seating, meals, and in-flight services.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Passengers on short flights (below 1000 km) tend to be less satisfied.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This could be due to limited services, delays, or less comfortable seating.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Business travelers have an average flight distance of 1368 km, which is longer than personal travelers (792 km).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This suggests that business travelers prefer airlines that provide long-distance travel services.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Flights with longer delays (arrival or departure) have more dissatisfied passengers.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i="1" dirty="0"/>
              <a:t>Many delays happen on longer flights, but they still have higher satisfaction, meaning good service can balance out delay issues.</a:t>
            </a:r>
          </a:p>
        </p:txBody>
      </p:sp>
    </p:spTree>
    <p:extLst>
      <p:ext uri="{BB962C8B-B14F-4D97-AF65-F5344CB8AC3E}">
        <p14:creationId xmlns:p14="http://schemas.microsoft.com/office/powerpoint/2010/main" val="93103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B9476-41A8-9A8E-22C9-FCBE5BBA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25" y="273172"/>
            <a:ext cx="10515600" cy="87675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6. Which factors contribute to customer satisfaction the most? What about dissatisfaction?</a:t>
            </a:r>
          </a:p>
        </p:txBody>
      </p:sp>
      <p:pic>
        <p:nvPicPr>
          <p:cNvPr id="25" name="Picture 24" descr="A green and black graph&#10;&#10;AI-generated content may be incorrect.">
            <a:extLst>
              <a:ext uri="{FF2B5EF4-FFF2-40B4-BE49-F238E27FC236}">
                <a16:creationId xmlns:a16="http://schemas.microsoft.com/office/drawing/2014/main" id="{C7918485-06FC-4680-B34D-6985330E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4" y="1607939"/>
            <a:ext cx="2706677" cy="1821061"/>
          </a:xfrm>
          <a:prstGeom prst="rect">
            <a:avLst/>
          </a:prstGeom>
        </p:spPr>
      </p:pic>
      <p:pic>
        <p:nvPicPr>
          <p:cNvPr id="32" name="Picture 31" descr="A green graph with a green line&#10;&#10;AI-generated content may be incorrect.">
            <a:extLst>
              <a:ext uri="{FF2B5EF4-FFF2-40B4-BE49-F238E27FC236}">
                <a16:creationId xmlns:a16="http://schemas.microsoft.com/office/drawing/2014/main" id="{E7AA33BC-D733-81FF-37AF-647D04E5D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66" y="1607938"/>
            <a:ext cx="2706676" cy="1821061"/>
          </a:xfrm>
          <a:prstGeom prst="rect">
            <a:avLst/>
          </a:prstGeom>
        </p:spPr>
      </p:pic>
      <p:pic>
        <p:nvPicPr>
          <p:cNvPr id="34" name="Picture 3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43F8F0B4-90F3-EDF7-AAB1-ADD52D76A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87" y="1607938"/>
            <a:ext cx="2826721" cy="18210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E14831-D829-0083-4DB5-7BF9454388BD}"/>
              </a:ext>
            </a:extLst>
          </p:cNvPr>
          <p:cNvSpPr txBox="1"/>
          <p:nvPr/>
        </p:nvSpPr>
        <p:spPr>
          <a:xfrm>
            <a:off x="9047018" y="1364306"/>
            <a:ext cx="2930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/>
              <a:t>Key factors contributing to customer satisfaction: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Baggage Handling &amp; In-Flight Service are the most important factors affecting satisfaction.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In-Flight Entertainment also plays a strong role.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Check-in service and food quality have a moderate impact.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Delays (arrival &amp; departure) and cleanliness have a smaller effect.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Most satisfied customers are around 40-45 years old.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Higher ratings for in-flight services (like food, entertainment, and comfort) strongly correlate with satisfaction.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681D1C-8C3F-7672-1987-E3C4749E0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799" y="4189441"/>
            <a:ext cx="2706676" cy="19081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C5B3138-12CD-35EA-7767-EE543C3EFCA9}"/>
              </a:ext>
            </a:extLst>
          </p:cNvPr>
          <p:cNvSpPr txBox="1"/>
          <p:nvPr/>
        </p:nvSpPr>
        <p:spPr>
          <a:xfrm>
            <a:off x="214744" y="4086184"/>
            <a:ext cx="270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/>
              <a:t>Factors Contributing to Customer Dissatisfaction: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Food and Drink plus Cleanliness are the most important factors affecting customer dissatisfaction.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In-Flight Entertainment and Seat comfort also play a strong role.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Check-in and online onboarding services have a moderate impact.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Many dissatisfied passengers rated seat comfort and cleanliness low (around 3 or below).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Departure and arrival delays contribute to dissatisfaction.</a:t>
            </a:r>
          </a:p>
        </p:txBody>
      </p:sp>
      <p:pic>
        <p:nvPicPr>
          <p:cNvPr id="41" name="Picture 40" descr="A graph with red lines&#10;&#10;AI-generated content may be incorrect.">
            <a:extLst>
              <a:ext uri="{FF2B5EF4-FFF2-40B4-BE49-F238E27FC236}">
                <a16:creationId xmlns:a16="http://schemas.microsoft.com/office/drawing/2014/main" id="{130564C5-E4B4-770A-9903-AB136B10D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586" y="4189441"/>
            <a:ext cx="2826721" cy="1908115"/>
          </a:xfrm>
          <a:prstGeom prst="rect">
            <a:avLst/>
          </a:prstGeom>
        </p:spPr>
      </p:pic>
      <p:pic>
        <p:nvPicPr>
          <p:cNvPr id="43" name="Picture 42" descr="A red graph with a red line&#10;&#10;AI-generated content may be incorrect.">
            <a:extLst>
              <a:ext uri="{FF2B5EF4-FFF2-40B4-BE49-F238E27FC236}">
                <a16:creationId xmlns:a16="http://schemas.microsoft.com/office/drawing/2014/main" id="{5775E96F-5086-5CF7-A9F1-C747079CF6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40" y="4189441"/>
            <a:ext cx="2829926" cy="19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E070DC-F5D4-E030-EFB9-3627E4BF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Orange Workflow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C152A3B-AC95-B510-F893-14C7DC5E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323109"/>
            <a:ext cx="10515600" cy="53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70DC-F5D4-E030-EFB9-3627E4BF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496744"/>
            <a:ext cx="10713834" cy="591671"/>
          </a:xfrm>
        </p:spPr>
        <p:txBody>
          <a:bodyPr/>
          <a:lstStyle/>
          <a:p>
            <a:pPr algn="ctr"/>
            <a:r>
              <a:rPr lang="en-US" u="sng" dirty="0"/>
              <a:t>Final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E96CE-F43D-2097-8A8F-0B565C2DA7D6}"/>
              </a:ext>
            </a:extLst>
          </p:cNvPr>
          <p:cNvSpPr txBox="1"/>
          <p:nvPr/>
        </p:nvSpPr>
        <p:spPr>
          <a:xfrm>
            <a:off x="886691" y="1521993"/>
            <a:ext cx="10351579" cy="33733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More passengers are neutral or dissatisfied compared to satisfied 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This shows that airlines need to improve their services to make more passengers happy.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Younger customers are more likely to be first-time customers, whereas customers between 40-45 are mostly returning customers and business travelers due to traveling for work purposes.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Business travelers are more likely to be repeat customers than personal travelers.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Long flights (above 2000 km) have higher satisfaction rates.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Short flights (below 1000 km) have more dissatisfied passengers, likely due to limited services.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i="1" dirty="0"/>
              <a:t>Long delays negatively impact customer experience, even for those in premium classes.</a:t>
            </a:r>
          </a:p>
        </p:txBody>
      </p:sp>
    </p:spTree>
    <p:extLst>
      <p:ext uri="{BB962C8B-B14F-4D97-AF65-F5344CB8AC3E}">
        <p14:creationId xmlns:p14="http://schemas.microsoft.com/office/powerpoint/2010/main" val="44577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1309</Words>
  <Application>Microsoft Office PowerPoint</Application>
  <PresentationFormat>Widescreen</PresentationFormat>
  <Paragraphs>327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 Airline Satisfaction Analysis </vt:lpstr>
      <vt:lpstr>Business Problem </vt:lpstr>
      <vt:lpstr>Data dictionary</vt:lpstr>
      <vt:lpstr>3. Which percentage of airline passengers are satisfied? Does it vary by customer type? What about the kind of travel?</vt:lpstr>
      <vt:lpstr>4. What is the customer profile for a repeating airline passenger?</vt:lpstr>
      <vt:lpstr>5. Does flight distance affect customer preferences or flight patterns?</vt:lpstr>
      <vt:lpstr>6. Which factors contribute to customer satisfaction the most? What about dissatisfaction?</vt:lpstr>
      <vt:lpstr>Orange Workflow</vt:lpstr>
      <vt:lpstr>Final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skarda</dc:creator>
  <cp:lastModifiedBy>Killariben K. Limbachiya</cp:lastModifiedBy>
  <cp:revision>10</cp:revision>
  <dcterms:created xsi:type="dcterms:W3CDTF">2023-05-28T15:34:27Z</dcterms:created>
  <dcterms:modified xsi:type="dcterms:W3CDTF">2025-09-09T05:08:22Z</dcterms:modified>
</cp:coreProperties>
</file>