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08C9-FEC4-4127-BBFC-366FE49DFED4}" type="datetimeFigureOut">
              <a:rPr lang="en-US" smtClean="0"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0B0-4DFE-4611-9F61-821C7241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28600"/>
            <a:ext cx="2103120" cy="210312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8926" y="228600"/>
            <a:ext cx="2103120" cy="2103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3280" y="2388326"/>
            <a:ext cx="2103120" cy="2103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5863" y="4548052"/>
            <a:ext cx="2103120" cy="2103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0491" y="2394858"/>
            <a:ext cx="2103120" cy="21031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8315" y="4554581"/>
            <a:ext cx="2103120" cy="21031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53891" y="2403568"/>
            <a:ext cx="2103120" cy="21031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1715" y="4563291"/>
            <a:ext cx="2103120" cy="21031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40828" y="232954"/>
            <a:ext cx="2103120" cy="2103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861" y="228601"/>
            <a:ext cx="298718" cy="29871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16620" y="228601"/>
            <a:ext cx="298718" cy="2987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7238" y="535360"/>
            <a:ext cx="298718" cy="2987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4764" y="842118"/>
            <a:ext cx="298718" cy="2987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624" y="536287"/>
            <a:ext cx="298718" cy="298718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315" y="843045"/>
            <a:ext cx="298718" cy="298718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543" y="537524"/>
            <a:ext cx="298718" cy="298718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5233" y="844283"/>
            <a:ext cx="298718" cy="298718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3687" y="229219"/>
            <a:ext cx="298718" cy="2987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- Cognizant</dc:creator>
  <cp:lastModifiedBy>Krishna - Cognizant</cp:lastModifiedBy>
  <cp:revision>6</cp:revision>
  <dcterms:created xsi:type="dcterms:W3CDTF">2013-04-07T21:03:04Z</dcterms:created>
  <dcterms:modified xsi:type="dcterms:W3CDTF">2013-04-07T21:46:57Z</dcterms:modified>
</cp:coreProperties>
</file>