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showSpecialPlsOnTitleSld="0">
  <p:sldMasterIdLst>
    <p:sldMasterId id="2147483741" r:id="rId1"/>
  </p:sldMasterIdLst>
  <p:notesMasterIdLst>
    <p:notesMasterId r:id="rId3"/>
  </p:notesMasterIdLst>
  <p:handoutMasterIdLst>
    <p:handoutMasterId r:id="rId4"/>
  </p:handoutMasterIdLst>
  <p:sldIdLst>
    <p:sldId id="2147481282" r:id="rId2"/>
  </p:sldIdLst>
  <p:sldSz cx="12192000" cy="6858000"/>
  <p:notesSz cx="6807200" cy="9939338"/>
  <p:defaultTextStyle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69045656-7065-4BB1-A1A9-DB79A6F0EFA5}">
          <p14:sldIdLst/>
        </p14:section>
        <p14:section name="Light Theme" id="{97E5D356-5E1C-4C00-B956-86ABE712CB54}">
          <p14:sldIdLst>
            <p14:sldId id="2147481282"/>
          </p14:sldIdLst>
        </p14:section>
        <p14:section name="Dark Theme" id="{0A4C56C7-3C07-C444-AAE7-366C30403B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yoshi Kariya" initials="AK" lastIdx="3" clrIdx="0">
    <p:extLst>
      <p:ext uri="{19B8F6BF-5375-455C-9EA6-DF929625EA0E}">
        <p15:presenceInfo xmlns:p15="http://schemas.microsoft.com/office/powerpoint/2012/main" userId="Akiyoshi Kari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FF66"/>
    <a:srgbClr val="FFFFCC"/>
    <a:srgbClr val="FFFF99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82599"/>
  </p:normalViewPr>
  <p:slideViewPr>
    <p:cSldViewPr snapToGrid="0" showGuides="1">
      <p:cViewPr varScale="1">
        <p:scale>
          <a:sx n="128" d="100"/>
          <a:sy n="128" d="100"/>
        </p:scale>
        <p:origin x="976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19BE-9C4F-47EC-9822-DEABB65DE970}" type="datetimeFigureOut">
              <a:rPr kumimoji="1" lang="ja-JP" altLang="en-US" smtClean="0"/>
              <a:t>2025/1/29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502E-E5B4-43D5-8012-8D3035DC424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23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1/29/25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9" name="Oracle Logo">
            <a:extLst>
              <a:ext uri="{FF2B5EF4-FFF2-40B4-BE49-F238E27FC236}">
                <a16:creationId xmlns:a16="http://schemas.microsoft.com/office/drawing/2014/main" id="{BF9C1D30-95DE-064B-8188-4737C12DBC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82" y="726541"/>
            <a:ext cx="2331720" cy="4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Numbered Outlin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Data Texture Cloud">
            <a:extLst>
              <a:ext uri="{FF2B5EF4-FFF2-40B4-BE49-F238E27FC236}">
                <a16:creationId xmlns:a16="http://schemas.microsoft.com/office/drawing/2014/main" id="{8704FFD7-23EE-EC4D-ABF6-35D3AD9510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Footer">
            <a:extLst>
              <a:ext uri="{FF2B5EF4-FFF2-40B4-BE49-F238E27FC236}">
                <a16:creationId xmlns:a16="http://schemas.microsoft.com/office/drawing/2014/main" id="{0F89BA71-120A-294B-9F4B-975AFA69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8" name="Number">
            <a:extLst>
              <a:ext uri="{FF2B5EF4-FFF2-40B4-BE49-F238E27FC236}">
                <a16:creationId xmlns:a16="http://schemas.microsoft.com/office/drawing/2014/main" id="{2F38CE05-2128-F946-832B-CF7806F2B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2892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Number">
            <a:extLst>
              <a:ext uri="{FF2B5EF4-FFF2-40B4-BE49-F238E27FC236}">
                <a16:creationId xmlns:a16="http://schemas.microsoft.com/office/drawing/2014/main" id="{57B2FD3E-93EE-0A45-9E7C-CB3E57656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2892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Number">
            <a:extLst>
              <a:ext uri="{FF2B5EF4-FFF2-40B4-BE49-F238E27FC236}">
                <a16:creationId xmlns:a16="http://schemas.microsoft.com/office/drawing/2014/main" id="{4C37858A-AC21-CB41-8C96-65D9002230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42892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Number">
            <a:extLst>
              <a:ext uri="{FF2B5EF4-FFF2-40B4-BE49-F238E27FC236}">
                <a16:creationId xmlns:a16="http://schemas.microsoft.com/office/drawing/2014/main" id="{97B05350-6C68-E84A-81F0-64BB53EE5E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892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Number">
            <a:extLst>
              <a:ext uri="{FF2B5EF4-FFF2-40B4-BE49-F238E27FC236}">
                <a16:creationId xmlns:a16="http://schemas.microsoft.com/office/drawing/2014/main" id="{50B157E0-DFD4-4442-837D-FEFEE0ED8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892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2" name="Text Field">
            <a:extLst>
              <a:ext uri="{FF2B5EF4-FFF2-40B4-BE49-F238E27FC236}">
                <a16:creationId xmlns:a16="http://schemas.microsoft.com/office/drawing/2014/main" id="{513F9047-4D4F-4944-A54F-6838E69D529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946209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Text Field">
            <a:extLst>
              <a:ext uri="{FF2B5EF4-FFF2-40B4-BE49-F238E27FC236}">
                <a16:creationId xmlns:a16="http://schemas.microsoft.com/office/drawing/2014/main" id="{AB0EA59E-C5BD-2449-B9B1-56DEAED420F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946209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0" name="Text Field">
            <a:extLst>
              <a:ext uri="{FF2B5EF4-FFF2-40B4-BE49-F238E27FC236}">
                <a16:creationId xmlns:a16="http://schemas.microsoft.com/office/drawing/2014/main" id="{22511F22-E591-F74E-BFD2-CDD45D3AD3E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946209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Text Field">
            <a:extLst>
              <a:ext uri="{FF2B5EF4-FFF2-40B4-BE49-F238E27FC236}">
                <a16:creationId xmlns:a16="http://schemas.microsoft.com/office/drawing/2014/main" id="{22D41171-F1BC-0242-9A58-63B4D72A490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946209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3" name="Text Field">
            <a:extLst>
              <a:ext uri="{FF2B5EF4-FFF2-40B4-BE49-F238E27FC236}">
                <a16:creationId xmlns:a16="http://schemas.microsoft.com/office/drawing/2014/main" id="{3D9253FE-8D61-AC4A-B664-3F8478D670B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46209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27" name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2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2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2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2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2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">
            <a:extLst>
              <a:ext uri="{FF2B5EF4-FFF2-40B4-BE49-F238E27FC236}">
                <a16:creationId xmlns:a16="http://schemas.microsoft.com/office/drawing/2014/main" id="{D9AA50B9-ED2D-9E4E-B345-DABFD93D5F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0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Background">
            <a:extLst>
              <a:ext uri="{FF2B5EF4-FFF2-40B4-BE49-F238E27FC236}">
                <a16:creationId xmlns:a16="http://schemas.microsoft.com/office/drawing/2014/main" id="{87FACA50-4DB8-C746-876B-1256A069AC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CF4AC442-1E4B-8E49-A1D2-97D0EDB4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952E11FE-A900-C44C-81DB-CDBB8BED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706392"/>
            <a:ext cx="5333999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368799"/>
            <a:ext cx="5333999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ote">
            <a:extLst>
              <a:ext uri="{FF2B5EF4-FFF2-40B4-BE49-F238E27FC236}">
                <a16:creationId xmlns:a16="http://schemas.microsoft.com/office/drawing/2014/main" id="{2986242B-B8ED-0E49-8935-3E4635F59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383542"/>
            <a:ext cx="10671048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5806996B-D092-2840-A020-2C61A285C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Data Textur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Background">
            <a:extLst>
              <a:ext uri="{FF2B5EF4-FFF2-40B4-BE49-F238E27FC236}">
                <a16:creationId xmlns:a16="http://schemas.microsoft.com/office/drawing/2014/main" id="{87FACA50-4DB8-C746-876B-1256A069AC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CF4AC442-1E4B-8E49-A1D2-97D0EDB4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952E11FE-A900-C44C-81DB-CDBB8BED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D30B703F-7C44-2E41-89E2-5AA0A839433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706392"/>
            <a:ext cx="5333999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5808C5F6-8931-0747-B5A3-19EC1C4A40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368799"/>
            <a:ext cx="5333999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ote">
            <a:extLst>
              <a:ext uri="{FF2B5EF4-FFF2-40B4-BE49-F238E27FC236}">
                <a16:creationId xmlns:a16="http://schemas.microsoft.com/office/drawing/2014/main" id="{2986242B-B8ED-0E49-8935-3E4635F59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383542"/>
            <a:ext cx="10671048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5806996B-D092-2840-A020-2C61A285C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Data Texture Image">
            <a:extLst>
              <a:ext uri="{FF2B5EF4-FFF2-40B4-BE49-F238E27FC236}">
                <a16:creationId xmlns:a16="http://schemas.microsoft.com/office/drawing/2014/main" id="{954BE7EC-FE8E-8E45-8C91-D9AE7CF046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98A2B55F-AD4D-F841-AC73-934CF5F6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Data Texture Image">
            <a:extLst>
              <a:ext uri="{FF2B5EF4-FFF2-40B4-BE49-F238E27FC236}">
                <a16:creationId xmlns:a16="http://schemas.microsoft.com/office/drawing/2014/main" id="{6385D612-FBC8-EE47-8C02-56F7B2F4F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98A2B55F-AD4D-F841-AC73-934CF5F6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9EB85C99-047B-894D-AECB-C07A531DC4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9B702811-6927-C64B-8A43-AF047A905AC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</p:spTree>
    <p:extLst>
      <p:ext uri="{BB962C8B-B14F-4D97-AF65-F5344CB8AC3E}">
        <p14:creationId xmlns:p14="http://schemas.microsoft.com/office/powerpoint/2010/main" val="2214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95A033EA-7970-B64A-B936-A4621582E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Abstract Illustration">
            <a:extLst>
              <a:ext uri="{FF2B5EF4-FFF2-40B4-BE49-F238E27FC236}">
                <a16:creationId xmlns:a16="http://schemas.microsoft.com/office/drawing/2014/main" id="{4BA47984-3BFF-A548-8C6E-B57F84FA9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F5A1D35E-0648-8146-B3F4-DF957F5A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4" name="OTag">
            <a:extLst>
              <a:ext uri="{FF2B5EF4-FFF2-40B4-BE49-F238E27FC236}">
                <a16:creationId xmlns:a16="http://schemas.microsoft.com/office/drawing/2014/main" id="{13B56594-FE97-D04E-A433-8BA9531F6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07C84D47-A05F-1B4C-B629-729C7FD3826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1084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Quote">
            <a:extLst>
              <a:ext uri="{FF2B5EF4-FFF2-40B4-BE49-F238E27FC236}">
                <a16:creationId xmlns:a16="http://schemas.microsoft.com/office/drawing/2014/main" id="{A623B5CC-1D01-324D-977F-DBEB5E2F1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4987" y="2383542"/>
            <a:ext cx="10149840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18FFF1FB-05AB-0B41-BAE5-8E8BC51700A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64B2DE50-0500-D341-B88E-362BEEF581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728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Abstract Bor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95A033EA-7970-B64A-B936-A4621582E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Abstract Illustration">
            <a:extLst>
              <a:ext uri="{FF2B5EF4-FFF2-40B4-BE49-F238E27FC236}">
                <a16:creationId xmlns:a16="http://schemas.microsoft.com/office/drawing/2014/main" id="{4BA47984-3BFF-A548-8C6E-B57F84FA9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F5A1D35E-0648-8146-B3F4-DF957F5A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4" name="OTag">
            <a:extLst>
              <a:ext uri="{FF2B5EF4-FFF2-40B4-BE49-F238E27FC236}">
                <a16:creationId xmlns:a16="http://schemas.microsoft.com/office/drawing/2014/main" id="{13B56594-FE97-D04E-A433-8BA9531F6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07C84D47-A05F-1B4C-B629-729C7FD3826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1084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Quote">
            <a:extLst>
              <a:ext uri="{FF2B5EF4-FFF2-40B4-BE49-F238E27FC236}">
                <a16:creationId xmlns:a16="http://schemas.microsoft.com/office/drawing/2014/main" id="{A623B5CC-1D01-324D-977F-DBEB5E2F1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4987" y="2383542"/>
            <a:ext cx="10149840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805BEE86-35FD-004A-A348-8BC2F7BCD4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B9E3D702-4533-A342-B4A3-7F2D598D004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04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0080C163-77F3-9A4B-A059-12FFFC705F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ACACB2B4-7B71-9C4C-986F-8528A7AE7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462D45F-6FA9-224B-ABF3-CE2CA4B7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B1E2070-87F3-D742-BF48-F11F24FA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1C6BA009-6898-4544-B36F-423AA2D6F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Cloud">
            <a:extLst>
              <a:ext uri="{FF2B5EF4-FFF2-40B4-BE49-F238E27FC236}">
                <a16:creationId xmlns:a16="http://schemas.microsoft.com/office/drawing/2014/main" id="{13510D0A-E32C-124C-BAD6-D29BE0EA5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ACACB2B4-7B71-9C4C-986F-8528A7AE7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462D45F-6FA9-224B-ABF3-CE2CA4B7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B1E2070-87F3-D742-BF48-F11F24FA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1C6BA009-6898-4544-B36F-423AA2D6F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9450FB77-997D-6A45-B0F4-D18F7B9C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9AA066DC-C80B-A045-8CD9-A2C7DE3F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">
            <a:extLst>
              <a:ext uri="{FF2B5EF4-FFF2-40B4-BE49-F238E27FC236}">
                <a16:creationId xmlns:a16="http://schemas.microsoft.com/office/drawing/2014/main" id="{8CF093CC-9165-2740-A9A1-C2DF5C8D69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with Abstract Bor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2F4884B3-43B9-8948-A2FF-2AF993C7B3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2" name="Text Field">
            <a:extLst>
              <a:ext uri="{FF2B5EF4-FFF2-40B4-BE49-F238E27FC236}">
                <a16:creationId xmlns:a16="http://schemas.microsoft.com/office/drawing/2014/main" id="{7644EA95-76DF-454F-88E7-28C26C8FF2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9" name="Oracle Logo">
            <a:extLst>
              <a:ext uri="{FF2B5EF4-FFF2-40B4-BE49-F238E27FC236}">
                <a16:creationId xmlns:a16="http://schemas.microsoft.com/office/drawing/2014/main" id="{BF9C1D30-95DE-064B-8188-4737C12DBC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3682" y="726541"/>
            <a:ext cx="2331720" cy="48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Cloud">
            <a:extLst>
              <a:ext uri="{FF2B5EF4-FFF2-40B4-BE49-F238E27FC236}">
                <a16:creationId xmlns:a16="http://schemas.microsoft.com/office/drawing/2014/main" id="{BE3051D7-79D0-AB46-B536-B10AE0FBA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9AA066DC-C80B-A045-8CD9-A2C7DE3F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Title">
            <a:extLst>
              <a:ext uri="{FF2B5EF4-FFF2-40B4-BE49-F238E27FC236}">
                <a16:creationId xmlns:a16="http://schemas.microsoft.com/office/drawing/2014/main" id="{FCA55692-CE36-1D4F-96A0-F74E95F76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174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2079C2AD-37AA-0044-A804-55FDAE95F6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2591B64D-4466-F94F-95F5-28E8031A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6" name="Accent Mark">
            <a:extLst>
              <a:ext uri="{FF2B5EF4-FFF2-40B4-BE49-F238E27FC236}">
                <a16:creationId xmlns:a16="http://schemas.microsoft.com/office/drawing/2014/main" id="{A3FCA7A5-C5A6-7E43-9B07-6B262509CB9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Cloud">
            <a:extLst>
              <a:ext uri="{FF2B5EF4-FFF2-40B4-BE49-F238E27FC236}">
                <a16:creationId xmlns:a16="http://schemas.microsoft.com/office/drawing/2014/main" id="{B32BC054-60FB-064F-A282-C18437F042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2591B64D-4466-F94F-95F5-28E8031A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6" name="Accent Mark">
            <a:extLst>
              <a:ext uri="{FF2B5EF4-FFF2-40B4-BE49-F238E27FC236}">
                <a16:creationId xmlns:a16="http://schemas.microsoft.com/office/drawing/2014/main" id="{A3FCA7A5-C5A6-7E43-9B07-6B262509CB9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Cloud">
            <a:extLst>
              <a:ext uri="{FF2B5EF4-FFF2-40B4-BE49-F238E27FC236}">
                <a16:creationId xmlns:a16="http://schemas.microsoft.com/office/drawing/2014/main" id="{1232875C-001D-FE46-B15E-BCC2DA97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Text Field">
            <a:extLst>
              <a:ext uri="{FF2B5EF4-FFF2-40B4-BE49-F238E27FC236}">
                <a16:creationId xmlns:a16="http://schemas.microsoft.com/office/drawing/2014/main" id="{045207A1-9D66-724A-930C-C571DE4AB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30973D80-F90C-2B41-AAF3-064791F62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Text Field">
            <a:extLst>
              <a:ext uri="{FF2B5EF4-FFF2-40B4-BE49-F238E27FC236}">
                <a16:creationId xmlns:a16="http://schemas.microsoft.com/office/drawing/2014/main" id="{045207A1-9D66-724A-930C-C571DE4AB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BAF6345E-D104-C540-A797-9C0E53A4C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2A24E767-3408-FF44-93E3-22135CDCE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Cloud">
            <a:extLst>
              <a:ext uri="{FF2B5EF4-FFF2-40B4-BE49-F238E27FC236}">
                <a16:creationId xmlns:a16="http://schemas.microsoft.com/office/drawing/2014/main" id="{57E73E0B-D3D9-9D49-AA25-ABB738EFB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2A24E767-3408-FF44-93E3-22135CDCE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">
            <a:extLst>
              <a:ext uri="{FF2B5EF4-FFF2-40B4-BE49-F238E27FC236}">
                <a16:creationId xmlns:a16="http://schemas.microsoft.com/office/drawing/2014/main" id="{23E1B665-00A8-8343-AE5D-D91C2C56B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3A530BD-4FD9-9B46-86C2-8FCE03913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CE6E5ABD-A4A2-D340-B066-B5DA98D2F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B1F84A78-226C-CA42-8F2B-D960C013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D4C034A3-034A-E041-85B3-5C60872EB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7" name="Text Field">
            <a:extLst>
              <a:ext uri="{FF2B5EF4-FFF2-40B4-BE49-F238E27FC236}">
                <a16:creationId xmlns:a16="http://schemas.microsoft.com/office/drawing/2014/main" id="{127206D3-5FC9-5940-86CA-B490BFF33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5940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28A42096-606C-8147-93BA-A37267AD56C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A2A31D1-C418-294D-BD2C-301BE963D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1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4" name="Accent Mark">
            <a:extLst>
              <a:ext uri="{FF2B5EF4-FFF2-40B4-BE49-F238E27FC236}">
                <a16:creationId xmlns:a16="http://schemas.microsoft.com/office/drawing/2014/main" id="{4F8F28C5-BA11-D440-84B1-6070C377A9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0D3E541A-8971-9E40-A861-AC82931F7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45600894-19FA-B44D-93AD-7FDD489F0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B1F84A78-226C-CA42-8F2B-D960C013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D4C034A3-034A-E041-85B3-5C60872EB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7" name="Text Field">
            <a:extLst>
              <a:ext uri="{FF2B5EF4-FFF2-40B4-BE49-F238E27FC236}">
                <a16:creationId xmlns:a16="http://schemas.microsoft.com/office/drawing/2014/main" id="{127206D3-5FC9-5940-86CA-B490BFF33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5940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28A42096-606C-8147-93BA-A37267AD56C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A2A31D1-C418-294D-BD2C-301BE963D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1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4" name="Accent Mark">
            <a:extLst>
              <a:ext uri="{FF2B5EF4-FFF2-40B4-BE49-F238E27FC236}">
                <a16:creationId xmlns:a16="http://schemas.microsoft.com/office/drawing/2014/main" id="{4F8F28C5-BA11-D440-84B1-6070C377A9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0D3E541A-8971-9E40-A861-AC82931F7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2F2253F-E2CD-F84C-B073-F9A6ABBAA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830144-8015-0B47-8564-18124F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FB0664B7-AC2A-2146-8E19-B38024F76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2A8FF7D0-24DE-7247-896A-E6C4E80C5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940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0" name="Column Divider">
            <a:extLst>
              <a:ext uri="{FF2B5EF4-FFF2-40B4-BE49-F238E27FC236}">
                <a16:creationId xmlns:a16="http://schemas.microsoft.com/office/drawing/2014/main" id="{EA926242-7D27-8F4E-A826-549D9E4C23B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B4879B6D-DA18-6D4D-8E7D-338DA1C8F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3" name="Accent Mark">
            <a:extLst>
              <a:ext uri="{FF2B5EF4-FFF2-40B4-BE49-F238E27FC236}">
                <a16:creationId xmlns:a16="http://schemas.microsoft.com/office/drawing/2014/main" id="{41922730-243C-E841-A960-EDBFD169F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">
            <a:extLst>
              <a:ext uri="{FF2B5EF4-FFF2-40B4-BE49-F238E27FC236}">
                <a16:creationId xmlns:a16="http://schemas.microsoft.com/office/drawing/2014/main" id="{BD40C05F-32CC-E442-B2BC-903A0529B0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F45247-EDFA-CF4B-A197-C39372142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A96A34BF-1E0A-1545-9385-60E322784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35"/>
          <a:stretch/>
        </p:blipFill>
        <p:spPr>
          <a:xfrm flipH="1">
            <a:off x="-1" y="1179012"/>
            <a:ext cx="2890514" cy="1677919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0128FA38-C7A0-1C40-B6A7-8B991B8BE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7" name="Oracle Logo">
            <a:extLst>
              <a:ext uri="{FF2B5EF4-FFF2-40B4-BE49-F238E27FC236}">
                <a16:creationId xmlns:a16="http://schemas.microsoft.com/office/drawing/2014/main" id="{4CBFB345-7BA7-0F4A-9E93-37E587DAA3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82" y="726541"/>
            <a:ext cx="2331720" cy="4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088EE63F-D017-8F4C-825E-76E07B952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830144-8015-0B47-8564-18124F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FB0664B7-AC2A-2146-8E19-B38024F76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2A8FF7D0-24DE-7247-896A-E6C4E80C5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940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0" name="Column Divider">
            <a:extLst>
              <a:ext uri="{FF2B5EF4-FFF2-40B4-BE49-F238E27FC236}">
                <a16:creationId xmlns:a16="http://schemas.microsoft.com/office/drawing/2014/main" id="{EA926242-7D27-8F4E-A826-549D9E4C23B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B4879B6D-DA18-6D4D-8E7D-338DA1C8F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3" name="Accent Mark">
            <a:extLst>
              <a:ext uri="{FF2B5EF4-FFF2-40B4-BE49-F238E27FC236}">
                <a16:creationId xmlns:a16="http://schemas.microsoft.com/office/drawing/2014/main" id="{41922730-243C-E841-A960-EDBFD169F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">
            <a:extLst>
              <a:ext uri="{FF2B5EF4-FFF2-40B4-BE49-F238E27FC236}">
                <a16:creationId xmlns:a16="http://schemas.microsoft.com/office/drawing/2014/main" id="{BD40C05F-32CC-E442-B2BC-903A0529B0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F45247-EDFA-CF4B-A197-C39372142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Cloud">
            <a:extLst>
              <a:ext uri="{FF2B5EF4-FFF2-40B4-BE49-F238E27FC236}">
                <a16:creationId xmlns:a16="http://schemas.microsoft.com/office/drawing/2014/main" id="{6B9192B5-0A20-764D-9C90-A222726033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3415ABCF-F4E1-8F45-97C7-BB3BBB93D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5AB5D6B8-9C36-7640-AEBB-31B1DF05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Text Field">
            <a:extLst>
              <a:ext uri="{FF2B5EF4-FFF2-40B4-BE49-F238E27FC236}">
                <a16:creationId xmlns:a16="http://schemas.microsoft.com/office/drawing/2014/main" id="{F99B7BFF-D980-2D4A-B1AC-7510DE0D9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4" name="Column Divider">
            <a:extLst>
              <a:ext uri="{FF2B5EF4-FFF2-40B4-BE49-F238E27FC236}">
                <a16:creationId xmlns:a16="http://schemas.microsoft.com/office/drawing/2014/main" id="{AFE66E1B-CB9E-AD43-8F62-B5F7E5962235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A701984C-34A6-1346-A2AA-2794191C0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3" name="Column Divider">
            <a:extLst>
              <a:ext uri="{FF2B5EF4-FFF2-40B4-BE49-F238E27FC236}">
                <a16:creationId xmlns:a16="http://schemas.microsoft.com/office/drawing/2014/main" id="{96487311-07DE-BA4A-B675-135E5473D5A5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31E9FA52-D320-6043-8DA5-2A295E356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2" name="Accent Mark">
            <a:extLst>
              <a:ext uri="{FF2B5EF4-FFF2-40B4-BE49-F238E27FC236}">
                <a16:creationId xmlns:a16="http://schemas.microsoft.com/office/drawing/2014/main" id="{4E732D89-C34A-F248-94A1-01F258A23E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 userDrawn="1">
          <p15:clr>
            <a:srgbClr val="FBAE40"/>
          </p15:clr>
        </p15:guide>
        <p15:guide id="12" pos="4848" userDrawn="1">
          <p15:clr>
            <a:srgbClr val="FBAE40"/>
          </p15:clr>
        </p15:guide>
        <p15:guide id="13" pos="2544" userDrawn="1">
          <p15:clr>
            <a:srgbClr val="FBAE40"/>
          </p15:clr>
        </p15:guide>
        <p15:guide id="14" pos="4728" userDrawn="1">
          <p15:clr>
            <a:srgbClr val="FBAE40"/>
          </p15:clr>
        </p15:guide>
        <p15:guide id="15" pos="691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3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6B6AE226-6298-A74E-881D-C391B7DBFC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3415ABCF-F4E1-8F45-97C7-BB3BBB93D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5AB5D6B8-9C36-7640-AEBB-31B1DF05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Text Field">
            <a:extLst>
              <a:ext uri="{FF2B5EF4-FFF2-40B4-BE49-F238E27FC236}">
                <a16:creationId xmlns:a16="http://schemas.microsoft.com/office/drawing/2014/main" id="{F99B7BFF-D980-2D4A-B1AC-7510DE0D9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4" name="Column Divider">
            <a:extLst>
              <a:ext uri="{FF2B5EF4-FFF2-40B4-BE49-F238E27FC236}">
                <a16:creationId xmlns:a16="http://schemas.microsoft.com/office/drawing/2014/main" id="{AFE66E1B-CB9E-AD43-8F62-B5F7E5962235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A701984C-34A6-1346-A2AA-2794191C0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3" name="Column Divider">
            <a:extLst>
              <a:ext uri="{FF2B5EF4-FFF2-40B4-BE49-F238E27FC236}">
                <a16:creationId xmlns:a16="http://schemas.microsoft.com/office/drawing/2014/main" id="{96487311-07DE-BA4A-B675-135E5473D5A5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31E9FA52-D320-6043-8DA5-2A295E356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2" name="Accent Mark">
            <a:extLst>
              <a:ext uri="{FF2B5EF4-FFF2-40B4-BE49-F238E27FC236}">
                <a16:creationId xmlns:a16="http://schemas.microsoft.com/office/drawing/2014/main" id="{4E732D89-C34A-F248-94A1-01F258A23E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70EC8FB-8F52-1849-8B54-6C3C260AE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DB444FB-0B40-4E4B-905E-8C07DFBD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6287F873-60BF-5949-9236-8CE888A56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AFFA3B66-F839-0A43-B947-288947FAE7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6" name="Column Divider">
            <a:extLst>
              <a:ext uri="{FF2B5EF4-FFF2-40B4-BE49-F238E27FC236}">
                <a16:creationId xmlns:a16="http://schemas.microsoft.com/office/drawing/2014/main" id="{FEBC52D1-D61C-E242-953A-FE75F4230057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Field">
            <a:extLst>
              <a:ext uri="{FF2B5EF4-FFF2-40B4-BE49-F238E27FC236}">
                <a16:creationId xmlns:a16="http://schemas.microsoft.com/office/drawing/2014/main" id="{A3F2668A-2594-E744-9A86-00F03A65B3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FFFD347B-C0A8-2C4A-806D-EDC1B041B75F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DBDDCF0-B3BA-F84E-B95B-56F0DD652B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A42B5292-498A-834B-8514-61985A0138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C2DB86C1-D122-1844-AC1A-B24593E8D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AD6C625-E91C-C740-B6CB-B38FD66B3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3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Data Texture Cloud">
            <a:extLst>
              <a:ext uri="{FF2B5EF4-FFF2-40B4-BE49-F238E27FC236}">
                <a16:creationId xmlns:a16="http://schemas.microsoft.com/office/drawing/2014/main" id="{0FC7E372-ADF2-0D42-B73B-DDFEABF951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DB444FB-0B40-4E4B-905E-8C07DFBD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6287F873-60BF-5949-9236-8CE888A56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AFFA3B66-F839-0A43-B947-288947FAE7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6" name="Column Divider">
            <a:extLst>
              <a:ext uri="{FF2B5EF4-FFF2-40B4-BE49-F238E27FC236}">
                <a16:creationId xmlns:a16="http://schemas.microsoft.com/office/drawing/2014/main" id="{FEBC52D1-D61C-E242-953A-FE75F4230057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Field">
            <a:extLst>
              <a:ext uri="{FF2B5EF4-FFF2-40B4-BE49-F238E27FC236}">
                <a16:creationId xmlns:a16="http://schemas.microsoft.com/office/drawing/2014/main" id="{A3F2668A-2594-E744-9A86-00F03A65B3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FFFD347B-C0A8-2C4A-806D-EDC1B041B75F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DBDDCF0-B3BA-F84E-B95B-56F0DD652B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A42B5292-498A-834B-8514-61985A0138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C2DB86C1-D122-1844-AC1A-B24593E8D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AD6C625-E91C-C740-B6CB-B38FD66B3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4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E384CA2D-A4F2-454B-8E32-D2A8DB39E2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D4BE4B-47A2-B746-908D-9F252050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A11C977B-551F-D741-BBF5-29FBF128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02F4F3B9-1A25-4E45-9B9E-E6DE163F51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3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3" name="Column Divider">
            <a:extLst>
              <a:ext uri="{FF2B5EF4-FFF2-40B4-BE49-F238E27FC236}">
                <a16:creationId xmlns:a16="http://schemas.microsoft.com/office/drawing/2014/main" id="{C1EA1156-1AC8-084F-859D-8B19F16BA32D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Field">
            <a:extLst>
              <a:ext uri="{FF2B5EF4-FFF2-40B4-BE49-F238E27FC236}">
                <a16:creationId xmlns:a16="http://schemas.microsoft.com/office/drawing/2014/main" id="{D92D1E76-E845-ED49-B199-B642E9394D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1476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2" name="Column Divider">
            <a:extLst>
              <a:ext uri="{FF2B5EF4-FFF2-40B4-BE49-F238E27FC236}">
                <a16:creationId xmlns:a16="http://schemas.microsoft.com/office/drawing/2014/main" id="{9AE92E81-C82E-E149-A4CF-9306BBF686F1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FAD02FEA-1BCB-BB40-B9E3-D33BD182F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92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1" name="Column Divider">
            <a:extLst>
              <a:ext uri="{FF2B5EF4-FFF2-40B4-BE49-F238E27FC236}">
                <a16:creationId xmlns:a16="http://schemas.microsoft.com/office/drawing/2014/main" id="{D8752716-0CB6-6540-9B2F-91540EE5400A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CBAC9E2A-9AED-D148-B16F-3A131864B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9" name="Accent Mark">
            <a:extLst>
              <a:ext uri="{FF2B5EF4-FFF2-40B4-BE49-F238E27FC236}">
                <a16:creationId xmlns:a16="http://schemas.microsoft.com/office/drawing/2014/main" id="{B2F74B94-3BCD-EA4C-BFF9-D9AB5ED375AC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4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Data Texture Cloud">
            <a:extLst>
              <a:ext uri="{FF2B5EF4-FFF2-40B4-BE49-F238E27FC236}">
                <a16:creationId xmlns:a16="http://schemas.microsoft.com/office/drawing/2014/main" id="{030D5F68-2B7D-5945-9127-3A54A7FB2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D4BE4B-47A2-B746-908D-9F252050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A11C977B-551F-D741-BBF5-29FBF128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02F4F3B9-1A25-4E45-9B9E-E6DE163F51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3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3" name="Column Divider">
            <a:extLst>
              <a:ext uri="{FF2B5EF4-FFF2-40B4-BE49-F238E27FC236}">
                <a16:creationId xmlns:a16="http://schemas.microsoft.com/office/drawing/2014/main" id="{C1EA1156-1AC8-084F-859D-8B19F16BA32D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Field">
            <a:extLst>
              <a:ext uri="{FF2B5EF4-FFF2-40B4-BE49-F238E27FC236}">
                <a16:creationId xmlns:a16="http://schemas.microsoft.com/office/drawing/2014/main" id="{D92D1E76-E845-ED49-B199-B642E9394D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1476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2" name="Column Divider">
            <a:extLst>
              <a:ext uri="{FF2B5EF4-FFF2-40B4-BE49-F238E27FC236}">
                <a16:creationId xmlns:a16="http://schemas.microsoft.com/office/drawing/2014/main" id="{9AE92E81-C82E-E149-A4CF-9306BBF686F1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FAD02FEA-1BCB-BB40-B9E3-D33BD182F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92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1" name="Column Divider">
            <a:extLst>
              <a:ext uri="{FF2B5EF4-FFF2-40B4-BE49-F238E27FC236}">
                <a16:creationId xmlns:a16="http://schemas.microsoft.com/office/drawing/2014/main" id="{D8752716-0CB6-6540-9B2F-91540EE5400A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CBAC9E2A-9AED-D148-B16F-3A131864B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9" name="Accent Mark">
            <a:extLst>
              <a:ext uri="{FF2B5EF4-FFF2-40B4-BE49-F238E27FC236}">
                <a16:creationId xmlns:a16="http://schemas.microsoft.com/office/drawing/2014/main" id="{B2F74B94-3BCD-EA4C-BFF9-D9AB5ED375AC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4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Cloud">
            <a:extLst>
              <a:ext uri="{FF2B5EF4-FFF2-40B4-BE49-F238E27FC236}">
                <a16:creationId xmlns:a16="http://schemas.microsoft.com/office/drawing/2014/main" id="{BD09BE5E-B760-8549-A8BC-E223A297FC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33487866-D41F-8C4E-BEA1-BDF786DF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DC488B96-3C2B-1441-B4FE-C07C0D2A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5" name="Text Field">
            <a:extLst>
              <a:ext uri="{FF2B5EF4-FFF2-40B4-BE49-F238E27FC236}">
                <a16:creationId xmlns:a16="http://schemas.microsoft.com/office/drawing/2014/main" id="{339804BB-2EA6-8C4F-866E-E719BA537F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3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0" name="Column Divider">
            <a:extLst>
              <a:ext uri="{FF2B5EF4-FFF2-40B4-BE49-F238E27FC236}">
                <a16:creationId xmlns:a16="http://schemas.microsoft.com/office/drawing/2014/main" id="{69DCFAC0-F500-FF4B-9DC2-971161B458E5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Field">
            <a:extLst>
              <a:ext uri="{FF2B5EF4-FFF2-40B4-BE49-F238E27FC236}">
                <a16:creationId xmlns:a16="http://schemas.microsoft.com/office/drawing/2014/main" id="{32015544-9835-C645-A5B4-B9C371018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1476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9" name="Column Divider">
            <a:extLst>
              <a:ext uri="{FF2B5EF4-FFF2-40B4-BE49-F238E27FC236}">
                <a16:creationId xmlns:a16="http://schemas.microsoft.com/office/drawing/2014/main" id="{6D056399-51EB-AC43-94D0-5FE8C7D62D3A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Field">
            <a:extLst>
              <a:ext uri="{FF2B5EF4-FFF2-40B4-BE49-F238E27FC236}">
                <a16:creationId xmlns:a16="http://schemas.microsoft.com/office/drawing/2014/main" id="{8936CF8B-824C-6D43-87AC-7D28E5F4AF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2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8" name="Column Divider">
            <a:extLst>
              <a:ext uri="{FF2B5EF4-FFF2-40B4-BE49-F238E27FC236}">
                <a16:creationId xmlns:a16="http://schemas.microsoft.com/office/drawing/2014/main" id="{EAAA606E-CE35-0449-B08C-449A1A629AD6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Field">
            <a:extLst>
              <a:ext uri="{FF2B5EF4-FFF2-40B4-BE49-F238E27FC236}">
                <a16:creationId xmlns:a16="http://schemas.microsoft.com/office/drawing/2014/main" id="{BBD3C9DD-1023-264E-8B2E-C3737E9E5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8951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3AC36BFD-AA0C-534A-ACB9-5B4A91277AB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0F29B488-9E06-2A4D-AE0A-AEDAC8C00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0F194A7A-6F4C-2E4D-9455-39C5AB9DA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4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8695F751-C528-3B42-8EEE-1DA309C075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33487866-D41F-8C4E-BEA1-BDF786DF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DC488B96-3C2B-1441-B4FE-C07C0D2A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5" name="Text Field">
            <a:extLst>
              <a:ext uri="{FF2B5EF4-FFF2-40B4-BE49-F238E27FC236}">
                <a16:creationId xmlns:a16="http://schemas.microsoft.com/office/drawing/2014/main" id="{339804BB-2EA6-8C4F-866E-E719BA537F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3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0" name="Column Divider">
            <a:extLst>
              <a:ext uri="{FF2B5EF4-FFF2-40B4-BE49-F238E27FC236}">
                <a16:creationId xmlns:a16="http://schemas.microsoft.com/office/drawing/2014/main" id="{69DCFAC0-F500-FF4B-9DC2-971161B458E5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Field">
            <a:extLst>
              <a:ext uri="{FF2B5EF4-FFF2-40B4-BE49-F238E27FC236}">
                <a16:creationId xmlns:a16="http://schemas.microsoft.com/office/drawing/2014/main" id="{32015544-9835-C645-A5B4-B9C371018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1476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9" name="Column Divider">
            <a:extLst>
              <a:ext uri="{FF2B5EF4-FFF2-40B4-BE49-F238E27FC236}">
                <a16:creationId xmlns:a16="http://schemas.microsoft.com/office/drawing/2014/main" id="{6D056399-51EB-AC43-94D0-5FE8C7D62D3A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Field">
            <a:extLst>
              <a:ext uri="{FF2B5EF4-FFF2-40B4-BE49-F238E27FC236}">
                <a16:creationId xmlns:a16="http://schemas.microsoft.com/office/drawing/2014/main" id="{8936CF8B-824C-6D43-87AC-7D28E5F4AF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2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8" name="Column Divider">
            <a:extLst>
              <a:ext uri="{FF2B5EF4-FFF2-40B4-BE49-F238E27FC236}">
                <a16:creationId xmlns:a16="http://schemas.microsoft.com/office/drawing/2014/main" id="{EAAA606E-CE35-0449-B08C-449A1A629AD6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Field">
            <a:extLst>
              <a:ext uri="{FF2B5EF4-FFF2-40B4-BE49-F238E27FC236}">
                <a16:creationId xmlns:a16="http://schemas.microsoft.com/office/drawing/2014/main" id="{BBD3C9DD-1023-264E-8B2E-C3737E9E5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8951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3AC36BFD-AA0C-534A-ACB9-5B4A91277AB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0F29B488-9E06-2A4D-AE0A-AEDAC8C00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0F194A7A-6F4C-2E4D-9455-39C5AB9DA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Quad Info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8BD3F0B2-DFCC-714A-8B07-137F7BAF0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">
            <a:extLst>
              <a:ext uri="{FF2B5EF4-FFF2-40B4-BE49-F238E27FC236}">
                <a16:creationId xmlns:a16="http://schemas.microsoft.com/office/drawing/2014/main" id="{7DD3CC2C-3EE3-F040-84F6-EA7D7954451C}"/>
              </a:ext>
            </a:extLst>
          </p:cNvPr>
          <p:cNvSpPr txBox="1">
            <a:spLocks/>
          </p:cNvSpPr>
          <p:nvPr userDrawn="1"/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Data Texture Cloud">
            <a:extLst>
              <a:ext uri="{FF2B5EF4-FFF2-40B4-BE49-F238E27FC236}">
                <a16:creationId xmlns:a16="http://schemas.microsoft.com/office/drawing/2014/main" id="{69E8962B-1EEF-2B4C-BB20-FCE8104EC6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23"/>
          <a:stretch/>
        </p:blipFill>
        <p:spPr>
          <a:xfrm flipH="1">
            <a:off x="-1" y="1179011"/>
            <a:ext cx="2900875" cy="1681057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0128FA38-C7A0-1C40-B6A7-8B991B8BE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7" name="Oracle Logo">
            <a:extLst>
              <a:ext uri="{FF2B5EF4-FFF2-40B4-BE49-F238E27FC236}">
                <a16:creationId xmlns:a16="http://schemas.microsoft.com/office/drawing/2014/main" id="{4CBFB345-7BA7-0F4A-9E93-37E587DAA3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3682" y="726541"/>
            <a:ext cx="2331720" cy="489373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3B955B49-F36B-EB4F-AB69-FBF0ADA0BF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5080E03-4D40-2D4C-B9AE-5A941EDB113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529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Quad Info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006553D-D7BA-DA42-89BB-D18B94E422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">
            <a:extLst>
              <a:ext uri="{FF2B5EF4-FFF2-40B4-BE49-F238E27FC236}">
                <a16:creationId xmlns:a16="http://schemas.microsoft.com/office/drawing/2014/main" id="{7DD3CC2C-3EE3-F040-84F6-EA7D7954451C}"/>
              </a:ext>
            </a:extLst>
          </p:cNvPr>
          <p:cNvSpPr txBox="1">
            <a:spLocks/>
          </p:cNvSpPr>
          <p:nvPr userDrawn="1"/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Quad Info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8BD3F0B2-DFCC-714A-8B07-137F7BAF0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Quad Info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Data Texture Cloud">
            <a:extLst>
              <a:ext uri="{FF2B5EF4-FFF2-40B4-BE49-F238E27FC236}">
                <a16:creationId xmlns:a16="http://schemas.microsoft.com/office/drawing/2014/main" id="{6C2FDC6D-E2FF-5847-B9AA-DD9B91EC4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Image">
            <a:extLst>
              <a:ext uri="{FF2B5EF4-FFF2-40B4-BE49-F238E27FC236}">
                <a16:creationId xmlns:a16="http://schemas.microsoft.com/office/drawing/2014/main" id="{11247512-6872-DF4F-967A-492ACDB3F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8" y="0"/>
            <a:ext cx="6096001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CADFF530-7EC4-0543-AEE1-6BF2FB64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16" name="Text Field">
            <a:extLst>
              <a:ext uri="{FF2B5EF4-FFF2-40B4-BE49-F238E27FC236}">
                <a16:creationId xmlns:a16="http://schemas.microsoft.com/office/drawing/2014/main" id="{7409CAB6-76E7-5A4A-82F7-8D2B98C6D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3682999"/>
            <a:ext cx="5081014" cy="24160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42899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ric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5" y="2297520"/>
            <a:ext cx="5078335" cy="877163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 marL="0" indent="0">
              <a:buNone/>
              <a:defRPr sz="6000" b="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Metr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Image">
            <a:extLst>
              <a:ext uri="{FF2B5EF4-FFF2-40B4-BE49-F238E27FC236}">
                <a16:creationId xmlns:a16="http://schemas.microsoft.com/office/drawing/2014/main" id="{4D9E0825-2EB6-4942-8A02-54702E158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8" y="0"/>
            <a:ext cx="6096002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CADFF530-7EC4-0543-AEE1-6BF2FB64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16" name="Text Field">
            <a:extLst>
              <a:ext uri="{FF2B5EF4-FFF2-40B4-BE49-F238E27FC236}">
                <a16:creationId xmlns:a16="http://schemas.microsoft.com/office/drawing/2014/main" id="{7409CAB6-76E7-5A4A-82F7-8D2B98C6D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3682999"/>
            <a:ext cx="5081014" cy="2416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42899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ric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5" y="2297520"/>
            <a:ext cx="5078335" cy="877163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 marL="0" indent="0">
              <a:buNone/>
              <a:defRPr sz="6000" b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162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Blank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182B5BDA-DBD1-EF44-918C-34611A4B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B88021-C779-204C-A0C9-6EB6A65E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5CF3E4C3-6A32-4A47-AF05-240A1BFF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Blan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182B5BDA-DBD1-EF44-918C-34611A4B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B88021-C779-204C-A0C9-6EB6A65E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5CF3E4C3-6A32-4A47-AF05-240A1BFF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Blank 0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C860FE5B-36CD-6846-BD82-3DA0AA280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F08356A1-DAD4-AB4C-B949-D348ACDD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Blank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C860FE5B-36CD-6846-BD82-3DA0AA280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F08356A1-DAD4-AB4C-B949-D348ACDD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Blank 0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E8242559-594C-0244-8861-7C2D2582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ata Texture Image">
            <a:extLst>
              <a:ext uri="{FF2B5EF4-FFF2-40B4-BE49-F238E27FC236}">
                <a16:creationId xmlns:a16="http://schemas.microsoft.com/office/drawing/2014/main" id="{41490DED-0D92-5448-8D3F-982CD92DA1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92A4D63A-A370-2A4C-A33C-8C21ECFC1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5D4E711C-2B74-4D47-977C-7079F47D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9AF00931-5664-524C-9EEF-7CBC5B1578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7" y="3682683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7A6B761E-671F-4A43-9B1D-C5C5AC5BF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3428683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F250772B-6865-E140-9F39-D8998E91A7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Blank 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E8242559-594C-0244-8861-7C2D2582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354CBADF-4ACD-0F4D-BEAD-FB9AFF378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" name="Abstract Illustration">
            <a:extLst>
              <a:ext uri="{FF2B5EF4-FFF2-40B4-BE49-F238E27FC236}">
                <a16:creationId xmlns:a16="http://schemas.microsoft.com/office/drawing/2014/main" id="{3201D9B7-EB85-9E42-AFF5-8FDDBB072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354CBADF-4ACD-0F4D-BEAD-FB9AFF378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" name="Abstract Illustration">
            <a:extLst>
              <a:ext uri="{FF2B5EF4-FFF2-40B4-BE49-F238E27FC236}">
                <a16:creationId xmlns:a16="http://schemas.microsoft.com/office/drawing/2014/main" id="{3201D9B7-EB85-9E42-AFF5-8FDDBB072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C30DAEE6-7960-B84D-9E43-8297742115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B550C986-DC1D-064A-8410-E4A8A3C3A46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23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DA24CEA9-EF8C-E942-A55B-0044027368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DA24CEA9-EF8C-E942-A55B-0044027368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sion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lustration">
            <a:extLst>
              <a:ext uri="{FF2B5EF4-FFF2-40B4-BE49-F238E27FC236}">
                <a16:creationId xmlns:a16="http://schemas.microsoft.com/office/drawing/2014/main" id="{7F6A0B0D-9890-B044-B4D0-946D1FDB96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32EC640D-2BE6-E443-B041-C48A5A91F1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AF68B48D-7F95-4DA7-B664-4C9D86C8F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29623"/>
          <a:stretch/>
        </p:blipFill>
        <p:spPr>
          <a:xfrm>
            <a:off x="6694964" y="318983"/>
            <a:ext cx="5101904" cy="1509818"/>
          </a:xfrm>
          <a:prstGeom prst="rect">
            <a:avLst/>
          </a:prstGeom>
        </p:spPr>
      </p:pic>
      <p:sp>
        <p:nvSpPr>
          <p:cNvPr id="18" name="Title">
            <a:extLst>
              <a:ext uri="{FF2B5EF4-FFF2-40B4-BE49-F238E27FC236}">
                <a16:creationId xmlns:a16="http://schemas.microsoft.com/office/drawing/2014/main" id="{7EB50C14-95FD-4BA4-AED6-A1D55121D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71" y="508000"/>
            <a:ext cx="10671048" cy="82296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2pPr>
            <a:lvl3pPr>
              <a:defRPr lang="en-US" sz="16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>
              <a:defRPr lang="en-US" sz="14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4pPr>
            <a:lvl5pPr>
              <a:defRPr lang="en-US" sz="1200">
                <a:latin typeface="Oracle Sans Light" panose="020B0403020204020204" pitchFamily="34" charset="0"/>
                <a:cs typeface="Oracle Sans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Click to 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B2AA63D4-B866-431A-A0C7-C492B68FD18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B2AA63D4-B866-431A-A0C7-C492B68FD18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Remote Sp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ata Texture Image">
            <a:extLst>
              <a:ext uri="{FF2B5EF4-FFF2-40B4-BE49-F238E27FC236}">
                <a16:creationId xmlns:a16="http://schemas.microsoft.com/office/drawing/2014/main" id="{73F4589A-9C99-164D-9D84-960DB40412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92A4D63A-A370-2A4C-A33C-8C21ECFC1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5D4E711C-2B74-4D47-977C-7079F47D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9AF00931-5664-524C-9EEF-7CBC5B1578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7" y="3682683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7A6B761E-671F-4A43-9B1D-C5C5AC5BF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3428683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F250772B-6865-E140-9F39-D8998E91A7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ight 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DC53-8C9C-498E-B290-9D8A7BD5A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0623-491F-4111-9D00-4928E929D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8B88-B728-4B83-AB8A-F97CCD7D9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93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x on a black background&#10;&#10;Description automatically generated">
            <a:extLst>
              <a:ext uri="{FF2B5EF4-FFF2-40B4-BE49-F238E27FC236}">
                <a16:creationId xmlns:a16="http://schemas.microsoft.com/office/drawing/2014/main" id="{113833CF-6915-C703-EBBE-41008717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187">
            <a:off x="5889197" y="-205348"/>
            <a:ext cx="5060639" cy="3204752"/>
          </a:xfrm>
          <a:prstGeom prst="rect">
            <a:avLst/>
          </a:prstGeom>
        </p:spPr>
      </p:pic>
      <p:pic>
        <p:nvPicPr>
          <p:cNvPr id="14" name="Picture 13" descr="A yellow oval object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A85DAA0-E311-529E-91EA-4025AADED4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420" r="37339"/>
          <a:stretch/>
        </p:blipFill>
        <p:spPr>
          <a:xfrm>
            <a:off x="8041120" y="1"/>
            <a:ext cx="4150880" cy="3791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41C88-1C81-EC1E-4969-64DE6FEB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0" y="1709737"/>
            <a:ext cx="10515491" cy="285273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7D5B-7EB1-0DBC-E46A-0EFA0AFE39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720" y="4589463"/>
            <a:ext cx="10515491" cy="1500188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3">
                    <a:lumMod val="60000"/>
                    <a:lumOff val="40000"/>
                  </a:schemeClr>
                </a:solidFill>
                <a:latin typeface="Oracle Sans Semi Bold" panose="020B0503020204020204"/>
              </a:defRPr>
            </a:lvl1pPr>
            <a:lvl2pPr marL="2285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1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75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292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5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0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A picture containing graphics, screenshot, red&#10;&#10;Description automatically generated">
            <a:extLst>
              <a:ext uri="{FF2B5EF4-FFF2-40B4-BE49-F238E27FC236}">
                <a16:creationId xmlns:a16="http://schemas.microsoft.com/office/drawing/2014/main" id="{F7D16AA9-787D-DAE6-CA4E-1813DACE0D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963" r="5619"/>
          <a:stretch/>
        </p:blipFill>
        <p:spPr>
          <a:xfrm>
            <a:off x="5485079" y="1"/>
            <a:ext cx="3677103" cy="1648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60F0C-DAE4-7D45-A719-FB8999C49E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771" r="21184" b="-36771"/>
          <a:stretch/>
        </p:blipFill>
        <p:spPr>
          <a:xfrm>
            <a:off x="2582731" y="0"/>
            <a:ext cx="9609269" cy="12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2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Numbered Out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Data Texture Cloud">
            <a:extLst>
              <a:ext uri="{FF2B5EF4-FFF2-40B4-BE49-F238E27FC236}">
                <a16:creationId xmlns:a16="http://schemas.microsoft.com/office/drawing/2014/main" id="{4F1E65AD-22C9-374C-97B0-B5C16E332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">
            <a:extLst>
              <a:ext uri="{FF2B5EF4-FFF2-40B4-BE49-F238E27FC236}">
                <a16:creationId xmlns:a16="http://schemas.microsoft.com/office/drawing/2014/main" id="{85B46AA8-D09D-BE40-ACE3-50825069F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1F2D107A-3A71-E74E-9042-8887856213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Numbered Out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ata Texture Cloud">
            <a:extLst>
              <a:ext uri="{FF2B5EF4-FFF2-40B4-BE49-F238E27FC236}">
                <a16:creationId xmlns:a16="http://schemas.microsoft.com/office/drawing/2014/main" id="{69E13B9F-678E-A049-88C5-7C61A70A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">
            <a:extLst>
              <a:ext uri="{FF2B5EF4-FFF2-40B4-BE49-F238E27FC236}">
                <a16:creationId xmlns:a16="http://schemas.microsoft.com/office/drawing/2014/main" id="{85B46AA8-D09D-BE40-ACE3-50825069F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023B1513-D7D1-ED45-9AE9-75BA91464B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Numbered Outlin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Data Texture Cloud">
            <a:extLst>
              <a:ext uri="{FF2B5EF4-FFF2-40B4-BE49-F238E27FC236}">
                <a16:creationId xmlns:a16="http://schemas.microsoft.com/office/drawing/2014/main" id="{6BADE36C-1CA5-5845-B02A-AEABA73DB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Footer">
            <a:extLst>
              <a:ext uri="{FF2B5EF4-FFF2-40B4-BE49-F238E27FC236}">
                <a16:creationId xmlns:a16="http://schemas.microsoft.com/office/drawing/2014/main" id="{0F89BA71-120A-294B-9F4B-975AFA69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8" name="Number">
            <a:extLst>
              <a:ext uri="{FF2B5EF4-FFF2-40B4-BE49-F238E27FC236}">
                <a16:creationId xmlns:a16="http://schemas.microsoft.com/office/drawing/2014/main" id="{2F38CE05-2128-F946-832B-CF7806F2B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2892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Number">
            <a:extLst>
              <a:ext uri="{FF2B5EF4-FFF2-40B4-BE49-F238E27FC236}">
                <a16:creationId xmlns:a16="http://schemas.microsoft.com/office/drawing/2014/main" id="{57B2FD3E-93EE-0A45-9E7C-CB3E57656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2892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Number">
            <a:extLst>
              <a:ext uri="{FF2B5EF4-FFF2-40B4-BE49-F238E27FC236}">
                <a16:creationId xmlns:a16="http://schemas.microsoft.com/office/drawing/2014/main" id="{4C37858A-AC21-CB41-8C96-65D9002230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42892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Number">
            <a:extLst>
              <a:ext uri="{FF2B5EF4-FFF2-40B4-BE49-F238E27FC236}">
                <a16:creationId xmlns:a16="http://schemas.microsoft.com/office/drawing/2014/main" id="{97B05350-6C68-E84A-81F0-64BB53EE5E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892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Number">
            <a:extLst>
              <a:ext uri="{FF2B5EF4-FFF2-40B4-BE49-F238E27FC236}">
                <a16:creationId xmlns:a16="http://schemas.microsoft.com/office/drawing/2014/main" id="{50B157E0-DFD4-4442-837D-FEFEE0ED8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892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2" name="Text Field">
            <a:extLst>
              <a:ext uri="{FF2B5EF4-FFF2-40B4-BE49-F238E27FC236}">
                <a16:creationId xmlns:a16="http://schemas.microsoft.com/office/drawing/2014/main" id="{513F9047-4D4F-4944-A54F-6838E69D529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946209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Text Field">
            <a:extLst>
              <a:ext uri="{FF2B5EF4-FFF2-40B4-BE49-F238E27FC236}">
                <a16:creationId xmlns:a16="http://schemas.microsoft.com/office/drawing/2014/main" id="{AB0EA59E-C5BD-2449-B9B1-56DEAED420F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946209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0" name="Text Field">
            <a:extLst>
              <a:ext uri="{FF2B5EF4-FFF2-40B4-BE49-F238E27FC236}">
                <a16:creationId xmlns:a16="http://schemas.microsoft.com/office/drawing/2014/main" id="{22511F22-E591-F74E-BFD2-CDD45D3AD3E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946209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Text Field">
            <a:extLst>
              <a:ext uri="{FF2B5EF4-FFF2-40B4-BE49-F238E27FC236}">
                <a16:creationId xmlns:a16="http://schemas.microsoft.com/office/drawing/2014/main" id="{22D41171-F1BC-0242-9A58-63B4D72A490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946209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3" name="Text Field">
            <a:extLst>
              <a:ext uri="{FF2B5EF4-FFF2-40B4-BE49-F238E27FC236}">
                <a16:creationId xmlns:a16="http://schemas.microsoft.com/office/drawing/2014/main" id="{3D9253FE-8D61-AC4A-B664-3F8478D670B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46209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27" name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  <a:p>
            <a:pPr lvl="0"/>
            <a:endParaRPr lang="en-US" dirty="0"/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  <a:p>
            <a:pPr lvl="0"/>
            <a:endParaRPr lang="en-US" dirty="0"/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2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2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2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2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2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">
            <a:extLst>
              <a:ext uri="{FF2B5EF4-FFF2-40B4-BE49-F238E27FC236}">
                <a16:creationId xmlns:a16="http://schemas.microsoft.com/office/drawing/2014/main" id="{985C1EE6-5D28-F64E-BD6D-93704583EE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04250-C0B4-A84F-9EB2-31C880A9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837944"/>
            <a:ext cx="10671048" cy="4261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indent</a:t>
            </a:r>
          </a:p>
          <a:p>
            <a:pPr lvl="2"/>
            <a:r>
              <a:rPr lang="en-US" dirty="0"/>
              <a:t>Second indent</a:t>
            </a:r>
          </a:p>
          <a:p>
            <a:pPr lvl="3"/>
            <a:r>
              <a:rPr lang="en-US" dirty="0"/>
              <a:t>Third indent</a:t>
            </a:r>
          </a:p>
          <a:p>
            <a:pPr lvl="4"/>
            <a:r>
              <a:rPr lang="en-US" dirty="0"/>
              <a:t>Fourth indent</a:t>
            </a:r>
          </a:p>
          <a:p>
            <a:pPr lvl="5"/>
            <a:r>
              <a:rPr lang="en-US" dirty="0"/>
              <a:t>Fifth indent</a:t>
            </a:r>
          </a:p>
          <a:p>
            <a:pPr lvl="6"/>
            <a:r>
              <a:rPr lang="en-US" dirty="0"/>
              <a:t>Sixth indent</a:t>
            </a:r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82" r:id="rId2"/>
    <p:sldLayoutId id="2147483746" r:id="rId3"/>
    <p:sldLayoutId id="2147483783" r:id="rId4"/>
    <p:sldLayoutId id="2147483749" r:id="rId5"/>
    <p:sldLayoutId id="2147483784" r:id="rId6"/>
    <p:sldLayoutId id="2147483750" r:id="rId7"/>
    <p:sldLayoutId id="2147483790" r:id="rId8"/>
    <p:sldLayoutId id="2147483779" r:id="rId9"/>
    <p:sldLayoutId id="2147483791" r:id="rId10"/>
    <p:sldLayoutId id="2147483751" r:id="rId11"/>
    <p:sldLayoutId id="2147483792" r:id="rId12"/>
    <p:sldLayoutId id="2147483752" r:id="rId13"/>
    <p:sldLayoutId id="2147483793" r:id="rId14"/>
    <p:sldLayoutId id="2147483753" r:id="rId15"/>
    <p:sldLayoutId id="2147483794" r:id="rId16"/>
    <p:sldLayoutId id="2147483756" r:id="rId17"/>
    <p:sldLayoutId id="2147483795" r:id="rId18"/>
    <p:sldLayoutId id="2147483754" r:id="rId19"/>
    <p:sldLayoutId id="2147483796" r:id="rId20"/>
    <p:sldLayoutId id="2147483778" r:id="rId21"/>
    <p:sldLayoutId id="2147483797" r:id="rId22"/>
    <p:sldLayoutId id="2147483757" r:id="rId23"/>
    <p:sldLayoutId id="2147483798" r:id="rId24"/>
    <p:sldLayoutId id="2147483774" r:id="rId25"/>
    <p:sldLayoutId id="2147483799" r:id="rId26"/>
    <p:sldLayoutId id="2147483759" r:id="rId27"/>
    <p:sldLayoutId id="2147483800" r:id="rId28"/>
    <p:sldLayoutId id="2147483775" r:id="rId29"/>
    <p:sldLayoutId id="2147483801" r:id="rId30"/>
    <p:sldLayoutId id="2147483760" r:id="rId31"/>
    <p:sldLayoutId id="2147483802" r:id="rId32"/>
    <p:sldLayoutId id="2147483776" r:id="rId33"/>
    <p:sldLayoutId id="2147483808" r:id="rId34"/>
    <p:sldLayoutId id="2147483773" r:id="rId35"/>
    <p:sldLayoutId id="2147483804" r:id="rId36"/>
    <p:sldLayoutId id="2147483777" r:id="rId37"/>
    <p:sldLayoutId id="2147483805" r:id="rId38"/>
    <p:sldLayoutId id="2147483761" r:id="rId39"/>
    <p:sldLayoutId id="2147483806" r:id="rId40"/>
    <p:sldLayoutId id="2147483781" r:id="rId41"/>
    <p:sldLayoutId id="2147483807" r:id="rId42"/>
    <p:sldLayoutId id="2147483762" r:id="rId43"/>
    <p:sldLayoutId id="2147483809" r:id="rId44"/>
    <p:sldLayoutId id="2147483766" r:id="rId45"/>
    <p:sldLayoutId id="2147483786" r:id="rId46"/>
    <p:sldLayoutId id="2147483768" r:id="rId47"/>
    <p:sldLayoutId id="2147483788" r:id="rId48"/>
    <p:sldLayoutId id="2147483769" r:id="rId49"/>
    <p:sldLayoutId id="2147483789" r:id="rId50"/>
    <p:sldLayoutId id="2147483763" r:id="rId51"/>
    <p:sldLayoutId id="2147483810" r:id="rId52"/>
    <p:sldLayoutId id="2147483744" r:id="rId53"/>
    <p:sldLayoutId id="2147483811" r:id="rId54"/>
    <p:sldLayoutId id="2147483742" r:id="rId55"/>
    <p:sldLayoutId id="2147483814" r:id="rId56"/>
    <p:sldLayoutId id="2147483815" r:id="rId57"/>
    <p:sldLayoutId id="2147483816" r:id="rId58"/>
    <p:sldLayoutId id="2147483817" r:id="rId59"/>
    <p:sldLayoutId id="2147483819" r:id="rId60"/>
    <p:sldLayoutId id="2147483820" r:id="rId61"/>
    <p:sldLayoutId id="2147483822" r:id="rId62"/>
    <p:sldLayoutId id="2147483823" r:id="rId63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kumimoji="1" sz="18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1" sz="18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2pPr>
      <a:lvl3pPr marL="73152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20000"/>
        <a:buFont typeface="System Font Regular"/>
        <a:buChar char="-"/>
        <a:tabLst/>
        <a:defRPr kumimoji="1"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09728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◦"/>
        <a:tabLst/>
        <a:defRPr kumimoji="1"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46304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kumimoji="1" sz="12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182880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20000"/>
        <a:buFont typeface="System Font Regular"/>
        <a:buChar char="-"/>
        <a:defRPr kumimoji="1"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21945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◦"/>
        <a:defRPr kumimoji="1"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6AD05BE-D9C2-DECE-E029-DCC036BA5034}"/>
              </a:ext>
            </a:extLst>
          </p:cNvPr>
          <p:cNvSpPr txBox="1">
            <a:spLocks/>
          </p:cNvSpPr>
          <p:nvPr/>
        </p:nvSpPr>
        <p:spPr>
          <a:xfrm>
            <a:off x="424070" y="2653747"/>
            <a:ext cx="10482205" cy="3577789"/>
          </a:xfrm>
          <a:prstGeom prst="rect">
            <a:avLst/>
          </a:prstGeom>
        </p:spPr>
        <p:txBody>
          <a:bodyPr/>
          <a:lstStyle>
            <a:lvl1pPr algn="l" defTabSz="914400" eaLnBrk="1" fontAlgn="auto" hangingPunct="1" indent="0" latinLnBrk="0" marL="0" marR="0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b="0" i="0" kern="1200" kumimoji="1" sz="180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algn="l" defTabSz="914400" eaLnBrk="1" fontAlgn="auto" hangingPunct="1" indent="-182880" latinLnBrk="0" marL="365760" marR="0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b="0" i="0" kern="1200" kumimoji="1" sz="180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2pPr>
            <a:lvl3pPr algn="l" defTabSz="914400" eaLnBrk="1" fontAlgn="auto" hangingPunct="1" indent="-182880" latinLnBrk="0" marL="731520" marR="0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  <a:defRPr kern="1200" kumimoji="1" sz="16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algn="l" defTabSz="914400" eaLnBrk="1" fontAlgn="auto" hangingPunct="1" indent="-182880" latinLnBrk="0" marL="1097280" marR="0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kern="1200" kumimoji="1" sz="14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algn="l" defTabSz="914400" eaLnBrk="1" fontAlgn="auto" hangingPunct="1" indent="-182880" latinLnBrk="0" marL="1463040" marR="0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kern="1200" kumimoji="1" sz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algn="l" defTabSz="914400" eaLnBrk="1" hangingPunct="1" indent="-182880" latinLnBrk="0" marL="1828800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b="0" i="0" kern="1200" kumimoji="1" sz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algn="l" defTabSz="914400" eaLnBrk="1" hangingPunct="1" indent="-182880" latinLnBrk="0" marL="2194560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b="0" i="0" kern="1200" kumimoji="1" sz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ern="1200" kumimoji="1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pPr>
            <a:r>
              <a:t> Optimal para actualizaciones de contenido con adaptación de rango bajo:</a:t>
            </a:r>
            <a:endParaRPr sz="2000">
              <a:latin typeface="Calibri" panose="020F0502020204030204" pitchFamily="34" charset="0"/>
            </a:endParaRPr>
          </a:p>
          <a:p>
            <a:pPr indent="-285750" marL="285750">
              <a:buFont typeface="Arial" panose="020B0604020202020204" pitchFamily="34" charset="0"/>
              <a:buChar char="•"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pPr>
            <a:r>
              <a:t>Tasa de aprendizaje: 3e-4</a:t>
            </a:r>
            <a:endParaRPr sz="2000">
              <a:latin typeface="Calibri" panose="020F0502020204030204" pitchFamily="34" charset="0"/>
            </a:endParaRPr>
          </a:p>
          <a:p>
            <a:pPr indent="-285750" marL="285750">
              <a:buFont typeface="Arial" panose="020B0604020202020204" pitchFamily="34" charset="0"/>
              <a:buChar char="•"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pPr>
            <a:r>
              <a:t>Épocas: 3/5 es suficiente</a:t>
            </a:r>
            <a:endParaRPr sz="2000">
              <a:latin typeface="Calibri" panose="020F0502020204030204" pitchFamily="34" charset="0"/>
            </a:endParaRPr>
          </a:p>
          <a:p>
            <a:pPr indent="-285750" marL="285750">
              <a:buFont typeface="Arial" panose="020B0604020202020204" pitchFamily="34" charset="0"/>
              <a:buChar char="•"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pPr>
            <a:r>
              <a:t>LoRA Clasificación: 128</a:t>
            </a:r>
            <a:endParaRPr sz="2000">
              <a:latin typeface="Calibri" panose="020F0502020204030204" pitchFamily="34" charset="0"/>
            </a:endParaRPr>
          </a:p>
          <a:p>
            <a:pPr indent="-285750" marL="285750">
              <a:buFont typeface="Arial" panose="020B0604020202020204" pitchFamily="34" charset="0"/>
              <a:buChar char="•"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pPr>
            <a:r>
              <a:t>LoRA Alfa: 256</a:t>
            </a:r>
            <a:endParaRPr sz="2000">
              <a:latin typeface="Calibri" panose="020F0502020204030204" pitchFamily="34" charset="0"/>
            </a:endParaRPr>
          </a:p>
          <a:p>
            <a:pPr indent="-285750" marL="285750">
              <a:buFont typeface="Arial" panose="020B0604020202020204" pitchFamily="34" charset="0"/>
              <a:buChar char="•"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pPr>
            <a:r>
              <a:t>Longitud de corte: depende de su problema, pero entre 128 y 512 tokens</a:t>
            </a:r>
            <a:endParaRPr sz="2000">
              <a:latin typeface="Calibri" panose="020F0502020204030204" pitchFamily="34" charset="0"/>
            </a:endParaRPr>
          </a:p>
          <a:p>
            <a:pPr indent="-285750" marL="285750">
              <a:buFont typeface="Arial" panose="020B0604020202020204" pitchFamily="34" charset="0"/>
              <a:buChar char="•"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pPr>
            <a:r>
              <a:t>Programador de cuotas de aprendizaje lineal</a:t>
            </a:r>
            <a:endParaRPr sz="2000">
              <a:latin typeface="Calibri" panose="020F0502020204030204" pitchFamily="34" charset="0"/>
            </a:endParaRPr>
          </a:p>
          <a:p>
            <a:endParaRPr sz="200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139D022D-4AD7-FC18-D7B2-8AC77984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626463"/>
            <a:ext cx="10671048" cy="822960"/>
          </a:xfrm>
        </p:spPr>
        <p:txBody>
          <a:bodyPr anchor="ctr"/>
          <a:lstStyle/>
          <a:p>
            <a:pPr>
              <a:defRPr sz="2800">
                <a:effectLst/>
                <a:latin typeface="Meiryo UI" panose="020B0604030504040204" pitchFamily="50" charset="-128"/>
                <a:ea typeface="Meiryo UI" panose="020B0604030504040204" pitchFamily="50" charset="-128"/>
              </a:defRPr>
            </a:pPr>
            <a:r>
              <a:t>Parámetros de Ajuste</a:t>
            </a:r>
            <a:endParaRPr kumimoji="1" sz="3200"/>
          </a:p>
        </p:txBody>
      </p:sp>
    </p:spTree>
    <p:extLst>
      <p:ext uri="{BB962C8B-B14F-4D97-AF65-F5344CB8AC3E}">
        <p14:creationId xmlns:p14="http://schemas.microsoft.com/office/powerpoint/2010/main" val="1810110645"/>
      </p:ext>
    </p:extLst>
  </p:cSld>
  <p:clrMapOvr>
    <a:masterClrMapping/>
  </p:clrMapOvr>
</p:sld>
</file>

<file path=ppt/theme/theme1.xml><?xml version="1.0" encoding="utf-8"?>
<a:theme xmlns:a="http://schemas.openxmlformats.org/drawingml/2006/main" name="Parent Master">
  <a:themeElements>
    <a:clrScheme name="Redwood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kumimoji="1" sz="2400">
            <a:solidFill>
              <a:schemeClr val="bg2">
                <a:lumMod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3975">
          <a:solidFill>
            <a:srgbClr val="00B050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Oracle_Redwood_V.1.12" id="{878A0AAF-E664-3E4F-A21B-193120842E9E}" vid="{F5146310-29D8-F84C-8C69-019CEAF6B8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Oracle_Redwood_V.1.12</Template>
  <TotalTime>14411</TotalTime>
  <Words>47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Meiryo UI</vt:lpstr>
      <vt:lpstr>System Font Regular</vt:lpstr>
      <vt:lpstr>游ゴシック</vt:lpstr>
      <vt:lpstr>Arial</vt:lpstr>
      <vt:lpstr>Calibri</vt:lpstr>
      <vt:lpstr>Georgia</vt:lpstr>
      <vt:lpstr>Oracle Sans</vt:lpstr>
      <vt:lpstr>Oracle Sans Light</vt:lpstr>
      <vt:lpstr>Oracle Sans Semi Bold</vt:lpstr>
      <vt:lpstr>Parent Master</vt:lpstr>
      <vt:lpstr>Fine-tuning Parameters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Yasuko Okuyama</dc:creator>
  <cp:lastModifiedBy>Jungwoo Ryoo</cp:lastModifiedBy>
  <cp:revision>938</cp:revision>
  <cp:lastPrinted>2022-11-28T08:25:24Z</cp:lastPrinted>
  <dcterms:created xsi:type="dcterms:W3CDTF">2020-04-13T02:54:13Z</dcterms:created>
  <dcterms:modified xsi:type="dcterms:W3CDTF">2025-01-29T15:40:17Z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2025-01-29T04:58:01Z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be146dcc-895d-42c3-9e39-6b380191c4cf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Parent Master:7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Parent Master:6</vt:lpwstr>
  </property>
  <property fmtid="{D5CDD505-2E9C-101B-9397-08002B2CF9AE}" pid="12" name="ClassificationContentMarkingHeaderText">
    <vt:lpwstr>Confidential - Oracle Restricted</vt:lpwstr>
  </property>
</Properties>
</file>