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1" r:id="rId1"/>
  </p:sldMasterIdLst>
  <p:notesMasterIdLst>
    <p:notesMasterId r:id="rId3"/>
  </p:notesMasterIdLst>
  <p:handoutMasterIdLst>
    <p:handoutMasterId r:id="rId4"/>
  </p:handoutMasterIdLst>
  <p:sldIdLst>
    <p:sldId id="2147481282" r:id="rId2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out the Template" id="{69045656-7065-4BB1-A1A9-DB79A6F0EFA5}">
          <p14:sldIdLst/>
        </p14:section>
        <p14:section name="Light Theme" id="{97E5D356-5E1C-4C00-B956-86ABE712CB54}">
          <p14:sldIdLst>
            <p14:sldId id="2147481282"/>
          </p14:sldIdLst>
        </p14:section>
        <p14:section name="Dark Theme" id="{0A4C56C7-3C07-C444-AAE7-366C30403B6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iyoshi Kariya" initials="AK" lastIdx="3" clrIdx="0">
    <p:extLst>
      <p:ext uri="{19B8F6BF-5375-455C-9EA6-DF929625EA0E}">
        <p15:presenceInfo xmlns:p15="http://schemas.microsoft.com/office/powerpoint/2012/main" userId="Akiyoshi Kari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FF66"/>
    <a:srgbClr val="FFFFCC"/>
    <a:srgbClr val="FFFF99"/>
    <a:srgbClr val="E0E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7" autoAdjust="0"/>
    <p:restoredTop sz="82599"/>
  </p:normalViewPr>
  <p:slideViewPr>
    <p:cSldViewPr snapToGrid="0" showGuides="1">
      <p:cViewPr varScale="1">
        <p:scale>
          <a:sx n="128" d="100"/>
          <a:sy n="128" d="100"/>
        </p:scale>
        <p:origin x="976" y="1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B19BE-9C4F-47EC-9822-DEABB65DE970}" type="datetimeFigureOut">
              <a:rPr kumimoji="1" lang="ja-JP" altLang="en-US" smtClean="0"/>
              <a:t>2025/1/29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F502E-E5B4-43D5-8012-8D3035DC424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3234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C25BA-F9B0-4418-8CA0-3A9DF1256BA5}" type="datetimeFigureOut">
              <a:rPr lang="en-US" smtClean="0"/>
              <a:t>1/29/25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C5964-3162-43B5-B1EC-63C8D166D7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71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jp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 with Abstract Bor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bstract Illustration">
            <a:extLst>
              <a:ext uri="{FF2B5EF4-FFF2-40B4-BE49-F238E27FC236}">
                <a16:creationId xmlns:a16="http://schemas.microsoft.com/office/drawing/2014/main" id="{E5246624-F21C-C74D-A490-03903A0F51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761999 w 12192000"/>
              <a:gd name="connsiteY0" fmla="*/ 587874 h 6858000"/>
              <a:gd name="connsiteX1" fmla="*/ 761999 w 12192000"/>
              <a:gd name="connsiteY1" fmla="*/ 6270127 h 6858000"/>
              <a:gd name="connsiteX2" fmla="*/ 11430000 w 12192000"/>
              <a:gd name="connsiteY2" fmla="*/ 6270127 h 6858000"/>
              <a:gd name="connsiteX3" fmla="*/ 1143000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61999" y="587874"/>
                </a:moveTo>
                <a:lnTo>
                  <a:pt x="761999" y="6270127"/>
                </a:lnTo>
                <a:lnTo>
                  <a:pt x="11430000" y="6270127"/>
                </a:lnTo>
                <a:lnTo>
                  <a:pt x="1143000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0" name="OTag">
            <a:extLst>
              <a:ext uri="{FF2B5EF4-FFF2-40B4-BE49-F238E27FC236}">
                <a16:creationId xmlns:a16="http://schemas.microsoft.com/office/drawing/2014/main" id="{EDF18AE6-A97A-EC4A-9347-1802C0689B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4" name="Text Field">
            <a:extLst>
              <a:ext uri="{FF2B5EF4-FFF2-40B4-BE49-F238E27FC236}">
                <a16:creationId xmlns:a16="http://schemas.microsoft.com/office/drawing/2014/main" id="{7F29C372-9BB3-B540-BC47-46BD6E5941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8030" y="4706392"/>
            <a:ext cx="5077970" cy="89518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  <p:sp>
        <p:nvSpPr>
          <p:cNvPr id="15" name="Text Field">
            <a:extLst>
              <a:ext uri="{FF2B5EF4-FFF2-40B4-BE49-F238E27FC236}">
                <a16:creationId xmlns:a16="http://schemas.microsoft.com/office/drawing/2014/main" id="{5EDA7B8D-9195-5945-993F-1344630DF99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8030" y="4368799"/>
            <a:ext cx="5077970" cy="266291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</a:t>
            </a:r>
          </a:p>
        </p:txBody>
      </p:sp>
      <p:cxnSp>
        <p:nvCxnSpPr>
          <p:cNvPr id="18" name="Accent Mark">
            <a:extLst>
              <a:ext uri="{FF2B5EF4-FFF2-40B4-BE49-F238E27FC236}">
                <a16:creationId xmlns:a16="http://schemas.microsoft.com/office/drawing/2014/main" id="{AA45C8D8-A5D7-DC46-8327-6FCBF03151F6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8030" y="4114800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ubhead">
            <a:extLst>
              <a:ext uri="{FF2B5EF4-FFF2-40B4-BE49-F238E27FC236}">
                <a16:creationId xmlns:a16="http://schemas.microsoft.com/office/drawing/2014/main" id="{12EB3548-39AB-5846-A4F6-A7D8515AEE5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chemeClr val="accent5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sp>
        <p:nvSpPr>
          <p:cNvPr id="26" name="Title">
            <a:extLst>
              <a:ext uri="{FF2B5EF4-FFF2-40B4-BE49-F238E27FC236}">
                <a16:creationId xmlns:a16="http://schemas.microsoft.com/office/drawing/2014/main" id="{2E021ED4-814D-9648-831F-EDE24ED2D4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459230"/>
            <a:ext cx="10158984" cy="1025922"/>
          </a:xfrm>
        </p:spPr>
        <p:txBody>
          <a:bodyPr wrap="square" anchor="b">
            <a:noAutofit/>
          </a:bodyPr>
          <a:lstStyle>
            <a:lvl1pPr algn="l">
              <a:lnSpc>
                <a:spcPts val="4000"/>
              </a:lnSpc>
              <a:defRPr sz="4000" b="0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Title goes here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pic>
        <p:nvPicPr>
          <p:cNvPr id="29" name="Oracle Logo">
            <a:extLst>
              <a:ext uri="{FF2B5EF4-FFF2-40B4-BE49-F238E27FC236}">
                <a16:creationId xmlns:a16="http://schemas.microsoft.com/office/drawing/2014/main" id="{BF9C1D30-95DE-064B-8188-4737C12DBCC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3682" y="726541"/>
            <a:ext cx="2331720" cy="48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1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Numbered Outline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Data Texture Cloud">
            <a:extLst>
              <a:ext uri="{FF2B5EF4-FFF2-40B4-BE49-F238E27FC236}">
                <a16:creationId xmlns:a16="http://schemas.microsoft.com/office/drawing/2014/main" id="{8704FFD7-23EE-EC4D-ABF6-35D3AD9510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sp>
        <p:nvSpPr>
          <p:cNvPr id="31" name="Slide Number">
            <a:extLst>
              <a:ext uri="{FF2B5EF4-FFF2-40B4-BE49-F238E27FC236}">
                <a16:creationId xmlns:a16="http://schemas.microsoft.com/office/drawing/2014/main" id="{CC5C0CA0-2B8A-9F4E-A261-9C8E089C7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Footer">
            <a:extLst>
              <a:ext uri="{FF2B5EF4-FFF2-40B4-BE49-F238E27FC236}">
                <a16:creationId xmlns:a16="http://schemas.microsoft.com/office/drawing/2014/main" id="{0F89BA71-120A-294B-9F4B-975AFA693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6" name="OTag">
            <a:extLst>
              <a:ext uri="{FF2B5EF4-FFF2-40B4-BE49-F238E27FC236}">
                <a16:creationId xmlns:a16="http://schemas.microsoft.com/office/drawing/2014/main" id="{6B255320-7797-3244-AB7F-7048F2FDBB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8" name="Number">
            <a:extLst>
              <a:ext uri="{FF2B5EF4-FFF2-40B4-BE49-F238E27FC236}">
                <a16:creationId xmlns:a16="http://schemas.microsoft.com/office/drawing/2014/main" id="{2F38CE05-2128-F946-832B-CF7806F2B5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42892" y="3916426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7" name="Number">
            <a:extLst>
              <a:ext uri="{FF2B5EF4-FFF2-40B4-BE49-F238E27FC236}">
                <a16:creationId xmlns:a16="http://schemas.microsoft.com/office/drawing/2014/main" id="{57B2FD3E-93EE-0A45-9E7C-CB3E576565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2892" y="3397254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6" name="Number">
            <a:extLst>
              <a:ext uri="{FF2B5EF4-FFF2-40B4-BE49-F238E27FC236}">
                <a16:creationId xmlns:a16="http://schemas.microsoft.com/office/drawing/2014/main" id="{4C37858A-AC21-CB41-8C96-65D9002230E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42892" y="2878080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5" name="Number">
            <a:extLst>
              <a:ext uri="{FF2B5EF4-FFF2-40B4-BE49-F238E27FC236}">
                <a16:creationId xmlns:a16="http://schemas.microsoft.com/office/drawing/2014/main" id="{97B05350-6C68-E84A-81F0-64BB53EE5EE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42892" y="2358906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4" name="Number">
            <a:extLst>
              <a:ext uri="{FF2B5EF4-FFF2-40B4-BE49-F238E27FC236}">
                <a16:creationId xmlns:a16="http://schemas.microsoft.com/office/drawing/2014/main" id="{50B157E0-DFD4-4442-837D-FEFEE0ED83D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2892" y="1839732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2" name="Text Field">
            <a:extLst>
              <a:ext uri="{FF2B5EF4-FFF2-40B4-BE49-F238E27FC236}">
                <a16:creationId xmlns:a16="http://schemas.microsoft.com/office/drawing/2014/main" id="{513F9047-4D4F-4944-A54F-6838E69D529C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946209" y="3916426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1" name="Text Field">
            <a:extLst>
              <a:ext uri="{FF2B5EF4-FFF2-40B4-BE49-F238E27FC236}">
                <a16:creationId xmlns:a16="http://schemas.microsoft.com/office/drawing/2014/main" id="{AB0EA59E-C5BD-2449-B9B1-56DEAED420FF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946209" y="3397229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0" name="Text Field">
            <a:extLst>
              <a:ext uri="{FF2B5EF4-FFF2-40B4-BE49-F238E27FC236}">
                <a16:creationId xmlns:a16="http://schemas.microsoft.com/office/drawing/2014/main" id="{22511F22-E591-F74E-BFD2-CDD45D3AD3EB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6946209" y="2878032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9" name="Text Field">
            <a:extLst>
              <a:ext uri="{FF2B5EF4-FFF2-40B4-BE49-F238E27FC236}">
                <a16:creationId xmlns:a16="http://schemas.microsoft.com/office/drawing/2014/main" id="{22D41171-F1BC-0242-9A58-63B4D72A490C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6946209" y="2358835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3" name="Text Field">
            <a:extLst>
              <a:ext uri="{FF2B5EF4-FFF2-40B4-BE49-F238E27FC236}">
                <a16:creationId xmlns:a16="http://schemas.microsoft.com/office/drawing/2014/main" id="{3D9253FE-8D61-AC4A-B664-3F8478D670B8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946209" y="1839638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27" name="Column Divider">
            <a:extLst>
              <a:ext uri="{FF2B5EF4-FFF2-40B4-BE49-F238E27FC236}">
                <a16:creationId xmlns:a16="http://schemas.microsoft.com/office/drawing/2014/main" id="{90C130B8-DB30-A047-8311-FCD7EEDF456C}"/>
              </a:ext>
            </a:extLst>
          </p:cNvPr>
          <p:cNvCxnSpPr/>
          <p:nvPr userDrawn="1"/>
        </p:nvCxnSpPr>
        <p:spPr>
          <a:xfrm>
            <a:off x="6096002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Number">
            <a:extLst>
              <a:ext uri="{FF2B5EF4-FFF2-40B4-BE49-F238E27FC236}">
                <a16:creationId xmlns:a16="http://schemas.microsoft.com/office/drawing/2014/main" id="{0EC907BF-0F79-AE40-A0E1-10EDEEBBA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8095" y="3916426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7" name="Number">
            <a:extLst>
              <a:ext uri="{FF2B5EF4-FFF2-40B4-BE49-F238E27FC236}">
                <a16:creationId xmlns:a16="http://schemas.microsoft.com/office/drawing/2014/main" id="{D25DA43B-4E3A-394F-B8B3-16A0A25D8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8095" y="3397254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6" name="Number">
            <a:extLst>
              <a:ext uri="{FF2B5EF4-FFF2-40B4-BE49-F238E27FC236}">
                <a16:creationId xmlns:a16="http://schemas.microsoft.com/office/drawing/2014/main" id="{DD2FB6D0-D95C-6242-A795-CCD93D8A20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95" y="2878080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5" name="Number">
            <a:extLst>
              <a:ext uri="{FF2B5EF4-FFF2-40B4-BE49-F238E27FC236}">
                <a16:creationId xmlns:a16="http://schemas.microsoft.com/office/drawing/2014/main" id="{06493D53-065B-674D-B762-76404273F0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8095" y="2358906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3" name="Number">
            <a:extLst>
              <a:ext uri="{FF2B5EF4-FFF2-40B4-BE49-F238E27FC236}">
                <a16:creationId xmlns:a16="http://schemas.microsoft.com/office/drawing/2014/main" id="{85B432C7-6194-C04D-8607-A1DFBA321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5" y="1839732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Field">
            <a:extLst>
              <a:ext uri="{FF2B5EF4-FFF2-40B4-BE49-F238E27FC236}">
                <a16:creationId xmlns:a16="http://schemas.microsoft.com/office/drawing/2014/main" id="{6D1BD307-5E4B-9647-A402-54CF30BEC3C6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371412" y="3916426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Field">
            <a:extLst>
              <a:ext uri="{FF2B5EF4-FFF2-40B4-BE49-F238E27FC236}">
                <a16:creationId xmlns:a16="http://schemas.microsoft.com/office/drawing/2014/main" id="{A5DE72B7-8353-7C47-A8C2-69DED713D17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371412" y="3397229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Field">
            <a:extLst>
              <a:ext uri="{FF2B5EF4-FFF2-40B4-BE49-F238E27FC236}">
                <a16:creationId xmlns:a16="http://schemas.microsoft.com/office/drawing/2014/main" id="{35FDD008-E0E6-4746-AB5B-78D012E92B2E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371412" y="2878032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Field">
            <a:extLst>
              <a:ext uri="{FF2B5EF4-FFF2-40B4-BE49-F238E27FC236}">
                <a16:creationId xmlns:a16="http://schemas.microsoft.com/office/drawing/2014/main" id="{53E966DA-E5B9-074E-B0AA-F5451AF51BA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371412" y="2358835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Field">
            <a:extLst>
              <a:ext uri="{FF2B5EF4-FFF2-40B4-BE49-F238E27FC236}">
                <a16:creationId xmlns:a16="http://schemas.microsoft.com/office/drawing/2014/main" id="{FD86EFD9-8225-47A7-9DFF-A350F67E9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412" y="1839638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30" name="Accent Mark">
            <a:extLst>
              <a:ext uri="{FF2B5EF4-FFF2-40B4-BE49-F238E27FC236}">
                <a16:creationId xmlns:a16="http://schemas.microsoft.com/office/drawing/2014/main" id="{27BF9EF6-C607-E74B-BE4E-C1CEE539A463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">
            <a:extLst>
              <a:ext uri="{FF2B5EF4-FFF2-40B4-BE49-F238E27FC236}">
                <a16:creationId xmlns:a16="http://schemas.microsoft.com/office/drawing/2014/main" id="{D9AA50B9-ED2D-9E4E-B345-DABFD93D5FB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2000" y="508000"/>
            <a:ext cx="10671048" cy="822960"/>
          </a:xfrm>
        </p:spPr>
        <p:txBody>
          <a:bodyPr anchor="b" anchorCtr="0"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24" name="Abstract Pattern Strip">
            <a:extLst>
              <a:ext uri="{FF2B5EF4-FFF2-40B4-BE49-F238E27FC236}">
                <a16:creationId xmlns:a16="http://schemas.microsoft.com/office/drawing/2014/main" id="{6389BC6F-934C-3E4C-8EFF-C5723C482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0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Quote with Data Textur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Data Texture Background">
            <a:extLst>
              <a:ext uri="{FF2B5EF4-FFF2-40B4-BE49-F238E27FC236}">
                <a16:creationId xmlns:a16="http://schemas.microsoft.com/office/drawing/2014/main" id="{87FACA50-4DB8-C746-876B-1256A069AC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Slide Number">
            <a:extLst>
              <a:ext uri="{FF2B5EF4-FFF2-40B4-BE49-F238E27FC236}">
                <a16:creationId xmlns:a16="http://schemas.microsoft.com/office/drawing/2014/main" id="{CF4AC442-1E4B-8E49-A1D2-97D0EDB48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Footer">
            <a:extLst>
              <a:ext uri="{FF2B5EF4-FFF2-40B4-BE49-F238E27FC236}">
                <a16:creationId xmlns:a16="http://schemas.microsoft.com/office/drawing/2014/main" id="{952E11FE-A900-C44C-81DB-CDBB8BED0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30" name="OTag">
            <a:extLst>
              <a:ext uri="{FF2B5EF4-FFF2-40B4-BE49-F238E27FC236}">
                <a16:creationId xmlns:a16="http://schemas.microsoft.com/office/drawing/2014/main" id="{7DC71B8D-1AA8-1D49-9770-9D8CD0F61F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2" name="Text Field">
            <a:extLst>
              <a:ext uri="{FF2B5EF4-FFF2-40B4-BE49-F238E27FC236}">
                <a16:creationId xmlns:a16="http://schemas.microsoft.com/office/drawing/2014/main" id="{36C31D35-A48A-6B46-A3DB-FDB99CCA72F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1999" y="4706392"/>
            <a:ext cx="5333999" cy="89518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Additional information if needed</a:t>
            </a:r>
          </a:p>
        </p:txBody>
      </p:sp>
      <p:sp>
        <p:nvSpPr>
          <p:cNvPr id="13" name="Text Field">
            <a:extLst>
              <a:ext uri="{FF2B5EF4-FFF2-40B4-BE49-F238E27FC236}">
                <a16:creationId xmlns:a16="http://schemas.microsoft.com/office/drawing/2014/main" id="{B09058E5-A74E-C340-89D0-4D15C2F3B8D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1999" y="4368799"/>
            <a:ext cx="5333999" cy="266291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 of person quoted</a:t>
            </a:r>
          </a:p>
        </p:txBody>
      </p:sp>
      <p:cxnSp>
        <p:nvCxnSpPr>
          <p:cNvPr id="22" name="Accent Mark">
            <a:extLst>
              <a:ext uri="{FF2B5EF4-FFF2-40B4-BE49-F238E27FC236}">
                <a16:creationId xmlns:a16="http://schemas.microsoft.com/office/drawing/2014/main" id="{F363974D-C85A-FE42-A520-65FD80C0574A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" y="4115028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Quote">
            <a:extLst>
              <a:ext uri="{FF2B5EF4-FFF2-40B4-BE49-F238E27FC236}">
                <a16:creationId xmlns:a16="http://schemas.microsoft.com/office/drawing/2014/main" id="{2986242B-B8ED-0E49-8935-3E4635F59B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383542"/>
            <a:ext cx="10671048" cy="1477328"/>
          </a:xfrm>
          <a:prstGeom prst="rect">
            <a:avLst/>
          </a:prstGeom>
        </p:spPr>
        <p:txBody>
          <a:bodyPr wrap="square" lIns="0" anchor="b" anchorCtr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logo as needed.</a:t>
            </a:r>
          </a:p>
        </p:txBody>
      </p:sp>
      <p:pic>
        <p:nvPicPr>
          <p:cNvPr id="14" name="Abstract Pattern Strip">
            <a:extLst>
              <a:ext uri="{FF2B5EF4-FFF2-40B4-BE49-F238E27FC236}">
                <a16:creationId xmlns:a16="http://schemas.microsoft.com/office/drawing/2014/main" id="{5806996B-D092-2840-A020-2C61A285CB6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8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Quote with Data Textur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Data Texture Background">
            <a:extLst>
              <a:ext uri="{FF2B5EF4-FFF2-40B4-BE49-F238E27FC236}">
                <a16:creationId xmlns:a16="http://schemas.microsoft.com/office/drawing/2014/main" id="{87FACA50-4DB8-C746-876B-1256A069AC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Slide Number">
            <a:extLst>
              <a:ext uri="{FF2B5EF4-FFF2-40B4-BE49-F238E27FC236}">
                <a16:creationId xmlns:a16="http://schemas.microsoft.com/office/drawing/2014/main" id="{CF4AC442-1E4B-8E49-A1D2-97D0EDB48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Footer">
            <a:extLst>
              <a:ext uri="{FF2B5EF4-FFF2-40B4-BE49-F238E27FC236}">
                <a16:creationId xmlns:a16="http://schemas.microsoft.com/office/drawing/2014/main" id="{952E11FE-A900-C44C-81DB-CDBB8BED0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30" name="OTag">
            <a:extLst>
              <a:ext uri="{FF2B5EF4-FFF2-40B4-BE49-F238E27FC236}">
                <a16:creationId xmlns:a16="http://schemas.microsoft.com/office/drawing/2014/main" id="{7DC71B8D-1AA8-1D49-9770-9D8CD0F61F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2" name="Text Field">
            <a:extLst>
              <a:ext uri="{FF2B5EF4-FFF2-40B4-BE49-F238E27FC236}">
                <a16:creationId xmlns:a16="http://schemas.microsoft.com/office/drawing/2014/main" id="{D30B703F-7C44-2E41-89E2-5AA0A839433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1999" y="4706392"/>
            <a:ext cx="5333999" cy="89518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Additional information if needed</a:t>
            </a:r>
          </a:p>
        </p:txBody>
      </p:sp>
      <p:sp>
        <p:nvSpPr>
          <p:cNvPr id="13" name="Text Field">
            <a:extLst>
              <a:ext uri="{FF2B5EF4-FFF2-40B4-BE49-F238E27FC236}">
                <a16:creationId xmlns:a16="http://schemas.microsoft.com/office/drawing/2014/main" id="{5808C5F6-8931-0747-B5A3-19EC1C4A409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1999" y="4368799"/>
            <a:ext cx="5333999" cy="266291"/>
          </a:xfrm>
        </p:spPr>
        <p:txBody>
          <a:bodyPr>
            <a:no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person quoted</a:t>
            </a:r>
          </a:p>
        </p:txBody>
      </p:sp>
      <p:cxnSp>
        <p:nvCxnSpPr>
          <p:cNvPr id="22" name="Accent Mark">
            <a:extLst>
              <a:ext uri="{FF2B5EF4-FFF2-40B4-BE49-F238E27FC236}">
                <a16:creationId xmlns:a16="http://schemas.microsoft.com/office/drawing/2014/main" id="{F363974D-C85A-FE42-A520-65FD80C0574A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" y="4115028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Quote">
            <a:extLst>
              <a:ext uri="{FF2B5EF4-FFF2-40B4-BE49-F238E27FC236}">
                <a16:creationId xmlns:a16="http://schemas.microsoft.com/office/drawing/2014/main" id="{2986242B-B8ED-0E49-8935-3E4635F59B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383542"/>
            <a:ext cx="10671048" cy="1477328"/>
          </a:xfrm>
          <a:prstGeom prst="rect">
            <a:avLst/>
          </a:prstGeom>
        </p:spPr>
        <p:txBody>
          <a:bodyPr wrap="square" lIns="0" anchor="b" anchorCtr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logo as needed.</a:t>
            </a:r>
          </a:p>
        </p:txBody>
      </p:sp>
      <p:pic>
        <p:nvPicPr>
          <p:cNvPr id="14" name="Abstract Pattern Strip">
            <a:extLst>
              <a:ext uri="{FF2B5EF4-FFF2-40B4-BE49-F238E27FC236}">
                <a16:creationId xmlns:a16="http://schemas.microsoft.com/office/drawing/2014/main" id="{5806996B-D092-2840-A020-2C61A285CB6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0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Quote with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Data Texture Image">
            <a:extLst>
              <a:ext uri="{FF2B5EF4-FFF2-40B4-BE49-F238E27FC236}">
                <a16:creationId xmlns:a16="http://schemas.microsoft.com/office/drawing/2014/main" id="{954BE7EC-FE8E-8E45-8C91-D9AE7CF046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0"/>
          <a:stretch/>
        </p:blipFill>
        <p:spPr>
          <a:xfrm>
            <a:off x="0" y="0"/>
            <a:ext cx="4876800" cy="6858000"/>
          </a:xfrm>
          <a:prstGeom prst="rect">
            <a:avLst/>
          </a:prstGeom>
        </p:spPr>
      </p:pic>
      <p:sp>
        <p:nvSpPr>
          <p:cNvPr id="20" name="Slide Number">
            <a:extLst>
              <a:ext uri="{FF2B5EF4-FFF2-40B4-BE49-F238E27FC236}">
                <a16:creationId xmlns:a16="http://schemas.microsoft.com/office/drawing/2014/main" id="{EE72B65C-E243-794C-857A-A0D39057C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">
            <a:extLst>
              <a:ext uri="{FF2B5EF4-FFF2-40B4-BE49-F238E27FC236}">
                <a16:creationId xmlns:a16="http://schemas.microsoft.com/office/drawing/2014/main" id="{98A2B55F-AD4D-F841-AC73-934CF5F66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15" name="OTag">
            <a:extLst>
              <a:ext uri="{FF2B5EF4-FFF2-40B4-BE49-F238E27FC236}">
                <a16:creationId xmlns:a16="http://schemas.microsoft.com/office/drawing/2014/main" id="{E10A4478-5FA6-BA43-91CD-CFE852EBF2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1" name="Text Field">
            <a:extLst>
              <a:ext uri="{FF2B5EF4-FFF2-40B4-BE49-F238E27FC236}">
                <a16:creationId xmlns:a16="http://schemas.microsoft.com/office/drawing/2014/main" id="{CBFB97F9-F988-C34C-8B6D-BB4A4D8817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26734" y="5152453"/>
            <a:ext cx="6300216" cy="89518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Additional information if needed</a:t>
            </a:r>
          </a:p>
        </p:txBody>
      </p:sp>
      <p:sp>
        <p:nvSpPr>
          <p:cNvPr id="13" name="Text Field">
            <a:extLst>
              <a:ext uri="{FF2B5EF4-FFF2-40B4-BE49-F238E27FC236}">
                <a16:creationId xmlns:a16="http://schemas.microsoft.com/office/drawing/2014/main" id="{04A571F4-71E4-264A-BBD5-0475995E681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26734" y="4814860"/>
            <a:ext cx="6300216" cy="266291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 of person quoted</a:t>
            </a:r>
          </a:p>
        </p:txBody>
      </p:sp>
      <p:cxnSp>
        <p:nvCxnSpPr>
          <p:cNvPr id="26" name="Accent Mark">
            <a:extLst>
              <a:ext uri="{FF2B5EF4-FFF2-40B4-BE49-F238E27FC236}">
                <a16:creationId xmlns:a16="http://schemas.microsoft.com/office/drawing/2014/main" id="{6DB377B9-92D3-3147-8E15-DDEA78616B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32832" y="456108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Quote">
            <a:extLst>
              <a:ext uri="{FF2B5EF4-FFF2-40B4-BE49-F238E27FC236}">
                <a16:creationId xmlns:a16="http://schemas.microsoft.com/office/drawing/2014/main" id="{38A1ED2B-730F-DB4F-8E69-07241B0A49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6735" y="2337161"/>
            <a:ext cx="6300216" cy="1969770"/>
          </a:xfrm>
          <a:prstGeom prst="rect">
            <a:avLst/>
          </a:prstGeom>
        </p:spPr>
        <p:txBody>
          <a:bodyPr lIns="0" anchor="b" anchorCtr="0">
            <a:sp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image as needed.</a:t>
            </a:r>
          </a:p>
        </p:txBody>
      </p:sp>
      <p:pic>
        <p:nvPicPr>
          <p:cNvPr id="12" name="Abstract Pattern Strip">
            <a:extLst>
              <a:ext uri="{FF2B5EF4-FFF2-40B4-BE49-F238E27FC236}">
                <a16:creationId xmlns:a16="http://schemas.microsoft.com/office/drawing/2014/main" id="{D185B491-D394-0B46-9060-DA769BEF879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4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Quot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Data Texture Image">
            <a:extLst>
              <a:ext uri="{FF2B5EF4-FFF2-40B4-BE49-F238E27FC236}">
                <a16:creationId xmlns:a16="http://schemas.microsoft.com/office/drawing/2014/main" id="{6385D612-FBC8-EE47-8C02-56F7B2F4FF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0"/>
          <a:stretch/>
        </p:blipFill>
        <p:spPr>
          <a:xfrm>
            <a:off x="0" y="0"/>
            <a:ext cx="4876800" cy="6858000"/>
          </a:xfrm>
          <a:prstGeom prst="rect">
            <a:avLst/>
          </a:prstGeom>
        </p:spPr>
      </p:pic>
      <p:sp>
        <p:nvSpPr>
          <p:cNvPr id="20" name="Slide Number">
            <a:extLst>
              <a:ext uri="{FF2B5EF4-FFF2-40B4-BE49-F238E27FC236}">
                <a16:creationId xmlns:a16="http://schemas.microsoft.com/office/drawing/2014/main" id="{EE72B65C-E243-794C-857A-A0D39057C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">
            <a:extLst>
              <a:ext uri="{FF2B5EF4-FFF2-40B4-BE49-F238E27FC236}">
                <a16:creationId xmlns:a16="http://schemas.microsoft.com/office/drawing/2014/main" id="{98A2B55F-AD4D-F841-AC73-934CF5F66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15" name="OTag">
            <a:extLst>
              <a:ext uri="{FF2B5EF4-FFF2-40B4-BE49-F238E27FC236}">
                <a16:creationId xmlns:a16="http://schemas.microsoft.com/office/drawing/2014/main" id="{E10A4478-5FA6-BA43-91CD-CFE852EBF2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cxnSp>
        <p:nvCxnSpPr>
          <p:cNvPr id="26" name="Accent Mark">
            <a:extLst>
              <a:ext uri="{FF2B5EF4-FFF2-40B4-BE49-F238E27FC236}">
                <a16:creationId xmlns:a16="http://schemas.microsoft.com/office/drawing/2014/main" id="{6DB377B9-92D3-3147-8E15-DDEA78616B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32832" y="456108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Quote">
            <a:extLst>
              <a:ext uri="{FF2B5EF4-FFF2-40B4-BE49-F238E27FC236}">
                <a16:creationId xmlns:a16="http://schemas.microsoft.com/office/drawing/2014/main" id="{38A1ED2B-730F-DB4F-8E69-07241B0A49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6735" y="2337161"/>
            <a:ext cx="6300216" cy="1969770"/>
          </a:xfrm>
          <a:prstGeom prst="rect">
            <a:avLst/>
          </a:prstGeom>
        </p:spPr>
        <p:txBody>
          <a:bodyPr lIns="0" anchor="b" anchorCtr="0">
            <a:sp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image as needed.</a:t>
            </a:r>
          </a:p>
        </p:txBody>
      </p:sp>
      <p:pic>
        <p:nvPicPr>
          <p:cNvPr id="12" name="Abstract Pattern Strip">
            <a:extLst>
              <a:ext uri="{FF2B5EF4-FFF2-40B4-BE49-F238E27FC236}">
                <a16:creationId xmlns:a16="http://schemas.microsoft.com/office/drawing/2014/main" id="{D185B491-D394-0B46-9060-DA769BEF879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1" name="Text Field">
            <a:extLst>
              <a:ext uri="{FF2B5EF4-FFF2-40B4-BE49-F238E27FC236}">
                <a16:creationId xmlns:a16="http://schemas.microsoft.com/office/drawing/2014/main" id="{9EB85C99-047B-894D-AECB-C07A531DC4B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26734" y="5152453"/>
            <a:ext cx="6300216" cy="89518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Additional information if needed</a:t>
            </a:r>
          </a:p>
        </p:txBody>
      </p:sp>
      <p:sp>
        <p:nvSpPr>
          <p:cNvPr id="13" name="Text Field">
            <a:extLst>
              <a:ext uri="{FF2B5EF4-FFF2-40B4-BE49-F238E27FC236}">
                <a16:creationId xmlns:a16="http://schemas.microsoft.com/office/drawing/2014/main" id="{9B702811-6927-C64B-8A43-AF047A905AC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26734" y="4814860"/>
            <a:ext cx="6300216" cy="266291"/>
          </a:xfrm>
        </p:spPr>
        <p:txBody>
          <a:bodyPr>
            <a:no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person quoted</a:t>
            </a:r>
          </a:p>
        </p:txBody>
      </p:sp>
    </p:spTree>
    <p:extLst>
      <p:ext uri="{BB962C8B-B14F-4D97-AF65-F5344CB8AC3E}">
        <p14:creationId xmlns:p14="http://schemas.microsoft.com/office/powerpoint/2010/main" val="22144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Quote with Abstract Bor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95A033EA-7970-B64A-B936-A4621582E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Abstract Illustration">
            <a:extLst>
              <a:ext uri="{FF2B5EF4-FFF2-40B4-BE49-F238E27FC236}">
                <a16:creationId xmlns:a16="http://schemas.microsoft.com/office/drawing/2014/main" id="{4BA47984-3BFF-A548-8C6E-B57F84FA97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761999 w 12192000"/>
              <a:gd name="connsiteY0" fmla="*/ 587874 h 6858000"/>
              <a:gd name="connsiteX1" fmla="*/ 761999 w 12192000"/>
              <a:gd name="connsiteY1" fmla="*/ 6270127 h 6858000"/>
              <a:gd name="connsiteX2" fmla="*/ 11430000 w 12192000"/>
              <a:gd name="connsiteY2" fmla="*/ 6270127 h 6858000"/>
              <a:gd name="connsiteX3" fmla="*/ 1143000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61999" y="587874"/>
                </a:moveTo>
                <a:lnTo>
                  <a:pt x="761999" y="6270127"/>
                </a:lnTo>
                <a:lnTo>
                  <a:pt x="11430000" y="6270127"/>
                </a:lnTo>
                <a:lnTo>
                  <a:pt x="1143000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Footer">
            <a:extLst>
              <a:ext uri="{FF2B5EF4-FFF2-40B4-BE49-F238E27FC236}">
                <a16:creationId xmlns:a16="http://schemas.microsoft.com/office/drawing/2014/main" id="{F5A1D35E-0648-8146-B3F4-DF957F5A6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34" name="OTag">
            <a:extLst>
              <a:ext uri="{FF2B5EF4-FFF2-40B4-BE49-F238E27FC236}">
                <a16:creationId xmlns:a16="http://schemas.microsoft.com/office/drawing/2014/main" id="{13B56594-FE97-D04E-A433-8BA9531F6F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cxnSp>
        <p:nvCxnSpPr>
          <p:cNvPr id="21" name="Accent Mark">
            <a:extLst>
              <a:ext uri="{FF2B5EF4-FFF2-40B4-BE49-F238E27FC236}">
                <a16:creationId xmlns:a16="http://schemas.microsoft.com/office/drawing/2014/main" id="{07C84D47-A05F-1B4C-B629-729C7FD3826E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1084" y="4115028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Quote">
            <a:extLst>
              <a:ext uri="{FF2B5EF4-FFF2-40B4-BE49-F238E27FC236}">
                <a16:creationId xmlns:a16="http://schemas.microsoft.com/office/drawing/2014/main" id="{A623B5CC-1D01-324D-977F-DBEB5E2F19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4987" y="2383542"/>
            <a:ext cx="10149840" cy="1477328"/>
          </a:xfrm>
          <a:prstGeom prst="rect">
            <a:avLst/>
          </a:prstGeom>
        </p:spPr>
        <p:txBody>
          <a:bodyPr wrap="square" lIns="0" anchor="b" anchorCtr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logo as needed.</a:t>
            </a:r>
          </a:p>
        </p:txBody>
      </p:sp>
      <p:sp>
        <p:nvSpPr>
          <p:cNvPr id="10" name="Text Field">
            <a:extLst>
              <a:ext uri="{FF2B5EF4-FFF2-40B4-BE49-F238E27FC236}">
                <a16:creationId xmlns:a16="http://schemas.microsoft.com/office/drawing/2014/main" id="{18FFF1FB-05AB-0B41-BAE5-8E8BC51700A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8030" y="4706392"/>
            <a:ext cx="5077970" cy="89518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64B2DE50-0500-D341-B88E-362BEEF5810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8030" y="4368799"/>
            <a:ext cx="5077970" cy="266291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7280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Quote with Abstract Bor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95A033EA-7970-B64A-B936-A4621582E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Abstract Illustration">
            <a:extLst>
              <a:ext uri="{FF2B5EF4-FFF2-40B4-BE49-F238E27FC236}">
                <a16:creationId xmlns:a16="http://schemas.microsoft.com/office/drawing/2014/main" id="{4BA47984-3BFF-A548-8C6E-B57F84FA97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761999 w 12192000"/>
              <a:gd name="connsiteY0" fmla="*/ 587874 h 6858000"/>
              <a:gd name="connsiteX1" fmla="*/ 761999 w 12192000"/>
              <a:gd name="connsiteY1" fmla="*/ 6270127 h 6858000"/>
              <a:gd name="connsiteX2" fmla="*/ 11430000 w 12192000"/>
              <a:gd name="connsiteY2" fmla="*/ 6270127 h 6858000"/>
              <a:gd name="connsiteX3" fmla="*/ 1143000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61999" y="587874"/>
                </a:moveTo>
                <a:lnTo>
                  <a:pt x="761999" y="6270127"/>
                </a:lnTo>
                <a:lnTo>
                  <a:pt x="11430000" y="6270127"/>
                </a:lnTo>
                <a:lnTo>
                  <a:pt x="1143000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Footer">
            <a:extLst>
              <a:ext uri="{FF2B5EF4-FFF2-40B4-BE49-F238E27FC236}">
                <a16:creationId xmlns:a16="http://schemas.microsoft.com/office/drawing/2014/main" id="{F5A1D35E-0648-8146-B3F4-DF957F5A6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34" name="OTag">
            <a:extLst>
              <a:ext uri="{FF2B5EF4-FFF2-40B4-BE49-F238E27FC236}">
                <a16:creationId xmlns:a16="http://schemas.microsoft.com/office/drawing/2014/main" id="{13B56594-FE97-D04E-A433-8BA9531F6F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cxnSp>
        <p:nvCxnSpPr>
          <p:cNvPr id="21" name="Accent Mark">
            <a:extLst>
              <a:ext uri="{FF2B5EF4-FFF2-40B4-BE49-F238E27FC236}">
                <a16:creationId xmlns:a16="http://schemas.microsoft.com/office/drawing/2014/main" id="{07C84D47-A05F-1B4C-B629-729C7FD3826E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1084" y="4115028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Quote">
            <a:extLst>
              <a:ext uri="{FF2B5EF4-FFF2-40B4-BE49-F238E27FC236}">
                <a16:creationId xmlns:a16="http://schemas.microsoft.com/office/drawing/2014/main" id="{A623B5CC-1D01-324D-977F-DBEB5E2F19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4987" y="2383542"/>
            <a:ext cx="10149840" cy="1477328"/>
          </a:xfrm>
          <a:prstGeom prst="rect">
            <a:avLst/>
          </a:prstGeom>
        </p:spPr>
        <p:txBody>
          <a:bodyPr wrap="square" lIns="0" anchor="b" anchorCtr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logo as needed.</a:t>
            </a:r>
          </a:p>
        </p:txBody>
      </p:sp>
      <p:sp>
        <p:nvSpPr>
          <p:cNvPr id="10" name="Text Field">
            <a:extLst>
              <a:ext uri="{FF2B5EF4-FFF2-40B4-BE49-F238E27FC236}">
                <a16:creationId xmlns:a16="http://schemas.microsoft.com/office/drawing/2014/main" id="{805BEE86-35FD-004A-A348-8BC2F7BCD41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18030" y="4706392"/>
            <a:ext cx="5077970" cy="89518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B9E3D702-4533-A342-B4A3-7F2D598D004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18030" y="4368799"/>
            <a:ext cx="5077970" cy="266291"/>
          </a:xfrm>
        </p:spPr>
        <p:txBody>
          <a:bodyPr>
            <a:no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50456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Data Texture Cloud">
            <a:extLst>
              <a:ext uri="{FF2B5EF4-FFF2-40B4-BE49-F238E27FC236}">
                <a16:creationId xmlns:a16="http://schemas.microsoft.com/office/drawing/2014/main" id="{0080C163-77F3-9A4B-A059-12FFFC705F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pic>
        <p:nvPicPr>
          <p:cNvPr id="10" name="OTag">
            <a:extLst>
              <a:ext uri="{FF2B5EF4-FFF2-40B4-BE49-F238E27FC236}">
                <a16:creationId xmlns:a16="http://schemas.microsoft.com/office/drawing/2014/main" id="{ACACB2B4-7B71-9C4C-986F-8528A7AE73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462D45F-6FA9-224B-ABF3-CE2CA4B78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">
            <a:extLst>
              <a:ext uri="{FF2B5EF4-FFF2-40B4-BE49-F238E27FC236}">
                <a16:creationId xmlns:a16="http://schemas.microsoft.com/office/drawing/2014/main" id="{9B1E2070-87F3-D742-BF48-F11F24FAE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7" name="Abstract Pattern Strip">
            <a:extLst>
              <a:ext uri="{FF2B5EF4-FFF2-40B4-BE49-F238E27FC236}">
                <a16:creationId xmlns:a16="http://schemas.microsoft.com/office/drawing/2014/main" id="{1C6BA009-6898-4544-B36F-423AA2D6FE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9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-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Data Texture Cloud">
            <a:extLst>
              <a:ext uri="{FF2B5EF4-FFF2-40B4-BE49-F238E27FC236}">
                <a16:creationId xmlns:a16="http://schemas.microsoft.com/office/drawing/2014/main" id="{13510D0A-E32C-124C-BAD6-D29BE0EA5C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pic>
        <p:nvPicPr>
          <p:cNvPr id="10" name="OTag">
            <a:extLst>
              <a:ext uri="{FF2B5EF4-FFF2-40B4-BE49-F238E27FC236}">
                <a16:creationId xmlns:a16="http://schemas.microsoft.com/office/drawing/2014/main" id="{ACACB2B4-7B71-9C4C-986F-8528A7AE73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462D45F-6FA9-224B-ABF3-CE2CA4B78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">
            <a:extLst>
              <a:ext uri="{FF2B5EF4-FFF2-40B4-BE49-F238E27FC236}">
                <a16:creationId xmlns:a16="http://schemas.microsoft.com/office/drawing/2014/main" id="{9B1E2070-87F3-D742-BF48-F11F24FAE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7" name="Abstract Pattern Strip">
            <a:extLst>
              <a:ext uri="{FF2B5EF4-FFF2-40B4-BE49-F238E27FC236}">
                <a16:creationId xmlns:a16="http://schemas.microsoft.com/office/drawing/2014/main" id="{1C6BA009-6898-4544-B36F-423AA2D6FE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6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Data Texture Cloud">
            <a:extLst>
              <a:ext uri="{FF2B5EF4-FFF2-40B4-BE49-F238E27FC236}">
                <a16:creationId xmlns:a16="http://schemas.microsoft.com/office/drawing/2014/main" id="{9450FB77-997D-6A45-B0F4-D18F7B9C7A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pic>
        <p:nvPicPr>
          <p:cNvPr id="17" name="OTag">
            <a:extLst>
              <a:ext uri="{FF2B5EF4-FFF2-40B4-BE49-F238E27FC236}">
                <a16:creationId xmlns:a16="http://schemas.microsoft.com/office/drawing/2014/main" id="{E92E3AB4-CA2B-2947-A479-6006EC506B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AA183BAF-A3AC-2441-881F-3E02660F8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">
            <a:extLst>
              <a:ext uri="{FF2B5EF4-FFF2-40B4-BE49-F238E27FC236}">
                <a16:creationId xmlns:a16="http://schemas.microsoft.com/office/drawing/2014/main" id="{9AA066DC-C80B-A045-8CD9-A2C7DE3F1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cxnSp>
        <p:nvCxnSpPr>
          <p:cNvPr id="14" name="Accent Mark">
            <a:extLst>
              <a:ext uri="{FF2B5EF4-FFF2-40B4-BE49-F238E27FC236}">
                <a16:creationId xmlns:a16="http://schemas.microsoft.com/office/drawing/2014/main" id="{034E11FD-0B1E-6B44-8BDF-4C70FAA7BAAB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">
            <a:extLst>
              <a:ext uri="{FF2B5EF4-FFF2-40B4-BE49-F238E27FC236}">
                <a16:creationId xmlns:a16="http://schemas.microsoft.com/office/drawing/2014/main" id="{8CF093CC-9165-2740-A9A1-C2DF5C8D69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508000"/>
            <a:ext cx="10671048" cy="822960"/>
          </a:xfrm>
        </p:spPr>
        <p:txBody>
          <a:bodyPr anchor="b" anchorCtr="0"/>
          <a:lstStyle>
            <a:lvl1pPr>
              <a:defRPr sz="2400" b="1"/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0" name="Abstract Pattern Strip">
            <a:extLst>
              <a:ext uri="{FF2B5EF4-FFF2-40B4-BE49-F238E27FC236}">
                <a16:creationId xmlns:a16="http://schemas.microsoft.com/office/drawing/2014/main" id="{F8EAAC4E-E42A-FD43-B6C4-901DD6D0497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7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 with Abstract Bor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bstract Illustration">
            <a:extLst>
              <a:ext uri="{FF2B5EF4-FFF2-40B4-BE49-F238E27FC236}">
                <a16:creationId xmlns:a16="http://schemas.microsoft.com/office/drawing/2014/main" id="{E5246624-F21C-C74D-A490-03903A0F51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761999 w 12192000"/>
              <a:gd name="connsiteY0" fmla="*/ 587874 h 6858000"/>
              <a:gd name="connsiteX1" fmla="*/ 761999 w 12192000"/>
              <a:gd name="connsiteY1" fmla="*/ 6270127 h 6858000"/>
              <a:gd name="connsiteX2" fmla="*/ 11430000 w 12192000"/>
              <a:gd name="connsiteY2" fmla="*/ 6270127 h 6858000"/>
              <a:gd name="connsiteX3" fmla="*/ 1143000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61999" y="587874"/>
                </a:moveTo>
                <a:lnTo>
                  <a:pt x="761999" y="6270127"/>
                </a:lnTo>
                <a:lnTo>
                  <a:pt x="11430000" y="6270127"/>
                </a:lnTo>
                <a:lnTo>
                  <a:pt x="1143000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0" name="OTag">
            <a:extLst>
              <a:ext uri="{FF2B5EF4-FFF2-40B4-BE49-F238E27FC236}">
                <a16:creationId xmlns:a16="http://schemas.microsoft.com/office/drawing/2014/main" id="{EDF18AE6-A97A-EC4A-9347-1802C0689B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0" name="Text Field">
            <a:extLst>
              <a:ext uri="{FF2B5EF4-FFF2-40B4-BE49-F238E27FC236}">
                <a16:creationId xmlns:a16="http://schemas.microsoft.com/office/drawing/2014/main" id="{2F4884B3-43B9-8948-A2FF-2AF993C7B39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18030" y="4706392"/>
            <a:ext cx="5077970" cy="89518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  <p:sp>
        <p:nvSpPr>
          <p:cNvPr id="12" name="Text Field">
            <a:extLst>
              <a:ext uri="{FF2B5EF4-FFF2-40B4-BE49-F238E27FC236}">
                <a16:creationId xmlns:a16="http://schemas.microsoft.com/office/drawing/2014/main" id="{7644EA95-76DF-454F-88E7-28C26C8FF2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18030" y="4368799"/>
            <a:ext cx="5077970" cy="266291"/>
          </a:xfrm>
        </p:spPr>
        <p:txBody>
          <a:bodyPr>
            <a:no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cxnSp>
        <p:nvCxnSpPr>
          <p:cNvPr id="18" name="Accent Mark">
            <a:extLst>
              <a:ext uri="{FF2B5EF4-FFF2-40B4-BE49-F238E27FC236}">
                <a16:creationId xmlns:a16="http://schemas.microsoft.com/office/drawing/2014/main" id="{AA45C8D8-A5D7-DC46-8327-6FCBF03151F6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8030" y="4114800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ubhead">
            <a:extLst>
              <a:ext uri="{FF2B5EF4-FFF2-40B4-BE49-F238E27FC236}">
                <a16:creationId xmlns:a16="http://schemas.microsoft.com/office/drawing/2014/main" id="{12EB3548-39AB-5846-A4F6-A7D8515AEE5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chemeClr val="accent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sp>
        <p:nvSpPr>
          <p:cNvPr id="26" name="Title">
            <a:extLst>
              <a:ext uri="{FF2B5EF4-FFF2-40B4-BE49-F238E27FC236}">
                <a16:creationId xmlns:a16="http://schemas.microsoft.com/office/drawing/2014/main" id="{2E021ED4-814D-9648-831F-EDE24ED2D4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459230"/>
            <a:ext cx="10158984" cy="1025922"/>
          </a:xfrm>
        </p:spPr>
        <p:txBody>
          <a:bodyPr wrap="square" anchor="b">
            <a:noAutofit/>
          </a:bodyPr>
          <a:lstStyle>
            <a:lvl1pPr algn="l">
              <a:lnSpc>
                <a:spcPts val="4000"/>
              </a:lnSpc>
              <a:defRPr sz="4000" b="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Title goes here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pic>
        <p:nvPicPr>
          <p:cNvPr id="29" name="Oracle Logo">
            <a:extLst>
              <a:ext uri="{FF2B5EF4-FFF2-40B4-BE49-F238E27FC236}">
                <a16:creationId xmlns:a16="http://schemas.microsoft.com/office/drawing/2014/main" id="{BF9C1D30-95DE-064B-8188-4737C12DBCC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03682" y="726541"/>
            <a:ext cx="2331720" cy="48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1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Data Texture Cloud">
            <a:extLst>
              <a:ext uri="{FF2B5EF4-FFF2-40B4-BE49-F238E27FC236}">
                <a16:creationId xmlns:a16="http://schemas.microsoft.com/office/drawing/2014/main" id="{BE3051D7-79D0-AB46-B536-B10AE0FBA3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pic>
        <p:nvPicPr>
          <p:cNvPr id="17" name="OTag">
            <a:extLst>
              <a:ext uri="{FF2B5EF4-FFF2-40B4-BE49-F238E27FC236}">
                <a16:creationId xmlns:a16="http://schemas.microsoft.com/office/drawing/2014/main" id="{E92E3AB4-CA2B-2947-A479-6006EC506B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AA183BAF-A3AC-2441-881F-3E02660F8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">
            <a:extLst>
              <a:ext uri="{FF2B5EF4-FFF2-40B4-BE49-F238E27FC236}">
                <a16:creationId xmlns:a16="http://schemas.microsoft.com/office/drawing/2014/main" id="{9AA066DC-C80B-A045-8CD9-A2C7DE3F1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cxnSp>
        <p:nvCxnSpPr>
          <p:cNvPr id="14" name="Accent Mark">
            <a:extLst>
              <a:ext uri="{FF2B5EF4-FFF2-40B4-BE49-F238E27FC236}">
                <a16:creationId xmlns:a16="http://schemas.microsoft.com/office/drawing/2014/main" id="{034E11FD-0B1E-6B44-8BDF-4C70FAA7BAAB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Abstract Pattern Strip">
            <a:extLst>
              <a:ext uri="{FF2B5EF4-FFF2-40B4-BE49-F238E27FC236}">
                <a16:creationId xmlns:a16="http://schemas.microsoft.com/office/drawing/2014/main" id="{F8EAAC4E-E42A-FD43-B6C4-901DD6D0497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6" name="Title">
            <a:extLst>
              <a:ext uri="{FF2B5EF4-FFF2-40B4-BE49-F238E27FC236}">
                <a16:creationId xmlns:a16="http://schemas.microsoft.com/office/drawing/2014/main" id="{FCA55692-CE36-1D4F-96A0-F74E95F76A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508000"/>
            <a:ext cx="10671048" cy="822960"/>
          </a:xfrm>
        </p:spPr>
        <p:txBody>
          <a:bodyPr anchor="b" anchorCtr="0"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61741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/Sub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Data Texture Cloud">
            <a:extLst>
              <a:ext uri="{FF2B5EF4-FFF2-40B4-BE49-F238E27FC236}">
                <a16:creationId xmlns:a16="http://schemas.microsoft.com/office/drawing/2014/main" id="{2079C2AD-37AA-0044-A804-55FDAE95F6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D7A7E286-6F34-C745-B594-99BF177EC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">
            <a:extLst>
              <a:ext uri="{FF2B5EF4-FFF2-40B4-BE49-F238E27FC236}">
                <a16:creationId xmlns:a16="http://schemas.microsoft.com/office/drawing/2014/main" id="{2591B64D-4466-F94F-95F5-28E8031A5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17" name="OTag">
            <a:extLst>
              <a:ext uri="{FF2B5EF4-FFF2-40B4-BE49-F238E27FC236}">
                <a16:creationId xmlns:a16="http://schemas.microsoft.com/office/drawing/2014/main" id="{E92E3AB4-CA2B-2947-A479-6006EC506B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cxnSp>
        <p:nvCxnSpPr>
          <p:cNvPr id="16" name="Accent Mark">
            <a:extLst>
              <a:ext uri="{FF2B5EF4-FFF2-40B4-BE49-F238E27FC236}">
                <a16:creationId xmlns:a16="http://schemas.microsoft.com/office/drawing/2014/main" id="{A3FCA7A5-C5A6-7E43-9B07-6B262509CB94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">
            <a:extLst>
              <a:ext uri="{FF2B5EF4-FFF2-40B4-BE49-F238E27FC236}">
                <a16:creationId xmlns:a16="http://schemas.microsoft.com/office/drawing/2014/main" id="{FC0004EB-159B-A345-859C-0E83416ED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C5B988DC-BF6C-334D-85AD-4F0BEE2F33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0" name="Abstract Pattern Strip">
            <a:extLst>
              <a:ext uri="{FF2B5EF4-FFF2-40B4-BE49-F238E27FC236}">
                <a16:creationId xmlns:a16="http://schemas.microsoft.com/office/drawing/2014/main" id="{F8EAAC4E-E42A-FD43-B6C4-901DD6D0497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2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/Sub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Data Texture Cloud">
            <a:extLst>
              <a:ext uri="{FF2B5EF4-FFF2-40B4-BE49-F238E27FC236}">
                <a16:creationId xmlns:a16="http://schemas.microsoft.com/office/drawing/2014/main" id="{B32BC054-60FB-064F-A282-C18437F042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D7A7E286-6F34-C745-B594-99BF177EC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">
            <a:extLst>
              <a:ext uri="{FF2B5EF4-FFF2-40B4-BE49-F238E27FC236}">
                <a16:creationId xmlns:a16="http://schemas.microsoft.com/office/drawing/2014/main" id="{2591B64D-4466-F94F-95F5-28E8031A5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17" name="OTag">
            <a:extLst>
              <a:ext uri="{FF2B5EF4-FFF2-40B4-BE49-F238E27FC236}">
                <a16:creationId xmlns:a16="http://schemas.microsoft.com/office/drawing/2014/main" id="{E92E3AB4-CA2B-2947-A479-6006EC506B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cxnSp>
        <p:nvCxnSpPr>
          <p:cNvPr id="16" name="Accent Mark">
            <a:extLst>
              <a:ext uri="{FF2B5EF4-FFF2-40B4-BE49-F238E27FC236}">
                <a16:creationId xmlns:a16="http://schemas.microsoft.com/office/drawing/2014/main" id="{A3FCA7A5-C5A6-7E43-9B07-6B262509CB94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">
            <a:extLst>
              <a:ext uri="{FF2B5EF4-FFF2-40B4-BE49-F238E27FC236}">
                <a16:creationId xmlns:a16="http://schemas.microsoft.com/office/drawing/2014/main" id="{FC0004EB-159B-A345-859C-0E83416ED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C5B988DC-BF6C-334D-85AD-4F0BEE2F33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0" name="Abstract Pattern Strip">
            <a:extLst>
              <a:ext uri="{FF2B5EF4-FFF2-40B4-BE49-F238E27FC236}">
                <a16:creationId xmlns:a16="http://schemas.microsoft.com/office/drawing/2014/main" id="{F8EAAC4E-E42A-FD43-B6C4-901DD6D0497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1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Data Texture Cloud">
            <a:extLst>
              <a:ext uri="{FF2B5EF4-FFF2-40B4-BE49-F238E27FC236}">
                <a16:creationId xmlns:a16="http://schemas.microsoft.com/office/drawing/2014/main" id="{1232875C-001D-FE46-B15E-BCC2DA9703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1E5257D9-94BC-EA48-90D5-9C33C6B01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">
            <a:extLst>
              <a:ext uri="{FF2B5EF4-FFF2-40B4-BE49-F238E27FC236}">
                <a16:creationId xmlns:a16="http://schemas.microsoft.com/office/drawing/2014/main" id="{3D318B72-DCC5-F249-91BD-81C274E45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18" name="OTag">
            <a:extLst>
              <a:ext uri="{FF2B5EF4-FFF2-40B4-BE49-F238E27FC236}">
                <a16:creationId xmlns:a16="http://schemas.microsoft.com/office/drawing/2014/main" id="{F65C325A-C973-E74C-AD41-1A4DFAE0BB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3" name="Text Field">
            <a:extLst>
              <a:ext uri="{FF2B5EF4-FFF2-40B4-BE49-F238E27FC236}">
                <a16:creationId xmlns:a16="http://schemas.microsoft.com/office/drawing/2014/main" id="{045207A1-9D66-724A-930C-C571DE4ABB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8952" y="1837944"/>
            <a:ext cx="10671048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33" name="Accent Mark">
            <a:extLst>
              <a:ext uri="{FF2B5EF4-FFF2-40B4-BE49-F238E27FC236}">
                <a16:creationId xmlns:a16="http://schemas.microsoft.com/office/drawing/2014/main" id="{F8F561A6-16DC-7848-8FAE-BF35C0DBFABA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">
            <a:extLst>
              <a:ext uri="{FF2B5EF4-FFF2-40B4-BE49-F238E27FC236}">
                <a16:creationId xmlns:a16="http://schemas.microsoft.com/office/drawing/2014/main" id="{B798445E-3B2E-534C-BFFA-8DEA65B69C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29" name="Abstract Pattern Strip">
            <a:extLst>
              <a:ext uri="{FF2B5EF4-FFF2-40B4-BE49-F238E27FC236}">
                <a16:creationId xmlns:a16="http://schemas.microsoft.com/office/drawing/2014/main" id="{97C41585-3E8F-3F44-8E67-F9A5553AB99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0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 1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Data Texture Cloud">
            <a:extLst>
              <a:ext uri="{FF2B5EF4-FFF2-40B4-BE49-F238E27FC236}">
                <a16:creationId xmlns:a16="http://schemas.microsoft.com/office/drawing/2014/main" id="{30973D80-F90C-2B41-AAF3-064791F626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1E5257D9-94BC-EA48-90D5-9C33C6B01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">
            <a:extLst>
              <a:ext uri="{FF2B5EF4-FFF2-40B4-BE49-F238E27FC236}">
                <a16:creationId xmlns:a16="http://schemas.microsoft.com/office/drawing/2014/main" id="{3D318B72-DCC5-F249-91BD-81C274E45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18" name="OTag">
            <a:extLst>
              <a:ext uri="{FF2B5EF4-FFF2-40B4-BE49-F238E27FC236}">
                <a16:creationId xmlns:a16="http://schemas.microsoft.com/office/drawing/2014/main" id="{F65C325A-C973-E74C-AD41-1A4DFAE0BB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3" name="Text Field">
            <a:extLst>
              <a:ext uri="{FF2B5EF4-FFF2-40B4-BE49-F238E27FC236}">
                <a16:creationId xmlns:a16="http://schemas.microsoft.com/office/drawing/2014/main" id="{045207A1-9D66-724A-930C-C571DE4ABB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8952" y="1837944"/>
            <a:ext cx="10671048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33" name="Accent Mark">
            <a:extLst>
              <a:ext uri="{FF2B5EF4-FFF2-40B4-BE49-F238E27FC236}">
                <a16:creationId xmlns:a16="http://schemas.microsoft.com/office/drawing/2014/main" id="{F8F561A6-16DC-7848-8FAE-BF35C0DBFABA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">
            <a:extLst>
              <a:ext uri="{FF2B5EF4-FFF2-40B4-BE49-F238E27FC236}">
                <a16:creationId xmlns:a16="http://schemas.microsoft.com/office/drawing/2014/main" id="{B798445E-3B2E-534C-BFFA-8DEA65B69C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29" name="Abstract Pattern Strip">
            <a:extLst>
              <a:ext uri="{FF2B5EF4-FFF2-40B4-BE49-F238E27FC236}">
                <a16:creationId xmlns:a16="http://schemas.microsoft.com/office/drawing/2014/main" id="{97C41585-3E8F-3F44-8E67-F9A5553AB99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/Subtitle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Data Texture Cloud">
            <a:extLst>
              <a:ext uri="{FF2B5EF4-FFF2-40B4-BE49-F238E27FC236}">
                <a16:creationId xmlns:a16="http://schemas.microsoft.com/office/drawing/2014/main" id="{BAF6345E-D104-C540-A797-9C0E53A4C8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283AD0B3-8B9E-384F-BE6B-7400CAFC9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44D493A7-DE15-5D4E-B41A-9F4946FCD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18" name="OTag">
            <a:extLst>
              <a:ext uri="{FF2B5EF4-FFF2-40B4-BE49-F238E27FC236}">
                <a16:creationId xmlns:a16="http://schemas.microsoft.com/office/drawing/2014/main" id="{F65C325A-C973-E74C-AD41-1A4DFAE0BB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2" name="Text Field">
            <a:extLst>
              <a:ext uri="{FF2B5EF4-FFF2-40B4-BE49-F238E27FC236}">
                <a16:creationId xmlns:a16="http://schemas.microsoft.com/office/drawing/2014/main" id="{2A24E767-3408-FF44-93E3-22135CDCE5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8952" y="1837944"/>
            <a:ext cx="10671048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13" name="Accent Mark">
            <a:extLst>
              <a:ext uri="{FF2B5EF4-FFF2-40B4-BE49-F238E27FC236}">
                <a16:creationId xmlns:a16="http://schemas.microsoft.com/office/drawing/2014/main" id="{95ED051A-D2F4-A940-B08A-5DD1A2024E84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0" name="Title">
            <a:extLst>
              <a:ext uri="{FF2B5EF4-FFF2-40B4-BE49-F238E27FC236}">
                <a16:creationId xmlns:a16="http://schemas.microsoft.com/office/drawing/2014/main" id="{B798445E-3B2E-534C-BFFA-8DEA65B69C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29" name="Abstract Pattern Strip">
            <a:extLst>
              <a:ext uri="{FF2B5EF4-FFF2-40B4-BE49-F238E27FC236}">
                <a16:creationId xmlns:a16="http://schemas.microsoft.com/office/drawing/2014/main" id="{97C41585-3E8F-3F44-8E67-F9A5553AB99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4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/Subtitle 1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Data Texture Cloud">
            <a:extLst>
              <a:ext uri="{FF2B5EF4-FFF2-40B4-BE49-F238E27FC236}">
                <a16:creationId xmlns:a16="http://schemas.microsoft.com/office/drawing/2014/main" id="{57E73E0B-D3D9-9D49-AA25-ABB738EFB4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283AD0B3-8B9E-384F-BE6B-7400CAFC9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44D493A7-DE15-5D4E-B41A-9F4946FCD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18" name="OTag">
            <a:extLst>
              <a:ext uri="{FF2B5EF4-FFF2-40B4-BE49-F238E27FC236}">
                <a16:creationId xmlns:a16="http://schemas.microsoft.com/office/drawing/2014/main" id="{F65C325A-C973-E74C-AD41-1A4DFAE0BB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2" name="Text Field">
            <a:extLst>
              <a:ext uri="{FF2B5EF4-FFF2-40B4-BE49-F238E27FC236}">
                <a16:creationId xmlns:a16="http://schemas.microsoft.com/office/drawing/2014/main" id="{2A24E767-3408-FF44-93E3-22135CDCE5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8952" y="1837944"/>
            <a:ext cx="10671048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13" name="Accent Mark">
            <a:extLst>
              <a:ext uri="{FF2B5EF4-FFF2-40B4-BE49-F238E27FC236}">
                <a16:creationId xmlns:a16="http://schemas.microsoft.com/office/drawing/2014/main" id="{95ED051A-D2F4-A940-B08A-5DD1A2024E84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">
            <a:extLst>
              <a:ext uri="{FF2B5EF4-FFF2-40B4-BE49-F238E27FC236}">
                <a16:creationId xmlns:a16="http://schemas.microsoft.com/office/drawing/2014/main" id="{23E1B665-00A8-8343-AE5D-D91C2C56BB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33A530BD-4FD9-9B46-86C2-8FCE03913C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29" name="Abstract Pattern Strip">
            <a:extLst>
              <a:ext uri="{FF2B5EF4-FFF2-40B4-BE49-F238E27FC236}">
                <a16:creationId xmlns:a16="http://schemas.microsoft.com/office/drawing/2014/main" id="{97C41585-3E8F-3F44-8E67-F9A5553AB99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6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Data Texture Cloud">
            <a:extLst>
              <a:ext uri="{FF2B5EF4-FFF2-40B4-BE49-F238E27FC236}">
                <a16:creationId xmlns:a16="http://schemas.microsoft.com/office/drawing/2014/main" id="{CE6E5ABD-A4A2-D340-B066-B5DA98D2FD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B1F84A78-226C-CA42-8F2B-D960C013F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">
            <a:extLst>
              <a:ext uri="{FF2B5EF4-FFF2-40B4-BE49-F238E27FC236}">
                <a16:creationId xmlns:a16="http://schemas.microsoft.com/office/drawing/2014/main" id="{D4C034A3-034A-E041-85B3-5C60872EB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1" name="OTag">
            <a:extLst>
              <a:ext uri="{FF2B5EF4-FFF2-40B4-BE49-F238E27FC236}">
                <a16:creationId xmlns:a16="http://schemas.microsoft.com/office/drawing/2014/main" id="{388F650B-0096-C146-8FEB-5C25B15CB5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7" name="Text Field">
            <a:extLst>
              <a:ext uri="{FF2B5EF4-FFF2-40B4-BE49-F238E27FC236}">
                <a16:creationId xmlns:a16="http://schemas.microsoft.com/office/drawing/2014/main" id="{127206D3-5FC9-5940-86CA-B490BFF33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45940" y="1837944"/>
            <a:ext cx="508406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5" name="Column Divider">
            <a:extLst>
              <a:ext uri="{FF2B5EF4-FFF2-40B4-BE49-F238E27FC236}">
                <a16:creationId xmlns:a16="http://schemas.microsoft.com/office/drawing/2014/main" id="{28A42096-606C-8147-93BA-A37267AD56C9}"/>
              </a:ext>
            </a:extLst>
          </p:cNvPr>
          <p:cNvCxnSpPr/>
          <p:nvPr userDrawn="1"/>
        </p:nvCxnSpPr>
        <p:spPr>
          <a:xfrm>
            <a:off x="6096002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Field">
            <a:extLst>
              <a:ext uri="{FF2B5EF4-FFF2-40B4-BE49-F238E27FC236}">
                <a16:creationId xmlns:a16="http://schemas.microsoft.com/office/drawing/2014/main" id="{1A2A31D1-C418-294D-BD2C-301BE963D2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8951" y="1837944"/>
            <a:ext cx="508406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4" name="Accent Mark">
            <a:extLst>
              <a:ext uri="{FF2B5EF4-FFF2-40B4-BE49-F238E27FC236}">
                <a16:creationId xmlns:a16="http://schemas.microsoft.com/office/drawing/2014/main" id="{4F8F28C5-BA11-D440-84B1-6070C377A958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">
            <a:extLst>
              <a:ext uri="{FF2B5EF4-FFF2-40B4-BE49-F238E27FC236}">
                <a16:creationId xmlns:a16="http://schemas.microsoft.com/office/drawing/2014/main" id="{0D3E541A-8971-9E40-A861-AC82931F7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2" name="Abstract Pattern Strip">
            <a:extLst>
              <a:ext uri="{FF2B5EF4-FFF2-40B4-BE49-F238E27FC236}">
                <a16:creationId xmlns:a16="http://schemas.microsoft.com/office/drawing/2014/main" id="{687B8698-4A21-5E41-B9EE-1BBBD0BD5BD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7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912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Data Texture Cloud">
            <a:extLst>
              <a:ext uri="{FF2B5EF4-FFF2-40B4-BE49-F238E27FC236}">
                <a16:creationId xmlns:a16="http://schemas.microsoft.com/office/drawing/2014/main" id="{45600894-19FA-B44D-93AD-7FDD489F09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B1F84A78-226C-CA42-8F2B-D960C013F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">
            <a:extLst>
              <a:ext uri="{FF2B5EF4-FFF2-40B4-BE49-F238E27FC236}">
                <a16:creationId xmlns:a16="http://schemas.microsoft.com/office/drawing/2014/main" id="{D4C034A3-034A-E041-85B3-5C60872EB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1" name="OTag">
            <a:extLst>
              <a:ext uri="{FF2B5EF4-FFF2-40B4-BE49-F238E27FC236}">
                <a16:creationId xmlns:a16="http://schemas.microsoft.com/office/drawing/2014/main" id="{388F650B-0096-C146-8FEB-5C25B15CB5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7" name="Text Field">
            <a:extLst>
              <a:ext uri="{FF2B5EF4-FFF2-40B4-BE49-F238E27FC236}">
                <a16:creationId xmlns:a16="http://schemas.microsoft.com/office/drawing/2014/main" id="{127206D3-5FC9-5940-86CA-B490BFF33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45940" y="1837944"/>
            <a:ext cx="508406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5" name="Column Divider">
            <a:extLst>
              <a:ext uri="{FF2B5EF4-FFF2-40B4-BE49-F238E27FC236}">
                <a16:creationId xmlns:a16="http://schemas.microsoft.com/office/drawing/2014/main" id="{28A42096-606C-8147-93BA-A37267AD56C9}"/>
              </a:ext>
            </a:extLst>
          </p:cNvPr>
          <p:cNvCxnSpPr/>
          <p:nvPr userDrawn="1"/>
        </p:nvCxnSpPr>
        <p:spPr>
          <a:xfrm>
            <a:off x="6096002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Field">
            <a:extLst>
              <a:ext uri="{FF2B5EF4-FFF2-40B4-BE49-F238E27FC236}">
                <a16:creationId xmlns:a16="http://schemas.microsoft.com/office/drawing/2014/main" id="{1A2A31D1-C418-294D-BD2C-301BE963D2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8951" y="1837944"/>
            <a:ext cx="508406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4" name="Accent Mark">
            <a:extLst>
              <a:ext uri="{FF2B5EF4-FFF2-40B4-BE49-F238E27FC236}">
                <a16:creationId xmlns:a16="http://schemas.microsoft.com/office/drawing/2014/main" id="{4F8F28C5-BA11-D440-84B1-6070C377A958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">
            <a:extLst>
              <a:ext uri="{FF2B5EF4-FFF2-40B4-BE49-F238E27FC236}">
                <a16:creationId xmlns:a16="http://schemas.microsoft.com/office/drawing/2014/main" id="{0D3E541A-8971-9E40-A861-AC82931F7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2" name="Abstract Pattern Strip">
            <a:extLst>
              <a:ext uri="{FF2B5EF4-FFF2-40B4-BE49-F238E27FC236}">
                <a16:creationId xmlns:a16="http://schemas.microsoft.com/office/drawing/2014/main" id="{687B8698-4A21-5E41-B9EE-1BBBD0BD5BD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0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91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/Subtitl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Data Texture Cloud">
            <a:extLst>
              <a:ext uri="{FF2B5EF4-FFF2-40B4-BE49-F238E27FC236}">
                <a16:creationId xmlns:a16="http://schemas.microsoft.com/office/drawing/2014/main" id="{C2F2253F-E2CD-F84C-B073-F9A6ABBAA3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03830144-8015-0B47-8564-18124FA6B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">
            <a:extLst>
              <a:ext uri="{FF2B5EF4-FFF2-40B4-BE49-F238E27FC236}">
                <a16:creationId xmlns:a16="http://schemas.microsoft.com/office/drawing/2014/main" id="{FB0664B7-AC2A-2146-8E19-B38024F76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1" name="OTag">
            <a:extLst>
              <a:ext uri="{FF2B5EF4-FFF2-40B4-BE49-F238E27FC236}">
                <a16:creationId xmlns:a16="http://schemas.microsoft.com/office/drawing/2014/main" id="{388F650B-0096-C146-8FEB-5C25B15CB5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9" name="Text Field">
            <a:extLst>
              <a:ext uri="{FF2B5EF4-FFF2-40B4-BE49-F238E27FC236}">
                <a16:creationId xmlns:a16="http://schemas.microsoft.com/office/drawing/2014/main" id="{2A8FF7D0-24DE-7247-896A-E6C4E80C5A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45940" y="1837944"/>
            <a:ext cx="508406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0" name="Column Divider">
            <a:extLst>
              <a:ext uri="{FF2B5EF4-FFF2-40B4-BE49-F238E27FC236}">
                <a16:creationId xmlns:a16="http://schemas.microsoft.com/office/drawing/2014/main" id="{EA926242-7D27-8F4E-A826-549D9E4C23B9}"/>
              </a:ext>
            </a:extLst>
          </p:cNvPr>
          <p:cNvCxnSpPr/>
          <p:nvPr userDrawn="1"/>
        </p:nvCxnSpPr>
        <p:spPr>
          <a:xfrm>
            <a:off x="6096002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Field">
            <a:extLst>
              <a:ext uri="{FF2B5EF4-FFF2-40B4-BE49-F238E27FC236}">
                <a16:creationId xmlns:a16="http://schemas.microsoft.com/office/drawing/2014/main" id="{B4879B6D-DA18-6D4D-8E7D-338DA1C8FE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8951" y="1837944"/>
            <a:ext cx="508406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3" name="Accent Mark">
            <a:extLst>
              <a:ext uri="{FF2B5EF4-FFF2-40B4-BE49-F238E27FC236}">
                <a16:creationId xmlns:a16="http://schemas.microsoft.com/office/drawing/2014/main" id="{41922730-243C-E841-A960-EDBFD169F158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">
            <a:extLst>
              <a:ext uri="{FF2B5EF4-FFF2-40B4-BE49-F238E27FC236}">
                <a16:creationId xmlns:a16="http://schemas.microsoft.com/office/drawing/2014/main" id="{BD40C05F-32CC-E442-B2BC-903A0529B0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50F45247-EDFA-CF4B-A197-C393721426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2" name="Abstract Pattern Strip">
            <a:extLst>
              <a:ext uri="{FF2B5EF4-FFF2-40B4-BE49-F238E27FC236}">
                <a16:creationId xmlns:a16="http://schemas.microsoft.com/office/drawing/2014/main" id="{687B8698-4A21-5E41-B9EE-1BBBD0BD5BD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6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91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Data Texture Cloud">
            <a:extLst>
              <a:ext uri="{FF2B5EF4-FFF2-40B4-BE49-F238E27FC236}">
                <a16:creationId xmlns:a16="http://schemas.microsoft.com/office/drawing/2014/main" id="{A96A34BF-1E0A-1545-9385-60E322784B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35"/>
          <a:stretch/>
        </p:blipFill>
        <p:spPr>
          <a:xfrm flipH="1">
            <a:off x="-1" y="1179012"/>
            <a:ext cx="2890514" cy="1677919"/>
          </a:xfrm>
          <a:prstGeom prst="rect">
            <a:avLst/>
          </a:prstGeom>
        </p:spPr>
      </p:pic>
      <p:pic>
        <p:nvPicPr>
          <p:cNvPr id="18" name="OTag">
            <a:extLst>
              <a:ext uri="{FF2B5EF4-FFF2-40B4-BE49-F238E27FC236}">
                <a16:creationId xmlns:a16="http://schemas.microsoft.com/office/drawing/2014/main" id="{7BFEFC66-2347-E947-A49E-DD43E74CCC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0" name="Text Field">
            <a:extLst>
              <a:ext uri="{FF2B5EF4-FFF2-40B4-BE49-F238E27FC236}">
                <a16:creationId xmlns:a16="http://schemas.microsoft.com/office/drawing/2014/main" id="{A57492F9-1AD2-9346-9BB6-C0CF36DEF5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8030" y="4706392"/>
            <a:ext cx="5077970" cy="89518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5096A149-B6C9-A04E-A2B0-54CCFAA4252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8030" y="4368799"/>
            <a:ext cx="5077970" cy="266291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</a:t>
            </a:r>
          </a:p>
        </p:txBody>
      </p:sp>
      <p:cxnSp>
        <p:nvCxnSpPr>
          <p:cNvPr id="26" name="Accent Mark">
            <a:extLst>
              <a:ext uri="{FF2B5EF4-FFF2-40B4-BE49-F238E27FC236}">
                <a16:creationId xmlns:a16="http://schemas.microsoft.com/office/drawing/2014/main" id="{0128FA38-C7A0-1C40-B6A7-8B991B8BE25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8030" y="4114800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ubhead">
            <a:extLst>
              <a:ext uri="{FF2B5EF4-FFF2-40B4-BE49-F238E27FC236}">
                <a16:creationId xmlns:a16="http://schemas.microsoft.com/office/drawing/2014/main" id="{DE85AE1C-733D-7244-A6DA-C3ADBC76ED0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chemeClr val="accent5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461BB5F1-8825-7944-96EB-8445317513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459230"/>
            <a:ext cx="10158984" cy="1025922"/>
          </a:xfrm>
        </p:spPr>
        <p:txBody>
          <a:bodyPr wrap="square" anchor="b">
            <a:noAutofit/>
          </a:bodyPr>
          <a:lstStyle>
            <a:lvl1pPr algn="l">
              <a:lnSpc>
                <a:spcPts val="4000"/>
              </a:lnSpc>
              <a:defRPr sz="4000" b="0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Title goes here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pic>
        <p:nvPicPr>
          <p:cNvPr id="27" name="Oracle Logo">
            <a:extLst>
              <a:ext uri="{FF2B5EF4-FFF2-40B4-BE49-F238E27FC236}">
                <a16:creationId xmlns:a16="http://schemas.microsoft.com/office/drawing/2014/main" id="{4CBFB345-7BA7-0F4A-9E93-37E587DAA3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3682" y="726541"/>
            <a:ext cx="2331720" cy="48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9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/Subtitle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Data Texture Cloud">
            <a:extLst>
              <a:ext uri="{FF2B5EF4-FFF2-40B4-BE49-F238E27FC236}">
                <a16:creationId xmlns:a16="http://schemas.microsoft.com/office/drawing/2014/main" id="{088EE63F-D017-8F4C-825E-76E07B952F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03830144-8015-0B47-8564-18124FA6B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">
            <a:extLst>
              <a:ext uri="{FF2B5EF4-FFF2-40B4-BE49-F238E27FC236}">
                <a16:creationId xmlns:a16="http://schemas.microsoft.com/office/drawing/2014/main" id="{FB0664B7-AC2A-2146-8E19-B38024F76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1" name="OTag">
            <a:extLst>
              <a:ext uri="{FF2B5EF4-FFF2-40B4-BE49-F238E27FC236}">
                <a16:creationId xmlns:a16="http://schemas.microsoft.com/office/drawing/2014/main" id="{388F650B-0096-C146-8FEB-5C25B15CB5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9" name="Text Field">
            <a:extLst>
              <a:ext uri="{FF2B5EF4-FFF2-40B4-BE49-F238E27FC236}">
                <a16:creationId xmlns:a16="http://schemas.microsoft.com/office/drawing/2014/main" id="{2A8FF7D0-24DE-7247-896A-E6C4E80C5A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45940" y="1837944"/>
            <a:ext cx="508406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0" name="Column Divider">
            <a:extLst>
              <a:ext uri="{FF2B5EF4-FFF2-40B4-BE49-F238E27FC236}">
                <a16:creationId xmlns:a16="http://schemas.microsoft.com/office/drawing/2014/main" id="{EA926242-7D27-8F4E-A826-549D9E4C23B9}"/>
              </a:ext>
            </a:extLst>
          </p:cNvPr>
          <p:cNvCxnSpPr/>
          <p:nvPr userDrawn="1"/>
        </p:nvCxnSpPr>
        <p:spPr>
          <a:xfrm>
            <a:off x="6096002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Field">
            <a:extLst>
              <a:ext uri="{FF2B5EF4-FFF2-40B4-BE49-F238E27FC236}">
                <a16:creationId xmlns:a16="http://schemas.microsoft.com/office/drawing/2014/main" id="{B4879B6D-DA18-6D4D-8E7D-338DA1C8FE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8951" y="1837944"/>
            <a:ext cx="508406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3" name="Accent Mark">
            <a:extLst>
              <a:ext uri="{FF2B5EF4-FFF2-40B4-BE49-F238E27FC236}">
                <a16:creationId xmlns:a16="http://schemas.microsoft.com/office/drawing/2014/main" id="{41922730-243C-E841-A960-EDBFD169F158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">
            <a:extLst>
              <a:ext uri="{FF2B5EF4-FFF2-40B4-BE49-F238E27FC236}">
                <a16:creationId xmlns:a16="http://schemas.microsoft.com/office/drawing/2014/main" id="{BD40C05F-32CC-E442-B2BC-903A0529B0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50F45247-EDFA-CF4B-A197-C393721426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2" name="Abstract Pattern Strip">
            <a:extLst>
              <a:ext uri="{FF2B5EF4-FFF2-40B4-BE49-F238E27FC236}">
                <a16:creationId xmlns:a16="http://schemas.microsoft.com/office/drawing/2014/main" id="{687B8698-4A21-5E41-B9EE-1BBBD0BD5BD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1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912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 3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Data Texture Cloud">
            <a:extLst>
              <a:ext uri="{FF2B5EF4-FFF2-40B4-BE49-F238E27FC236}">
                <a16:creationId xmlns:a16="http://schemas.microsoft.com/office/drawing/2014/main" id="{6B9192B5-0A20-764D-9C90-A222726033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3415ABCF-F4E1-8F45-97C7-BB3BBB93D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">
            <a:extLst>
              <a:ext uri="{FF2B5EF4-FFF2-40B4-BE49-F238E27FC236}">
                <a16:creationId xmlns:a16="http://schemas.microsoft.com/office/drawing/2014/main" id="{5AB5D6B8-9C36-7640-AEBB-31B1DF05F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3" name="OTag">
            <a:extLst>
              <a:ext uri="{FF2B5EF4-FFF2-40B4-BE49-F238E27FC236}">
                <a16:creationId xmlns:a16="http://schemas.microsoft.com/office/drawing/2014/main" id="{EBAE077C-DB09-ED47-8D39-D0B8EC31F8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8" name="Text Field">
            <a:extLst>
              <a:ext uri="{FF2B5EF4-FFF2-40B4-BE49-F238E27FC236}">
                <a16:creationId xmlns:a16="http://schemas.microsoft.com/office/drawing/2014/main" id="{F99B7BFF-D980-2D4A-B1AC-7510DE0D9D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0" y="1837944"/>
            <a:ext cx="330098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44" name="Column Divider">
            <a:extLst>
              <a:ext uri="{FF2B5EF4-FFF2-40B4-BE49-F238E27FC236}">
                <a16:creationId xmlns:a16="http://schemas.microsoft.com/office/drawing/2014/main" id="{AFE66E1B-CB9E-AD43-8F62-B5F7E5962235}"/>
              </a:ext>
            </a:extLst>
          </p:cNvPr>
          <p:cNvCxnSpPr/>
          <p:nvPr userDrawn="1"/>
        </p:nvCxnSpPr>
        <p:spPr>
          <a:xfrm>
            <a:off x="7937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Field">
            <a:extLst>
              <a:ext uri="{FF2B5EF4-FFF2-40B4-BE49-F238E27FC236}">
                <a16:creationId xmlns:a16="http://schemas.microsoft.com/office/drawing/2014/main" id="{A701984C-34A6-1346-A2AA-2794191C04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5000" y="1837944"/>
            <a:ext cx="330098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43" name="Column Divider">
            <a:extLst>
              <a:ext uri="{FF2B5EF4-FFF2-40B4-BE49-F238E27FC236}">
                <a16:creationId xmlns:a16="http://schemas.microsoft.com/office/drawing/2014/main" id="{96487311-07DE-BA4A-B675-135E5473D5A5}"/>
              </a:ext>
            </a:extLst>
          </p:cNvPr>
          <p:cNvCxnSpPr/>
          <p:nvPr userDrawn="1"/>
        </p:nvCxnSpPr>
        <p:spPr>
          <a:xfrm>
            <a:off x="4254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Field">
            <a:extLst>
              <a:ext uri="{FF2B5EF4-FFF2-40B4-BE49-F238E27FC236}">
                <a16:creationId xmlns:a16="http://schemas.microsoft.com/office/drawing/2014/main" id="{31E9FA52-D320-6043-8DA5-2A295E3561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8951" y="1837944"/>
            <a:ext cx="330098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42" name="Accent Mark">
            <a:extLst>
              <a:ext uri="{FF2B5EF4-FFF2-40B4-BE49-F238E27FC236}">
                <a16:creationId xmlns:a16="http://schemas.microsoft.com/office/drawing/2014/main" id="{4E732D89-C34A-F248-94A1-01F258A23E11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">
            <a:extLst>
              <a:ext uri="{FF2B5EF4-FFF2-40B4-BE49-F238E27FC236}">
                <a16:creationId xmlns:a16="http://schemas.microsoft.com/office/drawing/2014/main" id="{F4A9A468-00C1-2342-A578-C97FF9884A1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62000" y="508000"/>
            <a:ext cx="10671048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3" name="Abstract Pattern Strip">
            <a:extLst>
              <a:ext uri="{FF2B5EF4-FFF2-40B4-BE49-F238E27FC236}">
                <a16:creationId xmlns:a16="http://schemas.microsoft.com/office/drawing/2014/main" id="{86CFE0F6-D0AB-E843-A2CE-635D3678C9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1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1" pos="2664" userDrawn="1">
          <p15:clr>
            <a:srgbClr val="FBAE40"/>
          </p15:clr>
        </p15:guide>
        <p15:guide id="12" pos="4848" userDrawn="1">
          <p15:clr>
            <a:srgbClr val="FBAE40"/>
          </p15:clr>
        </p15:guide>
        <p15:guide id="13" pos="2544" userDrawn="1">
          <p15:clr>
            <a:srgbClr val="FBAE40"/>
          </p15:clr>
        </p15:guide>
        <p15:guide id="14" pos="4728" userDrawn="1">
          <p15:clr>
            <a:srgbClr val="FBAE40"/>
          </p15:clr>
        </p15:guide>
        <p15:guide id="15" pos="6912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 3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Data Texture Cloud">
            <a:extLst>
              <a:ext uri="{FF2B5EF4-FFF2-40B4-BE49-F238E27FC236}">
                <a16:creationId xmlns:a16="http://schemas.microsoft.com/office/drawing/2014/main" id="{6B6AE226-6298-A74E-881D-C391B7DBFC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3415ABCF-F4E1-8F45-97C7-BB3BBB93D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">
            <a:extLst>
              <a:ext uri="{FF2B5EF4-FFF2-40B4-BE49-F238E27FC236}">
                <a16:creationId xmlns:a16="http://schemas.microsoft.com/office/drawing/2014/main" id="{5AB5D6B8-9C36-7640-AEBB-31B1DF05F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3" name="OTag">
            <a:extLst>
              <a:ext uri="{FF2B5EF4-FFF2-40B4-BE49-F238E27FC236}">
                <a16:creationId xmlns:a16="http://schemas.microsoft.com/office/drawing/2014/main" id="{EBAE077C-DB09-ED47-8D39-D0B8EC31F8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8" name="Text Field">
            <a:extLst>
              <a:ext uri="{FF2B5EF4-FFF2-40B4-BE49-F238E27FC236}">
                <a16:creationId xmlns:a16="http://schemas.microsoft.com/office/drawing/2014/main" id="{F99B7BFF-D980-2D4A-B1AC-7510DE0D9D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0" y="1837944"/>
            <a:ext cx="330098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44" name="Column Divider">
            <a:extLst>
              <a:ext uri="{FF2B5EF4-FFF2-40B4-BE49-F238E27FC236}">
                <a16:creationId xmlns:a16="http://schemas.microsoft.com/office/drawing/2014/main" id="{AFE66E1B-CB9E-AD43-8F62-B5F7E5962235}"/>
              </a:ext>
            </a:extLst>
          </p:cNvPr>
          <p:cNvCxnSpPr/>
          <p:nvPr userDrawn="1"/>
        </p:nvCxnSpPr>
        <p:spPr>
          <a:xfrm>
            <a:off x="7937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Field">
            <a:extLst>
              <a:ext uri="{FF2B5EF4-FFF2-40B4-BE49-F238E27FC236}">
                <a16:creationId xmlns:a16="http://schemas.microsoft.com/office/drawing/2014/main" id="{A701984C-34A6-1346-A2AA-2794191C04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5000" y="1837944"/>
            <a:ext cx="330098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43" name="Column Divider">
            <a:extLst>
              <a:ext uri="{FF2B5EF4-FFF2-40B4-BE49-F238E27FC236}">
                <a16:creationId xmlns:a16="http://schemas.microsoft.com/office/drawing/2014/main" id="{96487311-07DE-BA4A-B675-135E5473D5A5}"/>
              </a:ext>
            </a:extLst>
          </p:cNvPr>
          <p:cNvCxnSpPr/>
          <p:nvPr userDrawn="1"/>
        </p:nvCxnSpPr>
        <p:spPr>
          <a:xfrm>
            <a:off x="4254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Field">
            <a:extLst>
              <a:ext uri="{FF2B5EF4-FFF2-40B4-BE49-F238E27FC236}">
                <a16:creationId xmlns:a16="http://schemas.microsoft.com/office/drawing/2014/main" id="{31E9FA52-D320-6043-8DA5-2A295E3561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8951" y="1837944"/>
            <a:ext cx="330098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42" name="Accent Mark">
            <a:extLst>
              <a:ext uri="{FF2B5EF4-FFF2-40B4-BE49-F238E27FC236}">
                <a16:creationId xmlns:a16="http://schemas.microsoft.com/office/drawing/2014/main" id="{4E732D89-C34A-F248-94A1-01F258A23E11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">
            <a:extLst>
              <a:ext uri="{FF2B5EF4-FFF2-40B4-BE49-F238E27FC236}">
                <a16:creationId xmlns:a16="http://schemas.microsoft.com/office/drawing/2014/main" id="{F4A9A468-00C1-2342-A578-C97FF9884A1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62000" y="508000"/>
            <a:ext cx="10671048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3" name="Abstract Pattern Strip">
            <a:extLst>
              <a:ext uri="{FF2B5EF4-FFF2-40B4-BE49-F238E27FC236}">
                <a16:creationId xmlns:a16="http://schemas.microsoft.com/office/drawing/2014/main" id="{86CFE0F6-D0AB-E843-A2CE-635D3678C9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1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1" pos="2664">
          <p15:clr>
            <a:srgbClr val="FBAE40"/>
          </p15:clr>
        </p15:guide>
        <p15:guide id="12" pos="4848">
          <p15:clr>
            <a:srgbClr val="FBAE40"/>
          </p15:clr>
        </p15:guide>
        <p15:guide id="13" pos="2544">
          <p15:clr>
            <a:srgbClr val="FBAE40"/>
          </p15:clr>
        </p15:guide>
        <p15:guide id="14" pos="4728">
          <p15:clr>
            <a:srgbClr val="FBAE40"/>
          </p15:clr>
        </p15:guide>
        <p15:guide id="15" pos="691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/Subtitle 3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Data Texture Cloud">
            <a:extLst>
              <a:ext uri="{FF2B5EF4-FFF2-40B4-BE49-F238E27FC236}">
                <a16:creationId xmlns:a16="http://schemas.microsoft.com/office/drawing/2014/main" id="{C70EC8FB-8F52-1849-8B54-6C3C260AEC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5DB444FB-0B40-4E4B-905E-8C07DFBDC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">
            <a:extLst>
              <a:ext uri="{FF2B5EF4-FFF2-40B4-BE49-F238E27FC236}">
                <a16:creationId xmlns:a16="http://schemas.microsoft.com/office/drawing/2014/main" id="{6287F873-60BF-5949-9236-8CE888A56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3" name="OTag">
            <a:extLst>
              <a:ext uri="{FF2B5EF4-FFF2-40B4-BE49-F238E27FC236}">
                <a16:creationId xmlns:a16="http://schemas.microsoft.com/office/drawing/2014/main" id="{EBAE077C-DB09-ED47-8D39-D0B8EC31F8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9" name="Text Field">
            <a:extLst>
              <a:ext uri="{FF2B5EF4-FFF2-40B4-BE49-F238E27FC236}">
                <a16:creationId xmlns:a16="http://schemas.microsoft.com/office/drawing/2014/main" id="{AFFA3B66-F839-0A43-B947-288947FAE7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0" y="1837944"/>
            <a:ext cx="330098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6" name="Column Divider">
            <a:extLst>
              <a:ext uri="{FF2B5EF4-FFF2-40B4-BE49-F238E27FC236}">
                <a16:creationId xmlns:a16="http://schemas.microsoft.com/office/drawing/2014/main" id="{FEBC52D1-D61C-E242-953A-FE75F4230057}"/>
              </a:ext>
            </a:extLst>
          </p:cNvPr>
          <p:cNvCxnSpPr/>
          <p:nvPr userDrawn="1"/>
        </p:nvCxnSpPr>
        <p:spPr>
          <a:xfrm>
            <a:off x="7937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Field">
            <a:extLst>
              <a:ext uri="{FF2B5EF4-FFF2-40B4-BE49-F238E27FC236}">
                <a16:creationId xmlns:a16="http://schemas.microsoft.com/office/drawing/2014/main" id="{A3F2668A-2594-E744-9A86-00F03A65B3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45000" y="1837944"/>
            <a:ext cx="330098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5" name="Column Divider">
            <a:extLst>
              <a:ext uri="{FF2B5EF4-FFF2-40B4-BE49-F238E27FC236}">
                <a16:creationId xmlns:a16="http://schemas.microsoft.com/office/drawing/2014/main" id="{FFFD347B-C0A8-2C4A-806D-EDC1B041B75F}"/>
              </a:ext>
            </a:extLst>
          </p:cNvPr>
          <p:cNvCxnSpPr/>
          <p:nvPr userDrawn="1"/>
        </p:nvCxnSpPr>
        <p:spPr>
          <a:xfrm>
            <a:off x="4254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Field">
            <a:extLst>
              <a:ext uri="{FF2B5EF4-FFF2-40B4-BE49-F238E27FC236}">
                <a16:creationId xmlns:a16="http://schemas.microsoft.com/office/drawing/2014/main" id="{1DBDDCF0-B3BA-F84E-B95B-56F0DD652B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8951" y="1837944"/>
            <a:ext cx="330098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7" name="Accent Mark">
            <a:extLst>
              <a:ext uri="{FF2B5EF4-FFF2-40B4-BE49-F238E27FC236}">
                <a16:creationId xmlns:a16="http://schemas.microsoft.com/office/drawing/2014/main" id="{A42B5292-498A-834B-8514-61985A013869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">
            <a:extLst>
              <a:ext uri="{FF2B5EF4-FFF2-40B4-BE49-F238E27FC236}">
                <a16:creationId xmlns:a16="http://schemas.microsoft.com/office/drawing/2014/main" id="{C2DB86C1-D122-1844-AC1A-B24593E8DB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1AD6C625-E91C-C740-B6CB-B38FD66B3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3" name="Abstract Pattern Strip">
            <a:extLst>
              <a:ext uri="{FF2B5EF4-FFF2-40B4-BE49-F238E27FC236}">
                <a16:creationId xmlns:a16="http://schemas.microsoft.com/office/drawing/2014/main" id="{86CFE0F6-D0AB-E843-A2CE-635D3678C9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3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1" pos="2664">
          <p15:clr>
            <a:srgbClr val="FBAE40"/>
          </p15:clr>
        </p15:guide>
        <p15:guide id="12" pos="4848">
          <p15:clr>
            <a:srgbClr val="FBAE40"/>
          </p15:clr>
        </p15:guide>
        <p15:guide id="13" pos="2544">
          <p15:clr>
            <a:srgbClr val="FBAE40"/>
          </p15:clr>
        </p15:guide>
        <p15:guide id="14" pos="4728">
          <p15:clr>
            <a:srgbClr val="FBAE40"/>
          </p15:clr>
        </p15:guide>
        <p15:guide id="15" pos="691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/Subtitle 3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Data Texture Cloud">
            <a:extLst>
              <a:ext uri="{FF2B5EF4-FFF2-40B4-BE49-F238E27FC236}">
                <a16:creationId xmlns:a16="http://schemas.microsoft.com/office/drawing/2014/main" id="{0FC7E372-ADF2-0D42-B73B-DDFEABF951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5DB444FB-0B40-4E4B-905E-8C07DFBDC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">
            <a:extLst>
              <a:ext uri="{FF2B5EF4-FFF2-40B4-BE49-F238E27FC236}">
                <a16:creationId xmlns:a16="http://schemas.microsoft.com/office/drawing/2014/main" id="{6287F873-60BF-5949-9236-8CE888A56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3" name="OTag">
            <a:extLst>
              <a:ext uri="{FF2B5EF4-FFF2-40B4-BE49-F238E27FC236}">
                <a16:creationId xmlns:a16="http://schemas.microsoft.com/office/drawing/2014/main" id="{EBAE077C-DB09-ED47-8D39-D0B8EC31F8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9" name="Text Field">
            <a:extLst>
              <a:ext uri="{FF2B5EF4-FFF2-40B4-BE49-F238E27FC236}">
                <a16:creationId xmlns:a16="http://schemas.microsoft.com/office/drawing/2014/main" id="{AFFA3B66-F839-0A43-B947-288947FAE7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0" y="1837944"/>
            <a:ext cx="330098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6" name="Column Divider">
            <a:extLst>
              <a:ext uri="{FF2B5EF4-FFF2-40B4-BE49-F238E27FC236}">
                <a16:creationId xmlns:a16="http://schemas.microsoft.com/office/drawing/2014/main" id="{FEBC52D1-D61C-E242-953A-FE75F4230057}"/>
              </a:ext>
            </a:extLst>
          </p:cNvPr>
          <p:cNvCxnSpPr/>
          <p:nvPr userDrawn="1"/>
        </p:nvCxnSpPr>
        <p:spPr>
          <a:xfrm>
            <a:off x="7937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Field">
            <a:extLst>
              <a:ext uri="{FF2B5EF4-FFF2-40B4-BE49-F238E27FC236}">
                <a16:creationId xmlns:a16="http://schemas.microsoft.com/office/drawing/2014/main" id="{A3F2668A-2594-E744-9A86-00F03A65B3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45000" y="1837944"/>
            <a:ext cx="330098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5" name="Column Divider">
            <a:extLst>
              <a:ext uri="{FF2B5EF4-FFF2-40B4-BE49-F238E27FC236}">
                <a16:creationId xmlns:a16="http://schemas.microsoft.com/office/drawing/2014/main" id="{FFFD347B-C0A8-2C4A-806D-EDC1B041B75F}"/>
              </a:ext>
            </a:extLst>
          </p:cNvPr>
          <p:cNvCxnSpPr/>
          <p:nvPr userDrawn="1"/>
        </p:nvCxnSpPr>
        <p:spPr>
          <a:xfrm>
            <a:off x="4254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Field">
            <a:extLst>
              <a:ext uri="{FF2B5EF4-FFF2-40B4-BE49-F238E27FC236}">
                <a16:creationId xmlns:a16="http://schemas.microsoft.com/office/drawing/2014/main" id="{1DBDDCF0-B3BA-F84E-B95B-56F0DD652B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8951" y="1837944"/>
            <a:ext cx="330098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7" name="Accent Mark">
            <a:extLst>
              <a:ext uri="{FF2B5EF4-FFF2-40B4-BE49-F238E27FC236}">
                <a16:creationId xmlns:a16="http://schemas.microsoft.com/office/drawing/2014/main" id="{A42B5292-498A-834B-8514-61985A013869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">
            <a:extLst>
              <a:ext uri="{FF2B5EF4-FFF2-40B4-BE49-F238E27FC236}">
                <a16:creationId xmlns:a16="http://schemas.microsoft.com/office/drawing/2014/main" id="{C2DB86C1-D122-1844-AC1A-B24593E8DB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1AD6C625-E91C-C740-B6CB-B38FD66B3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3" name="Abstract Pattern Strip">
            <a:extLst>
              <a:ext uri="{FF2B5EF4-FFF2-40B4-BE49-F238E27FC236}">
                <a16:creationId xmlns:a16="http://schemas.microsoft.com/office/drawing/2014/main" id="{86CFE0F6-D0AB-E843-A2CE-635D3678C9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9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1" pos="2664">
          <p15:clr>
            <a:srgbClr val="FBAE40"/>
          </p15:clr>
        </p15:guide>
        <p15:guide id="12" pos="4848">
          <p15:clr>
            <a:srgbClr val="FBAE40"/>
          </p15:clr>
        </p15:guide>
        <p15:guide id="13" pos="2544">
          <p15:clr>
            <a:srgbClr val="FBAE40"/>
          </p15:clr>
        </p15:guide>
        <p15:guide id="14" pos="4728">
          <p15:clr>
            <a:srgbClr val="FBAE40"/>
          </p15:clr>
        </p15:guide>
        <p15:guide id="15" pos="691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 4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Data Texture Cloud">
            <a:extLst>
              <a:ext uri="{FF2B5EF4-FFF2-40B4-BE49-F238E27FC236}">
                <a16:creationId xmlns:a16="http://schemas.microsoft.com/office/drawing/2014/main" id="{E384CA2D-A4F2-454B-8E32-D2A8DB39E2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pic>
        <p:nvPicPr>
          <p:cNvPr id="23" name="OTag">
            <a:extLst>
              <a:ext uri="{FF2B5EF4-FFF2-40B4-BE49-F238E27FC236}">
                <a16:creationId xmlns:a16="http://schemas.microsoft.com/office/drawing/2014/main" id="{EBAE077C-DB09-ED47-8D39-D0B8EC31F8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03D4BE4B-47A2-B746-908D-9F2520506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">
            <a:extLst>
              <a:ext uri="{FF2B5EF4-FFF2-40B4-BE49-F238E27FC236}">
                <a16:creationId xmlns:a16="http://schemas.microsoft.com/office/drawing/2014/main" id="{A11C977B-551F-D741-BBF5-29FBF128D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sp>
        <p:nvSpPr>
          <p:cNvPr id="20" name="Text Field">
            <a:extLst>
              <a:ext uri="{FF2B5EF4-FFF2-40B4-BE49-F238E27FC236}">
                <a16:creationId xmlns:a16="http://schemas.microsoft.com/office/drawing/2014/main" id="{02F4F3B9-1A25-4E45-9B9E-E6DE163F514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53500" y="1837944"/>
            <a:ext cx="247802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3" name="Column Divider">
            <a:extLst>
              <a:ext uri="{FF2B5EF4-FFF2-40B4-BE49-F238E27FC236}">
                <a16:creationId xmlns:a16="http://schemas.microsoft.com/office/drawing/2014/main" id="{C1EA1156-1AC8-084F-859D-8B19F16BA32D}"/>
              </a:ext>
            </a:extLst>
          </p:cNvPr>
          <p:cNvCxnSpPr/>
          <p:nvPr userDrawn="1"/>
        </p:nvCxnSpPr>
        <p:spPr>
          <a:xfrm>
            <a:off x="8826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Field">
            <a:extLst>
              <a:ext uri="{FF2B5EF4-FFF2-40B4-BE49-F238E27FC236}">
                <a16:creationId xmlns:a16="http://schemas.microsoft.com/office/drawing/2014/main" id="{D92D1E76-E845-ED49-B199-B642E9394D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1476" y="1837944"/>
            <a:ext cx="247802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2" name="Column Divider">
            <a:extLst>
              <a:ext uri="{FF2B5EF4-FFF2-40B4-BE49-F238E27FC236}">
                <a16:creationId xmlns:a16="http://schemas.microsoft.com/office/drawing/2014/main" id="{9AE92E81-C82E-E149-A4CF-9306BBF686F1}"/>
              </a:ext>
            </a:extLst>
          </p:cNvPr>
          <p:cNvCxnSpPr/>
          <p:nvPr userDrawn="1"/>
        </p:nvCxnSpPr>
        <p:spPr>
          <a:xfrm>
            <a:off x="60960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Field">
            <a:extLst>
              <a:ext uri="{FF2B5EF4-FFF2-40B4-BE49-F238E27FC236}">
                <a16:creationId xmlns:a16="http://schemas.microsoft.com/office/drawing/2014/main" id="{FAD02FEA-1BCB-BB40-B9E3-D33BD182F3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92500" y="1837944"/>
            <a:ext cx="247802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1" name="Column Divider">
            <a:extLst>
              <a:ext uri="{FF2B5EF4-FFF2-40B4-BE49-F238E27FC236}">
                <a16:creationId xmlns:a16="http://schemas.microsoft.com/office/drawing/2014/main" id="{D8752716-0CB6-6540-9B2F-91540EE5400A}"/>
              </a:ext>
            </a:extLst>
          </p:cNvPr>
          <p:cNvCxnSpPr/>
          <p:nvPr userDrawn="1"/>
        </p:nvCxnSpPr>
        <p:spPr>
          <a:xfrm>
            <a:off x="3365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Field">
            <a:extLst>
              <a:ext uri="{FF2B5EF4-FFF2-40B4-BE49-F238E27FC236}">
                <a16:creationId xmlns:a16="http://schemas.microsoft.com/office/drawing/2014/main" id="{CBAC9E2A-9AED-D148-B16F-3A131864B9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8951" y="1837944"/>
            <a:ext cx="247802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49" name="Accent Mark">
            <a:extLst>
              <a:ext uri="{FF2B5EF4-FFF2-40B4-BE49-F238E27FC236}">
                <a16:creationId xmlns:a16="http://schemas.microsoft.com/office/drawing/2014/main" id="{B2F74B94-3BCD-EA4C-BFF9-D9AB5ED375AC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">
            <a:extLst>
              <a:ext uri="{FF2B5EF4-FFF2-40B4-BE49-F238E27FC236}">
                <a16:creationId xmlns:a16="http://schemas.microsoft.com/office/drawing/2014/main" id="{F4A9A468-00C1-2342-A578-C97FF9884A1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62000" y="508000"/>
            <a:ext cx="10671048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3" name="Abstract Pattern Strip">
            <a:extLst>
              <a:ext uri="{FF2B5EF4-FFF2-40B4-BE49-F238E27FC236}">
                <a16:creationId xmlns:a16="http://schemas.microsoft.com/office/drawing/2014/main" id="{86CFE0F6-D0AB-E843-A2CE-635D3678C9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9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1" pos="2664">
          <p15:clr>
            <a:srgbClr val="FBAE40"/>
          </p15:clr>
        </p15:guide>
        <p15:guide id="12" pos="4848">
          <p15:clr>
            <a:srgbClr val="FBAE40"/>
          </p15:clr>
        </p15:guide>
        <p15:guide id="13" pos="2544">
          <p15:clr>
            <a:srgbClr val="FBAE40"/>
          </p15:clr>
        </p15:guide>
        <p15:guide id="14" pos="4728">
          <p15:clr>
            <a:srgbClr val="FBAE40"/>
          </p15:clr>
        </p15:guide>
        <p15:guide id="15" pos="691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 4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Data Texture Cloud">
            <a:extLst>
              <a:ext uri="{FF2B5EF4-FFF2-40B4-BE49-F238E27FC236}">
                <a16:creationId xmlns:a16="http://schemas.microsoft.com/office/drawing/2014/main" id="{030D5F68-2B7D-5945-9127-3A54A7FB2B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pic>
        <p:nvPicPr>
          <p:cNvPr id="23" name="OTag">
            <a:extLst>
              <a:ext uri="{FF2B5EF4-FFF2-40B4-BE49-F238E27FC236}">
                <a16:creationId xmlns:a16="http://schemas.microsoft.com/office/drawing/2014/main" id="{EBAE077C-DB09-ED47-8D39-D0B8EC31F8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03D4BE4B-47A2-B746-908D-9F2520506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">
            <a:extLst>
              <a:ext uri="{FF2B5EF4-FFF2-40B4-BE49-F238E27FC236}">
                <a16:creationId xmlns:a16="http://schemas.microsoft.com/office/drawing/2014/main" id="{A11C977B-551F-D741-BBF5-29FBF128D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sp>
        <p:nvSpPr>
          <p:cNvPr id="20" name="Text Field">
            <a:extLst>
              <a:ext uri="{FF2B5EF4-FFF2-40B4-BE49-F238E27FC236}">
                <a16:creationId xmlns:a16="http://schemas.microsoft.com/office/drawing/2014/main" id="{02F4F3B9-1A25-4E45-9B9E-E6DE163F514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53500" y="1837944"/>
            <a:ext cx="247802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3" name="Column Divider">
            <a:extLst>
              <a:ext uri="{FF2B5EF4-FFF2-40B4-BE49-F238E27FC236}">
                <a16:creationId xmlns:a16="http://schemas.microsoft.com/office/drawing/2014/main" id="{C1EA1156-1AC8-084F-859D-8B19F16BA32D}"/>
              </a:ext>
            </a:extLst>
          </p:cNvPr>
          <p:cNvCxnSpPr/>
          <p:nvPr userDrawn="1"/>
        </p:nvCxnSpPr>
        <p:spPr>
          <a:xfrm>
            <a:off x="8826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Field">
            <a:extLst>
              <a:ext uri="{FF2B5EF4-FFF2-40B4-BE49-F238E27FC236}">
                <a16:creationId xmlns:a16="http://schemas.microsoft.com/office/drawing/2014/main" id="{D92D1E76-E845-ED49-B199-B642E9394D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1476" y="1837944"/>
            <a:ext cx="247802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2" name="Column Divider">
            <a:extLst>
              <a:ext uri="{FF2B5EF4-FFF2-40B4-BE49-F238E27FC236}">
                <a16:creationId xmlns:a16="http://schemas.microsoft.com/office/drawing/2014/main" id="{9AE92E81-C82E-E149-A4CF-9306BBF686F1}"/>
              </a:ext>
            </a:extLst>
          </p:cNvPr>
          <p:cNvCxnSpPr/>
          <p:nvPr userDrawn="1"/>
        </p:nvCxnSpPr>
        <p:spPr>
          <a:xfrm>
            <a:off x="60960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Field">
            <a:extLst>
              <a:ext uri="{FF2B5EF4-FFF2-40B4-BE49-F238E27FC236}">
                <a16:creationId xmlns:a16="http://schemas.microsoft.com/office/drawing/2014/main" id="{FAD02FEA-1BCB-BB40-B9E3-D33BD182F3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92500" y="1837944"/>
            <a:ext cx="247802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1" name="Column Divider">
            <a:extLst>
              <a:ext uri="{FF2B5EF4-FFF2-40B4-BE49-F238E27FC236}">
                <a16:creationId xmlns:a16="http://schemas.microsoft.com/office/drawing/2014/main" id="{D8752716-0CB6-6540-9B2F-91540EE5400A}"/>
              </a:ext>
            </a:extLst>
          </p:cNvPr>
          <p:cNvCxnSpPr/>
          <p:nvPr userDrawn="1"/>
        </p:nvCxnSpPr>
        <p:spPr>
          <a:xfrm>
            <a:off x="3365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Field">
            <a:extLst>
              <a:ext uri="{FF2B5EF4-FFF2-40B4-BE49-F238E27FC236}">
                <a16:creationId xmlns:a16="http://schemas.microsoft.com/office/drawing/2014/main" id="{CBAC9E2A-9AED-D148-B16F-3A131864B9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8951" y="1837944"/>
            <a:ext cx="247802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49" name="Accent Mark">
            <a:extLst>
              <a:ext uri="{FF2B5EF4-FFF2-40B4-BE49-F238E27FC236}">
                <a16:creationId xmlns:a16="http://schemas.microsoft.com/office/drawing/2014/main" id="{B2F74B94-3BCD-EA4C-BFF9-D9AB5ED375AC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">
            <a:extLst>
              <a:ext uri="{FF2B5EF4-FFF2-40B4-BE49-F238E27FC236}">
                <a16:creationId xmlns:a16="http://schemas.microsoft.com/office/drawing/2014/main" id="{F4A9A468-00C1-2342-A578-C97FF9884A1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62000" y="508000"/>
            <a:ext cx="10671048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3" name="Abstract Pattern Strip">
            <a:extLst>
              <a:ext uri="{FF2B5EF4-FFF2-40B4-BE49-F238E27FC236}">
                <a16:creationId xmlns:a16="http://schemas.microsoft.com/office/drawing/2014/main" id="{86CFE0F6-D0AB-E843-A2CE-635D3678C9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3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1" pos="2664">
          <p15:clr>
            <a:srgbClr val="FBAE40"/>
          </p15:clr>
        </p15:guide>
        <p15:guide id="12" pos="4848">
          <p15:clr>
            <a:srgbClr val="FBAE40"/>
          </p15:clr>
        </p15:guide>
        <p15:guide id="13" pos="2544">
          <p15:clr>
            <a:srgbClr val="FBAE40"/>
          </p15:clr>
        </p15:guide>
        <p15:guide id="14" pos="4728">
          <p15:clr>
            <a:srgbClr val="FBAE40"/>
          </p15:clr>
        </p15:guide>
        <p15:guide id="15" pos="6912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/Subtitle 4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Data Texture Cloud">
            <a:extLst>
              <a:ext uri="{FF2B5EF4-FFF2-40B4-BE49-F238E27FC236}">
                <a16:creationId xmlns:a16="http://schemas.microsoft.com/office/drawing/2014/main" id="{BD09BE5E-B760-8549-A8BC-E223A297FC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33487866-D41F-8C4E-BEA1-BDF786DFA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">
            <a:extLst>
              <a:ext uri="{FF2B5EF4-FFF2-40B4-BE49-F238E27FC236}">
                <a16:creationId xmlns:a16="http://schemas.microsoft.com/office/drawing/2014/main" id="{DC488B96-3C2B-1441-B4FE-C07C0D2AD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3" name="OTag">
            <a:extLst>
              <a:ext uri="{FF2B5EF4-FFF2-40B4-BE49-F238E27FC236}">
                <a16:creationId xmlns:a16="http://schemas.microsoft.com/office/drawing/2014/main" id="{EBAE077C-DB09-ED47-8D39-D0B8EC31F8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5" name="Text Field">
            <a:extLst>
              <a:ext uri="{FF2B5EF4-FFF2-40B4-BE49-F238E27FC236}">
                <a16:creationId xmlns:a16="http://schemas.microsoft.com/office/drawing/2014/main" id="{339804BB-2EA6-8C4F-866E-E719BA537F8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953500" y="1837944"/>
            <a:ext cx="247802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30" name="Column Divider">
            <a:extLst>
              <a:ext uri="{FF2B5EF4-FFF2-40B4-BE49-F238E27FC236}">
                <a16:creationId xmlns:a16="http://schemas.microsoft.com/office/drawing/2014/main" id="{69DCFAC0-F500-FF4B-9DC2-971161B458E5}"/>
              </a:ext>
            </a:extLst>
          </p:cNvPr>
          <p:cNvCxnSpPr/>
          <p:nvPr userDrawn="1"/>
        </p:nvCxnSpPr>
        <p:spPr>
          <a:xfrm>
            <a:off x="8826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Field">
            <a:extLst>
              <a:ext uri="{FF2B5EF4-FFF2-40B4-BE49-F238E27FC236}">
                <a16:creationId xmlns:a16="http://schemas.microsoft.com/office/drawing/2014/main" id="{32015544-9835-C645-A5B4-B9C3710188C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1476" y="1837944"/>
            <a:ext cx="247802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9" name="Column Divider">
            <a:extLst>
              <a:ext uri="{FF2B5EF4-FFF2-40B4-BE49-F238E27FC236}">
                <a16:creationId xmlns:a16="http://schemas.microsoft.com/office/drawing/2014/main" id="{6D056399-51EB-AC43-94D0-5FE8C7D62D3A}"/>
              </a:ext>
            </a:extLst>
          </p:cNvPr>
          <p:cNvCxnSpPr/>
          <p:nvPr userDrawn="1"/>
        </p:nvCxnSpPr>
        <p:spPr>
          <a:xfrm>
            <a:off x="60960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Field">
            <a:extLst>
              <a:ext uri="{FF2B5EF4-FFF2-40B4-BE49-F238E27FC236}">
                <a16:creationId xmlns:a16="http://schemas.microsoft.com/office/drawing/2014/main" id="{8936CF8B-824C-6D43-87AC-7D28E5F4AF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92500" y="1837944"/>
            <a:ext cx="247802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8" name="Column Divider">
            <a:extLst>
              <a:ext uri="{FF2B5EF4-FFF2-40B4-BE49-F238E27FC236}">
                <a16:creationId xmlns:a16="http://schemas.microsoft.com/office/drawing/2014/main" id="{EAAA606E-CE35-0449-B08C-449A1A629AD6}"/>
              </a:ext>
            </a:extLst>
          </p:cNvPr>
          <p:cNvCxnSpPr/>
          <p:nvPr userDrawn="1"/>
        </p:nvCxnSpPr>
        <p:spPr>
          <a:xfrm>
            <a:off x="3365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Field">
            <a:extLst>
              <a:ext uri="{FF2B5EF4-FFF2-40B4-BE49-F238E27FC236}">
                <a16:creationId xmlns:a16="http://schemas.microsoft.com/office/drawing/2014/main" id="{BBD3C9DD-1023-264E-8B2E-C3737E9E5B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8951" y="1837944"/>
            <a:ext cx="247802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7" name="Accent Mark">
            <a:extLst>
              <a:ext uri="{FF2B5EF4-FFF2-40B4-BE49-F238E27FC236}">
                <a16:creationId xmlns:a16="http://schemas.microsoft.com/office/drawing/2014/main" id="{3AC36BFD-AA0C-534A-ACB9-5B4A91277AB9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">
            <a:extLst>
              <a:ext uri="{FF2B5EF4-FFF2-40B4-BE49-F238E27FC236}">
                <a16:creationId xmlns:a16="http://schemas.microsoft.com/office/drawing/2014/main" id="{0F29B488-9E06-2A4D-AE0A-AEDAC8C00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0F194A7A-6F4C-2E4D-9455-39C5AB9DA0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3" name="Abstract Pattern Strip">
            <a:extLst>
              <a:ext uri="{FF2B5EF4-FFF2-40B4-BE49-F238E27FC236}">
                <a16:creationId xmlns:a16="http://schemas.microsoft.com/office/drawing/2014/main" id="{86CFE0F6-D0AB-E843-A2CE-635D3678C9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1" pos="2664">
          <p15:clr>
            <a:srgbClr val="FBAE40"/>
          </p15:clr>
        </p15:guide>
        <p15:guide id="12" pos="4848">
          <p15:clr>
            <a:srgbClr val="FBAE40"/>
          </p15:clr>
        </p15:guide>
        <p15:guide id="13" pos="2544">
          <p15:clr>
            <a:srgbClr val="FBAE40"/>
          </p15:clr>
        </p15:guide>
        <p15:guide id="14" pos="4728">
          <p15:clr>
            <a:srgbClr val="FBAE40"/>
          </p15:clr>
        </p15:guide>
        <p15:guide id="15" pos="6912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/Subtitle 4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Data Texture Cloud">
            <a:extLst>
              <a:ext uri="{FF2B5EF4-FFF2-40B4-BE49-F238E27FC236}">
                <a16:creationId xmlns:a16="http://schemas.microsoft.com/office/drawing/2014/main" id="{8695F751-C528-3B42-8EEE-1DA309C075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33487866-D41F-8C4E-BEA1-BDF786DFA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">
            <a:extLst>
              <a:ext uri="{FF2B5EF4-FFF2-40B4-BE49-F238E27FC236}">
                <a16:creationId xmlns:a16="http://schemas.microsoft.com/office/drawing/2014/main" id="{DC488B96-3C2B-1441-B4FE-C07C0D2AD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3" name="OTag">
            <a:extLst>
              <a:ext uri="{FF2B5EF4-FFF2-40B4-BE49-F238E27FC236}">
                <a16:creationId xmlns:a16="http://schemas.microsoft.com/office/drawing/2014/main" id="{EBAE077C-DB09-ED47-8D39-D0B8EC31F8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5" name="Text Field">
            <a:extLst>
              <a:ext uri="{FF2B5EF4-FFF2-40B4-BE49-F238E27FC236}">
                <a16:creationId xmlns:a16="http://schemas.microsoft.com/office/drawing/2014/main" id="{339804BB-2EA6-8C4F-866E-E719BA537F8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953500" y="1837944"/>
            <a:ext cx="247802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30" name="Column Divider">
            <a:extLst>
              <a:ext uri="{FF2B5EF4-FFF2-40B4-BE49-F238E27FC236}">
                <a16:creationId xmlns:a16="http://schemas.microsoft.com/office/drawing/2014/main" id="{69DCFAC0-F500-FF4B-9DC2-971161B458E5}"/>
              </a:ext>
            </a:extLst>
          </p:cNvPr>
          <p:cNvCxnSpPr/>
          <p:nvPr userDrawn="1"/>
        </p:nvCxnSpPr>
        <p:spPr>
          <a:xfrm>
            <a:off x="8826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Field">
            <a:extLst>
              <a:ext uri="{FF2B5EF4-FFF2-40B4-BE49-F238E27FC236}">
                <a16:creationId xmlns:a16="http://schemas.microsoft.com/office/drawing/2014/main" id="{32015544-9835-C645-A5B4-B9C3710188C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1476" y="1837944"/>
            <a:ext cx="247802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9" name="Column Divider">
            <a:extLst>
              <a:ext uri="{FF2B5EF4-FFF2-40B4-BE49-F238E27FC236}">
                <a16:creationId xmlns:a16="http://schemas.microsoft.com/office/drawing/2014/main" id="{6D056399-51EB-AC43-94D0-5FE8C7D62D3A}"/>
              </a:ext>
            </a:extLst>
          </p:cNvPr>
          <p:cNvCxnSpPr/>
          <p:nvPr userDrawn="1"/>
        </p:nvCxnSpPr>
        <p:spPr>
          <a:xfrm>
            <a:off x="60960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Field">
            <a:extLst>
              <a:ext uri="{FF2B5EF4-FFF2-40B4-BE49-F238E27FC236}">
                <a16:creationId xmlns:a16="http://schemas.microsoft.com/office/drawing/2014/main" id="{8936CF8B-824C-6D43-87AC-7D28E5F4AF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92500" y="1837944"/>
            <a:ext cx="247802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8" name="Column Divider">
            <a:extLst>
              <a:ext uri="{FF2B5EF4-FFF2-40B4-BE49-F238E27FC236}">
                <a16:creationId xmlns:a16="http://schemas.microsoft.com/office/drawing/2014/main" id="{EAAA606E-CE35-0449-B08C-449A1A629AD6}"/>
              </a:ext>
            </a:extLst>
          </p:cNvPr>
          <p:cNvCxnSpPr/>
          <p:nvPr userDrawn="1"/>
        </p:nvCxnSpPr>
        <p:spPr>
          <a:xfrm>
            <a:off x="3365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Field">
            <a:extLst>
              <a:ext uri="{FF2B5EF4-FFF2-40B4-BE49-F238E27FC236}">
                <a16:creationId xmlns:a16="http://schemas.microsoft.com/office/drawing/2014/main" id="{BBD3C9DD-1023-264E-8B2E-C3737E9E5B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8951" y="1837944"/>
            <a:ext cx="247802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7" name="Accent Mark">
            <a:extLst>
              <a:ext uri="{FF2B5EF4-FFF2-40B4-BE49-F238E27FC236}">
                <a16:creationId xmlns:a16="http://schemas.microsoft.com/office/drawing/2014/main" id="{3AC36BFD-AA0C-534A-ACB9-5B4A91277AB9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">
            <a:extLst>
              <a:ext uri="{FF2B5EF4-FFF2-40B4-BE49-F238E27FC236}">
                <a16:creationId xmlns:a16="http://schemas.microsoft.com/office/drawing/2014/main" id="{0F29B488-9E06-2A4D-AE0A-AEDAC8C00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0F194A7A-6F4C-2E4D-9455-39C5AB9DA0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3" name="Abstract Pattern Strip">
            <a:extLst>
              <a:ext uri="{FF2B5EF4-FFF2-40B4-BE49-F238E27FC236}">
                <a16:creationId xmlns:a16="http://schemas.microsoft.com/office/drawing/2014/main" id="{86CFE0F6-D0AB-E843-A2CE-635D3678C9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1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1" pos="2664">
          <p15:clr>
            <a:srgbClr val="FBAE40"/>
          </p15:clr>
        </p15:guide>
        <p15:guide id="12" pos="4848">
          <p15:clr>
            <a:srgbClr val="FBAE40"/>
          </p15:clr>
        </p15:guide>
        <p15:guide id="13" pos="2544">
          <p15:clr>
            <a:srgbClr val="FBAE40"/>
          </p15:clr>
        </p15:guide>
        <p15:guide id="14" pos="4728">
          <p15:clr>
            <a:srgbClr val="FBAE40"/>
          </p15:clr>
        </p15:guide>
        <p15:guide id="15" pos="6912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 Quad Infographi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Data Texture Cloud">
            <a:extLst>
              <a:ext uri="{FF2B5EF4-FFF2-40B4-BE49-F238E27FC236}">
                <a16:creationId xmlns:a16="http://schemas.microsoft.com/office/drawing/2014/main" id="{8BD3F0B2-DFCC-714A-8B07-137F7BAF03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237B0D71-84FB-B345-90D3-3D24EEBD0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">
            <a:extLst>
              <a:ext uri="{FF2B5EF4-FFF2-40B4-BE49-F238E27FC236}">
                <a16:creationId xmlns:a16="http://schemas.microsoft.com/office/drawing/2014/main" id="{E8C41388-5BBD-104D-B01B-C28BA7989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3" name="OTag">
            <a:extLst>
              <a:ext uri="{FF2B5EF4-FFF2-40B4-BE49-F238E27FC236}">
                <a16:creationId xmlns:a16="http://schemas.microsoft.com/office/drawing/2014/main" id="{F7FA49ED-B139-8A43-A7E7-4EEB220FD9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2" name="Text Field">
            <a:extLst>
              <a:ext uri="{FF2B5EF4-FFF2-40B4-BE49-F238E27FC236}">
                <a16:creationId xmlns:a16="http://schemas.microsoft.com/office/drawing/2014/main" id="{41923FF5-9A13-1F4B-89D9-62FE2B4383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24823" y="4222750"/>
            <a:ext cx="3203704" cy="18732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6" name="Picture Placeholder">
            <a:extLst>
              <a:ext uri="{FF2B5EF4-FFF2-40B4-BE49-F238E27FC236}">
                <a16:creationId xmlns:a16="http://schemas.microsoft.com/office/drawing/2014/main" id="{E401E47D-2565-384E-8A5E-2C02D2EAAAA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350303" y="4222112"/>
            <a:ext cx="1618488" cy="1618488"/>
          </a:xfrm>
        </p:spPr>
        <p:txBody>
          <a:bodyPr/>
          <a:lstStyle/>
          <a:p>
            <a:r>
              <a:rPr lang="ja-JP" altLang="en-US" dirty="0"/>
              <a:t>図を追加</a:t>
            </a:r>
            <a:endParaRPr lang="en-US" dirty="0"/>
          </a:p>
        </p:txBody>
      </p:sp>
      <p:sp>
        <p:nvSpPr>
          <p:cNvPr id="31" name="Text Field">
            <a:extLst>
              <a:ext uri="{FF2B5EF4-FFF2-40B4-BE49-F238E27FC236}">
                <a16:creationId xmlns:a16="http://schemas.microsoft.com/office/drawing/2014/main" id="{0EDDA99D-1B70-A347-9716-4968C6A671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24823" y="1837944"/>
            <a:ext cx="3203704" cy="18732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5" name="Picture Placeholder">
            <a:extLst>
              <a:ext uri="{FF2B5EF4-FFF2-40B4-BE49-F238E27FC236}">
                <a16:creationId xmlns:a16="http://schemas.microsoft.com/office/drawing/2014/main" id="{422BC426-FCDB-1347-93C5-E0102AEBC39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350303" y="1838324"/>
            <a:ext cx="1618488" cy="1618488"/>
          </a:xfrm>
        </p:spPr>
        <p:txBody>
          <a:bodyPr/>
          <a:lstStyle/>
          <a:p>
            <a:r>
              <a:rPr lang="ja-JP" altLang="en-US" dirty="0"/>
              <a:t>図を追加</a:t>
            </a:r>
            <a:endParaRPr lang="en-US" dirty="0"/>
          </a:p>
        </p:txBody>
      </p:sp>
      <p:sp>
        <p:nvSpPr>
          <p:cNvPr id="29" name="Text Field">
            <a:extLst>
              <a:ext uri="{FF2B5EF4-FFF2-40B4-BE49-F238E27FC236}">
                <a16:creationId xmlns:a16="http://schemas.microsoft.com/office/drawing/2014/main" id="{031D2CD6-C0D8-8147-83B7-2E2A8E872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5245" y="4222750"/>
            <a:ext cx="3203704" cy="18732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4" name="Picture Placeholder">
            <a:extLst>
              <a:ext uri="{FF2B5EF4-FFF2-40B4-BE49-F238E27FC236}">
                <a16:creationId xmlns:a16="http://schemas.microsoft.com/office/drawing/2014/main" id="{B5E51CE6-D9C1-DD40-936F-2F700452F826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60725" y="4222112"/>
            <a:ext cx="1618488" cy="1618488"/>
          </a:xfrm>
        </p:spPr>
        <p:txBody>
          <a:bodyPr/>
          <a:lstStyle/>
          <a:p>
            <a:r>
              <a:rPr lang="ja-JP" altLang="en-US" dirty="0"/>
              <a:t>図を追加</a:t>
            </a:r>
            <a:endParaRPr lang="en-US" dirty="0"/>
          </a:p>
        </p:txBody>
      </p:sp>
      <p:sp>
        <p:nvSpPr>
          <p:cNvPr id="25" name="Text Field">
            <a:extLst>
              <a:ext uri="{FF2B5EF4-FFF2-40B4-BE49-F238E27FC236}">
                <a16:creationId xmlns:a16="http://schemas.microsoft.com/office/drawing/2014/main" id="{C023883C-5CAF-9849-B009-1426F3585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45" y="1837944"/>
            <a:ext cx="3203704" cy="18732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3" name="Picture Placeholder">
            <a:extLst>
              <a:ext uri="{FF2B5EF4-FFF2-40B4-BE49-F238E27FC236}">
                <a16:creationId xmlns:a16="http://schemas.microsoft.com/office/drawing/2014/main" id="{DC7ED535-9B24-2444-9E27-765F743C79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725" y="1838324"/>
            <a:ext cx="1618488" cy="1618488"/>
          </a:xfrm>
        </p:spPr>
        <p:txBody>
          <a:bodyPr/>
          <a:lstStyle/>
          <a:p>
            <a:r>
              <a:rPr lang="ja-JP" altLang="en-US" dirty="0"/>
              <a:t>図を追加</a:t>
            </a:r>
            <a:endParaRPr lang="en-US" dirty="0"/>
          </a:p>
        </p:txBody>
      </p:sp>
      <p:cxnSp>
        <p:nvCxnSpPr>
          <p:cNvPr id="21" name="Accent Mark">
            <a:extLst>
              <a:ext uri="{FF2B5EF4-FFF2-40B4-BE49-F238E27FC236}">
                <a16:creationId xmlns:a16="http://schemas.microsoft.com/office/drawing/2014/main" id="{D571D6B8-92AB-DB4F-A5F4-631397E0C079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">
            <a:extLst>
              <a:ext uri="{FF2B5EF4-FFF2-40B4-BE49-F238E27FC236}">
                <a16:creationId xmlns:a16="http://schemas.microsoft.com/office/drawing/2014/main" id="{7DD3CC2C-3EE3-F040-84F6-EA7D7954451C}"/>
              </a:ext>
            </a:extLst>
          </p:cNvPr>
          <p:cNvSpPr txBox="1">
            <a:spLocks/>
          </p:cNvSpPr>
          <p:nvPr userDrawn="1"/>
        </p:nvSpPr>
        <p:spPr>
          <a:xfrm>
            <a:off x="762000" y="508000"/>
            <a:ext cx="10671048" cy="82296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400" b="1" i="0" kern="1200" baseline="0">
                <a:solidFill>
                  <a:schemeClr val="tx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Title</a:t>
            </a:r>
          </a:p>
        </p:txBody>
      </p:sp>
      <p:pic>
        <p:nvPicPr>
          <p:cNvPr id="14" name="Abstract Pattern Strip">
            <a:extLst>
              <a:ext uri="{FF2B5EF4-FFF2-40B4-BE49-F238E27FC236}">
                <a16:creationId xmlns:a16="http://schemas.microsoft.com/office/drawing/2014/main" id="{B4434DF1-0EE2-E34C-87FA-1D0A13D66B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2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Data Texture Cloud">
            <a:extLst>
              <a:ext uri="{FF2B5EF4-FFF2-40B4-BE49-F238E27FC236}">
                <a16:creationId xmlns:a16="http://schemas.microsoft.com/office/drawing/2014/main" id="{69E8962B-1EEF-2B4C-BB20-FCE8104EC6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23"/>
          <a:stretch/>
        </p:blipFill>
        <p:spPr>
          <a:xfrm flipH="1">
            <a:off x="-1" y="1179011"/>
            <a:ext cx="2900875" cy="1681057"/>
          </a:xfrm>
          <a:prstGeom prst="rect">
            <a:avLst/>
          </a:prstGeom>
        </p:spPr>
      </p:pic>
      <p:pic>
        <p:nvPicPr>
          <p:cNvPr id="18" name="OTag">
            <a:extLst>
              <a:ext uri="{FF2B5EF4-FFF2-40B4-BE49-F238E27FC236}">
                <a16:creationId xmlns:a16="http://schemas.microsoft.com/office/drawing/2014/main" id="{7BFEFC66-2347-E947-A49E-DD43E74CCC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cxnSp>
        <p:nvCxnSpPr>
          <p:cNvPr id="26" name="Accent Mark">
            <a:extLst>
              <a:ext uri="{FF2B5EF4-FFF2-40B4-BE49-F238E27FC236}">
                <a16:creationId xmlns:a16="http://schemas.microsoft.com/office/drawing/2014/main" id="{0128FA38-C7A0-1C40-B6A7-8B991B8BE25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8030" y="4114800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ubhead">
            <a:extLst>
              <a:ext uri="{FF2B5EF4-FFF2-40B4-BE49-F238E27FC236}">
                <a16:creationId xmlns:a16="http://schemas.microsoft.com/office/drawing/2014/main" id="{DE85AE1C-733D-7244-A6DA-C3ADBC76ED0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chemeClr val="accent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461BB5F1-8825-7944-96EB-8445317513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459230"/>
            <a:ext cx="10158984" cy="1025922"/>
          </a:xfrm>
        </p:spPr>
        <p:txBody>
          <a:bodyPr wrap="square" anchor="b">
            <a:noAutofit/>
          </a:bodyPr>
          <a:lstStyle>
            <a:lvl1pPr algn="l">
              <a:lnSpc>
                <a:spcPts val="4000"/>
              </a:lnSpc>
              <a:defRPr sz="4000" b="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Title goes here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pic>
        <p:nvPicPr>
          <p:cNvPr id="27" name="Oracle Logo">
            <a:extLst>
              <a:ext uri="{FF2B5EF4-FFF2-40B4-BE49-F238E27FC236}">
                <a16:creationId xmlns:a16="http://schemas.microsoft.com/office/drawing/2014/main" id="{4CBFB345-7BA7-0F4A-9E93-37E587DAA3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03682" y="726541"/>
            <a:ext cx="2331720" cy="489373"/>
          </a:xfrm>
          <a:prstGeom prst="rect">
            <a:avLst/>
          </a:prstGeom>
        </p:spPr>
      </p:pic>
      <p:sp>
        <p:nvSpPr>
          <p:cNvPr id="10" name="Text Field">
            <a:extLst>
              <a:ext uri="{FF2B5EF4-FFF2-40B4-BE49-F238E27FC236}">
                <a16:creationId xmlns:a16="http://schemas.microsoft.com/office/drawing/2014/main" id="{3B955B49-F36B-EB4F-AB69-FBF0ADA0BF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18030" y="4706392"/>
            <a:ext cx="5077970" cy="89518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F5080E03-4D40-2D4C-B9AE-5A941EDB113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18030" y="4368799"/>
            <a:ext cx="5077970" cy="266291"/>
          </a:xfrm>
        </p:spPr>
        <p:txBody>
          <a:bodyPr>
            <a:no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45295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 Quad Infographi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Data Texture Cloud">
            <a:extLst>
              <a:ext uri="{FF2B5EF4-FFF2-40B4-BE49-F238E27FC236}">
                <a16:creationId xmlns:a16="http://schemas.microsoft.com/office/drawing/2014/main" id="{C006553D-D7BA-DA42-89BB-D18B94E422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237B0D71-84FB-B345-90D3-3D24EEBD0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">
            <a:extLst>
              <a:ext uri="{FF2B5EF4-FFF2-40B4-BE49-F238E27FC236}">
                <a16:creationId xmlns:a16="http://schemas.microsoft.com/office/drawing/2014/main" id="{E8C41388-5BBD-104D-B01B-C28BA7989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3" name="OTag">
            <a:extLst>
              <a:ext uri="{FF2B5EF4-FFF2-40B4-BE49-F238E27FC236}">
                <a16:creationId xmlns:a16="http://schemas.microsoft.com/office/drawing/2014/main" id="{F7FA49ED-B139-8A43-A7E7-4EEB220FD9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2" name="Text Field">
            <a:extLst>
              <a:ext uri="{FF2B5EF4-FFF2-40B4-BE49-F238E27FC236}">
                <a16:creationId xmlns:a16="http://schemas.microsoft.com/office/drawing/2014/main" id="{41923FF5-9A13-1F4B-89D9-62FE2B4383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24823" y="4222750"/>
            <a:ext cx="3203704" cy="18732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6" name="Picture Placeholder">
            <a:extLst>
              <a:ext uri="{FF2B5EF4-FFF2-40B4-BE49-F238E27FC236}">
                <a16:creationId xmlns:a16="http://schemas.microsoft.com/office/drawing/2014/main" id="{E401E47D-2565-384E-8A5E-2C02D2EAAAA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350303" y="4222112"/>
            <a:ext cx="1618488" cy="1618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図を追加</a:t>
            </a:r>
            <a:endParaRPr lang="en-US" dirty="0"/>
          </a:p>
        </p:txBody>
      </p:sp>
      <p:sp>
        <p:nvSpPr>
          <p:cNvPr id="31" name="Text Field">
            <a:extLst>
              <a:ext uri="{FF2B5EF4-FFF2-40B4-BE49-F238E27FC236}">
                <a16:creationId xmlns:a16="http://schemas.microsoft.com/office/drawing/2014/main" id="{0EDDA99D-1B70-A347-9716-4968C6A671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24823" y="1837944"/>
            <a:ext cx="3203704" cy="18732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5" name="Picture Placeholder">
            <a:extLst>
              <a:ext uri="{FF2B5EF4-FFF2-40B4-BE49-F238E27FC236}">
                <a16:creationId xmlns:a16="http://schemas.microsoft.com/office/drawing/2014/main" id="{422BC426-FCDB-1347-93C5-E0102AEBC39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350303" y="1838324"/>
            <a:ext cx="1618488" cy="1618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図を追加</a:t>
            </a:r>
            <a:endParaRPr lang="en-US" dirty="0"/>
          </a:p>
        </p:txBody>
      </p:sp>
      <p:sp>
        <p:nvSpPr>
          <p:cNvPr id="29" name="Text Field">
            <a:extLst>
              <a:ext uri="{FF2B5EF4-FFF2-40B4-BE49-F238E27FC236}">
                <a16:creationId xmlns:a16="http://schemas.microsoft.com/office/drawing/2014/main" id="{031D2CD6-C0D8-8147-83B7-2E2A8E872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5245" y="4222750"/>
            <a:ext cx="3203704" cy="18732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4" name="Picture Placeholder">
            <a:extLst>
              <a:ext uri="{FF2B5EF4-FFF2-40B4-BE49-F238E27FC236}">
                <a16:creationId xmlns:a16="http://schemas.microsoft.com/office/drawing/2014/main" id="{B5E51CE6-D9C1-DD40-936F-2F700452F826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60725" y="4222112"/>
            <a:ext cx="1618488" cy="1618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図を追加</a:t>
            </a:r>
            <a:endParaRPr lang="en-US" dirty="0"/>
          </a:p>
        </p:txBody>
      </p:sp>
      <p:sp>
        <p:nvSpPr>
          <p:cNvPr id="25" name="Text Field">
            <a:extLst>
              <a:ext uri="{FF2B5EF4-FFF2-40B4-BE49-F238E27FC236}">
                <a16:creationId xmlns:a16="http://schemas.microsoft.com/office/drawing/2014/main" id="{C023883C-5CAF-9849-B009-1426F3585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45" y="1837944"/>
            <a:ext cx="3203704" cy="18732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3" name="Picture Placeholder">
            <a:extLst>
              <a:ext uri="{FF2B5EF4-FFF2-40B4-BE49-F238E27FC236}">
                <a16:creationId xmlns:a16="http://schemas.microsoft.com/office/drawing/2014/main" id="{DC7ED535-9B24-2444-9E27-765F743C79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725" y="1838324"/>
            <a:ext cx="1618488" cy="1618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図を追加</a:t>
            </a:r>
            <a:endParaRPr lang="en-US" dirty="0"/>
          </a:p>
        </p:txBody>
      </p:sp>
      <p:cxnSp>
        <p:nvCxnSpPr>
          <p:cNvPr id="21" name="Accent Mark">
            <a:extLst>
              <a:ext uri="{FF2B5EF4-FFF2-40B4-BE49-F238E27FC236}">
                <a16:creationId xmlns:a16="http://schemas.microsoft.com/office/drawing/2014/main" id="{D571D6B8-92AB-DB4F-A5F4-631397E0C079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">
            <a:extLst>
              <a:ext uri="{FF2B5EF4-FFF2-40B4-BE49-F238E27FC236}">
                <a16:creationId xmlns:a16="http://schemas.microsoft.com/office/drawing/2014/main" id="{7DD3CC2C-3EE3-F040-84F6-EA7D7954451C}"/>
              </a:ext>
            </a:extLst>
          </p:cNvPr>
          <p:cNvSpPr txBox="1">
            <a:spLocks/>
          </p:cNvSpPr>
          <p:nvPr userDrawn="1"/>
        </p:nvSpPr>
        <p:spPr>
          <a:xfrm>
            <a:off x="762000" y="508000"/>
            <a:ext cx="10671048" cy="82296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400" b="1" i="0" kern="1200" baseline="0">
                <a:solidFill>
                  <a:schemeClr val="tx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14" name="Abstract Pattern Strip">
            <a:extLst>
              <a:ext uri="{FF2B5EF4-FFF2-40B4-BE49-F238E27FC236}">
                <a16:creationId xmlns:a16="http://schemas.microsoft.com/office/drawing/2014/main" id="{B4434DF1-0EE2-E34C-87FA-1D0A13D66B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/Subtitle Quad Infographi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Data Texture Cloud">
            <a:extLst>
              <a:ext uri="{FF2B5EF4-FFF2-40B4-BE49-F238E27FC236}">
                <a16:creationId xmlns:a16="http://schemas.microsoft.com/office/drawing/2014/main" id="{8BD3F0B2-DFCC-714A-8B07-137F7BAF03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237B0D71-84FB-B345-90D3-3D24EEBD0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">
            <a:extLst>
              <a:ext uri="{FF2B5EF4-FFF2-40B4-BE49-F238E27FC236}">
                <a16:creationId xmlns:a16="http://schemas.microsoft.com/office/drawing/2014/main" id="{E8C41388-5BBD-104D-B01B-C28BA7989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3" name="OTag">
            <a:extLst>
              <a:ext uri="{FF2B5EF4-FFF2-40B4-BE49-F238E27FC236}">
                <a16:creationId xmlns:a16="http://schemas.microsoft.com/office/drawing/2014/main" id="{F7FA49ED-B139-8A43-A7E7-4EEB220FD9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2" name="Text Field">
            <a:extLst>
              <a:ext uri="{FF2B5EF4-FFF2-40B4-BE49-F238E27FC236}">
                <a16:creationId xmlns:a16="http://schemas.microsoft.com/office/drawing/2014/main" id="{41923FF5-9A13-1F4B-89D9-62FE2B4383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24823" y="4222750"/>
            <a:ext cx="3203704" cy="18732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6" name="Picture Placeholder">
            <a:extLst>
              <a:ext uri="{FF2B5EF4-FFF2-40B4-BE49-F238E27FC236}">
                <a16:creationId xmlns:a16="http://schemas.microsoft.com/office/drawing/2014/main" id="{E401E47D-2565-384E-8A5E-2C02D2EAAAA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350303" y="4222112"/>
            <a:ext cx="1618488" cy="1618488"/>
          </a:xfrm>
        </p:spPr>
        <p:txBody>
          <a:bodyPr/>
          <a:lstStyle/>
          <a:p>
            <a:r>
              <a:rPr lang="ja-JP" altLang="en-US" dirty="0"/>
              <a:t>図を追加</a:t>
            </a:r>
            <a:endParaRPr lang="en-US" dirty="0"/>
          </a:p>
        </p:txBody>
      </p:sp>
      <p:sp>
        <p:nvSpPr>
          <p:cNvPr id="31" name="Text Field">
            <a:extLst>
              <a:ext uri="{FF2B5EF4-FFF2-40B4-BE49-F238E27FC236}">
                <a16:creationId xmlns:a16="http://schemas.microsoft.com/office/drawing/2014/main" id="{0EDDA99D-1B70-A347-9716-4968C6A671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24823" y="1837944"/>
            <a:ext cx="3203704" cy="18732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5" name="Picture Placeholder">
            <a:extLst>
              <a:ext uri="{FF2B5EF4-FFF2-40B4-BE49-F238E27FC236}">
                <a16:creationId xmlns:a16="http://schemas.microsoft.com/office/drawing/2014/main" id="{422BC426-FCDB-1347-93C5-E0102AEBC39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350303" y="1838324"/>
            <a:ext cx="1618488" cy="1618488"/>
          </a:xfrm>
        </p:spPr>
        <p:txBody>
          <a:bodyPr/>
          <a:lstStyle/>
          <a:p>
            <a:r>
              <a:rPr lang="ja-JP" altLang="en-US" dirty="0"/>
              <a:t>図を追加</a:t>
            </a:r>
            <a:endParaRPr lang="en-US" dirty="0"/>
          </a:p>
        </p:txBody>
      </p:sp>
      <p:sp>
        <p:nvSpPr>
          <p:cNvPr id="29" name="Text Field">
            <a:extLst>
              <a:ext uri="{FF2B5EF4-FFF2-40B4-BE49-F238E27FC236}">
                <a16:creationId xmlns:a16="http://schemas.microsoft.com/office/drawing/2014/main" id="{031D2CD6-C0D8-8147-83B7-2E2A8E872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5245" y="4222750"/>
            <a:ext cx="3203704" cy="18732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4" name="Picture Placeholder">
            <a:extLst>
              <a:ext uri="{FF2B5EF4-FFF2-40B4-BE49-F238E27FC236}">
                <a16:creationId xmlns:a16="http://schemas.microsoft.com/office/drawing/2014/main" id="{B5E51CE6-D9C1-DD40-936F-2F700452F826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60725" y="4222112"/>
            <a:ext cx="1618488" cy="1618488"/>
          </a:xfrm>
        </p:spPr>
        <p:txBody>
          <a:bodyPr/>
          <a:lstStyle/>
          <a:p>
            <a:r>
              <a:rPr lang="ja-JP" altLang="en-US" dirty="0"/>
              <a:t>図を追加</a:t>
            </a:r>
            <a:endParaRPr lang="en-US" dirty="0"/>
          </a:p>
        </p:txBody>
      </p:sp>
      <p:sp>
        <p:nvSpPr>
          <p:cNvPr id="25" name="Text Field">
            <a:extLst>
              <a:ext uri="{FF2B5EF4-FFF2-40B4-BE49-F238E27FC236}">
                <a16:creationId xmlns:a16="http://schemas.microsoft.com/office/drawing/2014/main" id="{C023883C-5CAF-9849-B009-1426F3585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45" y="1837944"/>
            <a:ext cx="3203704" cy="18732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3" name="Picture Placeholder">
            <a:extLst>
              <a:ext uri="{FF2B5EF4-FFF2-40B4-BE49-F238E27FC236}">
                <a16:creationId xmlns:a16="http://schemas.microsoft.com/office/drawing/2014/main" id="{DC7ED535-9B24-2444-9E27-765F743C79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725" y="1838324"/>
            <a:ext cx="1618488" cy="1618488"/>
          </a:xfrm>
        </p:spPr>
        <p:txBody>
          <a:bodyPr/>
          <a:lstStyle/>
          <a:p>
            <a:r>
              <a:rPr lang="ja-JP" altLang="en-US" dirty="0"/>
              <a:t>図を追加</a:t>
            </a:r>
            <a:endParaRPr lang="en-US" dirty="0"/>
          </a:p>
        </p:txBody>
      </p:sp>
      <p:cxnSp>
        <p:nvCxnSpPr>
          <p:cNvPr id="21" name="Accent Mark">
            <a:extLst>
              <a:ext uri="{FF2B5EF4-FFF2-40B4-BE49-F238E27FC236}">
                <a16:creationId xmlns:a16="http://schemas.microsoft.com/office/drawing/2014/main" id="{D571D6B8-92AB-DB4F-A5F4-631397E0C079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">
            <a:extLst>
              <a:ext uri="{FF2B5EF4-FFF2-40B4-BE49-F238E27FC236}">
                <a16:creationId xmlns:a16="http://schemas.microsoft.com/office/drawing/2014/main" id="{F8627394-C302-DF4A-A2CC-76DC053BE2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8C9BB090-903F-7141-8040-376390E8FE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4" name="Abstract Pattern Strip">
            <a:extLst>
              <a:ext uri="{FF2B5EF4-FFF2-40B4-BE49-F238E27FC236}">
                <a16:creationId xmlns:a16="http://schemas.microsoft.com/office/drawing/2014/main" id="{B4434DF1-0EE2-E34C-87FA-1D0A13D66B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/Subtitle Quad Infographi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Data Texture Cloud">
            <a:extLst>
              <a:ext uri="{FF2B5EF4-FFF2-40B4-BE49-F238E27FC236}">
                <a16:creationId xmlns:a16="http://schemas.microsoft.com/office/drawing/2014/main" id="{6C2FDC6D-E2FF-5847-B9AA-DD9B91EC4B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237B0D71-84FB-B345-90D3-3D24EEBD0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">
            <a:extLst>
              <a:ext uri="{FF2B5EF4-FFF2-40B4-BE49-F238E27FC236}">
                <a16:creationId xmlns:a16="http://schemas.microsoft.com/office/drawing/2014/main" id="{E8C41388-5BBD-104D-B01B-C28BA7989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3" name="OTag">
            <a:extLst>
              <a:ext uri="{FF2B5EF4-FFF2-40B4-BE49-F238E27FC236}">
                <a16:creationId xmlns:a16="http://schemas.microsoft.com/office/drawing/2014/main" id="{F7FA49ED-B139-8A43-A7E7-4EEB220FD9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2" name="Text Field">
            <a:extLst>
              <a:ext uri="{FF2B5EF4-FFF2-40B4-BE49-F238E27FC236}">
                <a16:creationId xmlns:a16="http://schemas.microsoft.com/office/drawing/2014/main" id="{41923FF5-9A13-1F4B-89D9-62FE2B4383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24823" y="4222750"/>
            <a:ext cx="3203704" cy="18732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6" name="Picture Placeholder">
            <a:extLst>
              <a:ext uri="{FF2B5EF4-FFF2-40B4-BE49-F238E27FC236}">
                <a16:creationId xmlns:a16="http://schemas.microsoft.com/office/drawing/2014/main" id="{E401E47D-2565-384E-8A5E-2C02D2EAAAA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350303" y="4222112"/>
            <a:ext cx="1618488" cy="1618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図を追加</a:t>
            </a:r>
            <a:endParaRPr lang="en-US" dirty="0"/>
          </a:p>
        </p:txBody>
      </p:sp>
      <p:sp>
        <p:nvSpPr>
          <p:cNvPr id="31" name="Text Field">
            <a:extLst>
              <a:ext uri="{FF2B5EF4-FFF2-40B4-BE49-F238E27FC236}">
                <a16:creationId xmlns:a16="http://schemas.microsoft.com/office/drawing/2014/main" id="{0EDDA99D-1B70-A347-9716-4968C6A671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24823" y="1837944"/>
            <a:ext cx="3203704" cy="18732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5" name="Picture Placeholder">
            <a:extLst>
              <a:ext uri="{FF2B5EF4-FFF2-40B4-BE49-F238E27FC236}">
                <a16:creationId xmlns:a16="http://schemas.microsoft.com/office/drawing/2014/main" id="{422BC426-FCDB-1347-93C5-E0102AEBC39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350303" y="1838324"/>
            <a:ext cx="1618488" cy="1618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図を追加</a:t>
            </a:r>
            <a:endParaRPr lang="en-US" dirty="0"/>
          </a:p>
        </p:txBody>
      </p:sp>
      <p:sp>
        <p:nvSpPr>
          <p:cNvPr id="29" name="Text Field">
            <a:extLst>
              <a:ext uri="{FF2B5EF4-FFF2-40B4-BE49-F238E27FC236}">
                <a16:creationId xmlns:a16="http://schemas.microsoft.com/office/drawing/2014/main" id="{031D2CD6-C0D8-8147-83B7-2E2A8E872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5245" y="4222750"/>
            <a:ext cx="3203704" cy="18732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4" name="Picture Placeholder">
            <a:extLst>
              <a:ext uri="{FF2B5EF4-FFF2-40B4-BE49-F238E27FC236}">
                <a16:creationId xmlns:a16="http://schemas.microsoft.com/office/drawing/2014/main" id="{B5E51CE6-D9C1-DD40-936F-2F700452F826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60725" y="4222112"/>
            <a:ext cx="1618488" cy="1618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図を追加</a:t>
            </a:r>
            <a:endParaRPr lang="en-US" dirty="0"/>
          </a:p>
        </p:txBody>
      </p:sp>
      <p:sp>
        <p:nvSpPr>
          <p:cNvPr id="25" name="Text Field">
            <a:extLst>
              <a:ext uri="{FF2B5EF4-FFF2-40B4-BE49-F238E27FC236}">
                <a16:creationId xmlns:a16="http://schemas.microsoft.com/office/drawing/2014/main" id="{C023883C-5CAF-9849-B009-1426F3585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45" y="1837944"/>
            <a:ext cx="3203704" cy="18732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3" name="Picture Placeholder">
            <a:extLst>
              <a:ext uri="{FF2B5EF4-FFF2-40B4-BE49-F238E27FC236}">
                <a16:creationId xmlns:a16="http://schemas.microsoft.com/office/drawing/2014/main" id="{DC7ED535-9B24-2444-9E27-765F743C79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725" y="1838324"/>
            <a:ext cx="1618488" cy="1618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図を追加</a:t>
            </a:r>
            <a:endParaRPr lang="en-US" dirty="0"/>
          </a:p>
        </p:txBody>
      </p:sp>
      <p:cxnSp>
        <p:nvCxnSpPr>
          <p:cNvPr id="21" name="Accent Mark">
            <a:extLst>
              <a:ext uri="{FF2B5EF4-FFF2-40B4-BE49-F238E27FC236}">
                <a16:creationId xmlns:a16="http://schemas.microsoft.com/office/drawing/2014/main" id="{D571D6B8-92AB-DB4F-A5F4-631397E0C079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">
            <a:extLst>
              <a:ext uri="{FF2B5EF4-FFF2-40B4-BE49-F238E27FC236}">
                <a16:creationId xmlns:a16="http://schemas.microsoft.com/office/drawing/2014/main" id="{F8627394-C302-DF4A-A2CC-76DC053BE2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8C9BB090-903F-7141-8040-376390E8FE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4" name="Abstract Pattern Strip">
            <a:extLst>
              <a:ext uri="{FF2B5EF4-FFF2-40B4-BE49-F238E27FC236}">
                <a16:creationId xmlns:a16="http://schemas.microsoft.com/office/drawing/2014/main" id="{B4434DF1-0EE2-E34C-87FA-1D0A13D66B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3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Metri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Data Texture Image">
            <a:extLst>
              <a:ext uri="{FF2B5EF4-FFF2-40B4-BE49-F238E27FC236}">
                <a16:creationId xmlns:a16="http://schemas.microsoft.com/office/drawing/2014/main" id="{11247512-6872-DF4F-967A-492ACDB3F9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6095998" y="0"/>
            <a:ext cx="6096001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E8A7F756-6885-FD4D-8CAC-01911AF996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FCAAB249-B453-7C45-A6AF-DF393B62B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CADFF530-7EC4-0543-AEE1-6BF2FB641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sp>
        <p:nvSpPr>
          <p:cNvPr id="16" name="Text Field">
            <a:extLst>
              <a:ext uri="{FF2B5EF4-FFF2-40B4-BE49-F238E27FC236}">
                <a16:creationId xmlns:a16="http://schemas.microsoft.com/office/drawing/2014/main" id="{7409CAB6-76E7-5A4A-82F7-8D2B98C6DD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8952" y="3682999"/>
            <a:ext cx="5081014" cy="241604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17" name="Accent Mark">
            <a:extLst>
              <a:ext uri="{FF2B5EF4-FFF2-40B4-BE49-F238E27FC236}">
                <a16:creationId xmlns:a16="http://schemas.microsoft.com/office/drawing/2014/main" id="{3F1F789C-055A-B94A-B592-6BAC45CA4CA5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342899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etric">
            <a:extLst>
              <a:ext uri="{FF2B5EF4-FFF2-40B4-BE49-F238E27FC236}">
                <a16:creationId xmlns:a16="http://schemas.microsoft.com/office/drawing/2014/main" id="{6D46810D-06AF-8048-A8FC-EB9C64BA98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1285" y="2297520"/>
            <a:ext cx="5078335" cy="877163"/>
          </a:xfrm>
          <a:prstGeom prst="rect">
            <a:avLst/>
          </a:prstGeom>
        </p:spPr>
        <p:txBody>
          <a:bodyPr wrap="square" lIns="0" rIns="0" anchor="b" anchorCtr="0">
            <a:spAutoFit/>
          </a:bodyPr>
          <a:lstStyle>
            <a:lvl1pPr marL="0" indent="0">
              <a:buNone/>
              <a:defRPr sz="6000" b="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86439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Metri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Data Texture Image">
            <a:extLst>
              <a:ext uri="{FF2B5EF4-FFF2-40B4-BE49-F238E27FC236}">
                <a16:creationId xmlns:a16="http://schemas.microsoft.com/office/drawing/2014/main" id="{4D9E0825-2EB6-4942-8A02-54702E1589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6095998" y="0"/>
            <a:ext cx="6096002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E8A7F756-6885-FD4D-8CAC-01911AF996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FCAAB249-B453-7C45-A6AF-DF393B62B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CADFF530-7EC4-0543-AEE1-6BF2FB641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sp>
        <p:nvSpPr>
          <p:cNvPr id="16" name="Text Field">
            <a:extLst>
              <a:ext uri="{FF2B5EF4-FFF2-40B4-BE49-F238E27FC236}">
                <a16:creationId xmlns:a16="http://schemas.microsoft.com/office/drawing/2014/main" id="{7409CAB6-76E7-5A4A-82F7-8D2B98C6DD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8952" y="3682999"/>
            <a:ext cx="5081014" cy="24160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17" name="Accent Mark">
            <a:extLst>
              <a:ext uri="{FF2B5EF4-FFF2-40B4-BE49-F238E27FC236}">
                <a16:creationId xmlns:a16="http://schemas.microsoft.com/office/drawing/2014/main" id="{3F1F789C-055A-B94A-B592-6BAC45CA4CA5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342899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etric">
            <a:extLst>
              <a:ext uri="{FF2B5EF4-FFF2-40B4-BE49-F238E27FC236}">
                <a16:creationId xmlns:a16="http://schemas.microsoft.com/office/drawing/2014/main" id="{6D46810D-06AF-8048-A8FC-EB9C64BA98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1285" y="2297520"/>
            <a:ext cx="5078335" cy="877163"/>
          </a:xfrm>
          <a:prstGeom prst="rect">
            <a:avLst/>
          </a:prstGeom>
        </p:spPr>
        <p:txBody>
          <a:bodyPr wrap="square" lIns="0" rIns="0" anchor="b" anchorCtr="0">
            <a:spAutoFit/>
          </a:bodyPr>
          <a:lstStyle>
            <a:lvl1pPr marL="0" indent="0">
              <a:buNone/>
              <a:defRPr sz="6000" b="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31621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Data Texture Blank 0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Data Texture Image">
            <a:extLst>
              <a:ext uri="{FF2B5EF4-FFF2-40B4-BE49-F238E27FC236}">
                <a16:creationId xmlns:a16="http://schemas.microsoft.com/office/drawing/2014/main" id="{182B5BDA-DBD1-EF44-918C-34611A4B96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C6ADE0F8-03AA-E84C-A08A-799EE14D7C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1B88021-C779-204C-A0C9-6EB6A65EA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5CF3E4C3-6A32-4A47-AF05-240A1BFF4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1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- Data Texture Blank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Data Texture Image">
            <a:extLst>
              <a:ext uri="{FF2B5EF4-FFF2-40B4-BE49-F238E27FC236}">
                <a16:creationId xmlns:a16="http://schemas.microsoft.com/office/drawing/2014/main" id="{182B5BDA-DBD1-EF44-918C-34611A4B96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C6ADE0F8-03AA-E84C-A08A-799EE14D7C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1B88021-C779-204C-A0C9-6EB6A65EA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5CF3E4C3-6A32-4A47-AF05-240A1BFF4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06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Data Texture Blank 0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Data Texture Image">
            <a:extLst>
              <a:ext uri="{FF2B5EF4-FFF2-40B4-BE49-F238E27FC236}">
                <a16:creationId xmlns:a16="http://schemas.microsoft.com/office/drawing/2014/main" id="{C860FE5B-36CD-6846-BD82-3DA0AA2807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F4939B61-9B7E-A240-8CE9-7E014F78E0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B0CB1F74-598A-E441-8A53-D04345B0E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F08356A1-DAD4-AB4C-B949-D348ACDD6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- Data Texture Blank 0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Data Texture Image">
            <a:extLst>
              <a:ext uri="{FF2B5EF4-FFF2-40B4-BE49-F238E27FC236}">
                <a16:creationId xmlns:a16="http://schemas.microsoft.com/office/drawing/2014/main" id="{C860FE5B-36CD-6846-BD82-3DA0AA2807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F4939B61-9B7E-A240-8CE9-7E014F78E0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B0CB1F74-598A-E441-8A53-D04345B0E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F08356A1-DAD4-AB4C-B949-D348ACDD6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4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Data Texture Blank 0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Data Texture Image">
            <a:extLst>
              <a:ext uri="{FF2B5EF4-FFF2-40B4-BE49-F238E27FC236}">
                <a16:creationId xmlns:a16="http://schemas.microsoft.com/office/drawing/2014/main" id="{A941D2C2-75E1-8246-9BA2-05D607C535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82323826-2F7C-DC44-94F9-0225962BEA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26D7B7B3-7683-244B-AF75-22E01FF6A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">
            <a:extLst>
              <a:ext uri="{FF2B5EF4-FFF2-40B4-BE49-F238E27FC236}">
                <a16:creationId xmlns:a16="http://schemas.microsoft.com/office/drawing/2014/main" id="{E8242559-594C-0244-8861-7C2D2582E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6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Remote Speak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Data Texture Image">
            <a:extLst>
              <a:ext uri="{FF2B5EF4-FFF2-40B4-BE49-F238E27FC236}">
                <a16:creationId xmlns:a16="http://schemas.microsoft.com/office/drawing/2014/main" id="{41490DED-0D92-5448-8D3F-982CD92DA1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0"/>
          <a:stretch/>
        </p:blipFill>
        <p:spPr>
          <a:xfrm>
            <a:off x="0" y="0"/>
            <a:ext cx="4876800" cy="6858000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92A4D63A-A370-2A4C-A33C-8C21ECFC1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5D4E711C-2B74-4D47-977C-7079F47DF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15" name="OTag">
            <a:extLst>
              <a:ext uri="{FF2B5EF4-FFF2-40B4-BE49-F238E27FC236}">
                <a16:creationId xmlns:a16="http://schemas.microsoft.com/office/drawing/2014/main" id="{9AF00931-5664-524C-9EEF-7CBC5B15785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21" name="Text Field">
            <a:extLst>
              <a:ext uri="{FF2B5EF4-FFF2-40B4-BE49-F238E27FC236}">
                <a16:creationId xmlns:a16="http://schemas.microsoft.com/office/drawing/2014/main" id="{517ED098-6976-5549-9CFB-EE89734AF8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26737" y="3682683"/>
            <a:ext cx="6297168" cy="11324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Company</a:t>
            </a:r>
          </a:p>
          <a:p>
            <a:pPr lvl="0"/>
            <a:r>
              <a:rPr lang="en-US" dirty="0"/>
              <a:t>Date</a:t>
            </a:r>
          </a:p>
        </p:txBody>
      </p:sp>
      <p:cxnSp>
        <p:nvCxnSpPr>
          <p:cNvPr id="22" name="Accent Mark">
            <a:extLst>
              <a:ext uri="{FF2B5EF4-FFF2-40B4-BE49-F238E27FC236}">
                <a16:creationId xmlns:a16="http://schemas.microsoft.com/office/drawing/2014/main" id="{7A6B761E-671F-4A43-9B1D-C5C5AC5BF314}"/>
              </a:ext>
            </a:extLst>
          </p:cNvPr>
          <p:cNvCxnSpPr>
            <a:cxnSpLocks/>
          </p:cNvCxnSpPr>
          <p:nvPr userDrawn="1"/>
        </p:nvCxnSpPr>
        <p:spPr>
          <a:xfrm flipH="1">
            <a:off x="5132832" y="3428683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">
            <a:extLst>
              <a:ext uri="{FF2B5EF4-FFF2-40B4-BE49-F238E27FC236}">
                <a16:creationId xmlns:a16="http://schemas.microsoft.com/office/drawing/2014/main" id="{D94542D5-A1D6-E542-963D-B72B60EDE0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6736" y="2351724"/>
            <a:ext cx="6297167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Add title here. Also remove/replace placeholder image as needed.</a:t>
            </a:r>
          </a:p>
        </p:txBody>
      </p:sp>
      <p:pic>
        <p:nvPicPr>
          <p:cNvPr id="11" name="Abstract Pattern Strip">
            <a:extLst>
              <a:ext uri="{FF2B5EF4-FFF2-40B4-BE49-F238E27FC236}">
                <a16:creationId xmlns:a16="http://schemas.microsoft.com/office/drawing/2014/main" id="{F250772B-6865-E140-9F39-D8998E91A7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0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- Data Texture Blank 0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Data Texture Image">
            <a:extLst>
              <a:ext uri="{FF2B5EF4-FFF2-40B4-BE49-F238E27FC236}">
                <a16:creationId xmlns:a16="http://schemas.microsoft.com/office/drawing/2014/main" id="{A941D2C2-75E1-8246-9BA2-05D607C535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82323826-2F7C-DC44-94F9-0225962BEA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26D7B7B3-7683-244B-AF75-22E01FF6A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">
            <a:extLst>
              <a:ext uri="{FF2B5EF4-FFF2-40B4-BE49-F238E27FC236}">
                <a16:creationId xmlns:a16="http://schemas.microsoft.com/office/drawing/2014/main" id="{E8242559-594C-0244-8861-7C2D2582E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0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hank Yo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D3FFBA5B-62FF-264E-B8E4-FF1CAC709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">
            <a:extLst>
              <a:ext uri="{FF2B5EF4-FFF2-40B4-BE49-F238E27FC236}">
                <a16:creationId xmlns:a16="http://schemas.microsoft.com/office/drawing/2014/main" id="{354CBADF-4ACD-0F4D-BEAD-FB9AFF378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3" name="Abstract Illustration">
            <a:extLst>
              <a:ext uri="{FF2B5EF4-FFF2-40B4-BE49-F238E27FC236}">
                <a16:creationId xmlns:a16="http://schemas.microsoft.com/office/drawing/2014/main" id="{3201D9B7-EB85-9E42-AFF5-8FDDBB072D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0"/>
            <a:ext cx="6096000" cy="6858000"/>
          </a:xfrm>
          <a:prstGeom prst="rect">
            <a:avLst/>
          </a:prstGeom>
        </p:spPr>
      </p:pic>
      <p:pic>
        <p:nvPicPr>
          <p:cNvPr id="26" name="OTag">
            <a:extLst>
              <a:ext uri="{FF2B5EF4-FFF2-40B4-BE49-F238E27FC236}">
                <a16:creationId xmlns:a16="http://schemas.microsoft.com/office/drawing/2014/main" id="{42D6F87D-23AA-1D42-BDBA-F6833AC9A0E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0" name="Text Field">
            <a:extLst>
              <a:ext uri="{FF2B5EF4-FFF2-40B4-BE49-F238E27FC236}">
                <a16:creationId xmlns:a16="http://schemas.microsoft.com/office/drawing/2014/main" id="{283762D0-0D31-A347-AD9E-095398CD17C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2000" y="5152453"/>
            <a:ext cx="5029200" cy="89518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F273E805-B8FF-F84B-99E6-4636F8BD3EB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2000" y="4814860"/>
            <a:ext cx="5029200" cy="266291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3" name="Accent Mark">
            <a:extLst>
              <a:ext uri="{FF2B5EF4-FFF2-40B4-BE49-F238E27FC236}">
                <a16:creationId xmlns:a16="http://schemas.microsoft.com/office/drawing/2014/main" id="{8E2FAFB4-C5ED-BC4A-844D-BB78D3D28B90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8" y="456108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hank You">
            <a:extLst>
              <a:ext uri="{FF2B5EF4-FFF2-40B4-BE49-F238E27FC236}">
                <a16:creationId xmlns:a16="http://schemas.microsoft.com/office/drawing/2014/main" id="{1A667D4A-FE6C-2E44-8B9A-7F59515458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2001" y="3814489"/>
            <a:ext cx="5029200" cy="492443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pic>
        <p:nvPicPr>
          <p:cNvPr id="14" name="Abstract Illustration">
            <a:extLst>
              <a:ext uri="{FF2B5EF4-FFF2-40B4-BE49-F238E27FC236}">
                <a16:creationId xmlns:a16="http://schemas.microsoft.com/office/drawing/2014/main" id="{49F92AE8-C0F0-CF4B-B569-964245B0041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3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D3FFBA5B-62FF-264E-B8E4-FF1CAC709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">
            <a:extLst>
              <a:ext uri="{FF2B5EF4-FFF2-40B4-BE49-F238E27FC236}">
                <a16:creationId xmlns:a16="http://schemas.microsoft.com/office/drawing/2014/main" id="{354CBADF-4ACD-0F4D-BEAD-FB9AFF378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3" name="Abstract Illustration">
            <a:extLst>
              <a:ext uri="{FF2B5EF4-FFF2-40B4-BE49-F238E27FC236}">
                <a16:creationId xmlns:a16="http://schemas.microsoft.com/office/drawing/2014/main" id="{3201D9B7-EB85-9E42-AFF5-8FDDBB072D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9" y="0"/>
            <a:ext cx="6096000" cy="6858000"/>
          </a:xfrm>
          <a:prstGeom prst="rect">
            <a:avLst/>
          </a:prstGeom>
        </p:spPr>
      </p:pic>
      <p:pic>
        <p:nvPicPr>
          <p:cNvPr id="26" name="OTag">
            <a:extLst>
              <a:ext uri="{FF2B5EF4-FFF2-40B4-BE49-F238E27FC236}">
                <a16:creationId xmlns:a16="http://schemas.microsoft.com/office/drawing/2014/main" id="{42D6F87D-23AA-1D42-BDBA-F6833AC9A0E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0" name="Text Field">
            <a:extLst>
              <a:ext uri="{FF2B5EF4-FFF2-40B4-BE49-F238E27FC236}">
                <a16:creationId xmlns:a16="http://schemas.microsoft.com/office/drawing/2014/main" id="{C30DAEE6-7960-B84D-9E43-8297742115C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2000" y="5152453"/>
            <a:ext cx="5029200" cy="89518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B550C986-DC1D-064A-8410-E4A8A3C3A46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2000" y="4814860"/>
            <a:ext cx="5029200" cy="266291"/>
          </a:xfrm>
        </p:spPr>
        <p:txBody>
          <a:bodyPr>
            <a:no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3" name="Accent Mark">
            <a:extLst>
              <a:ext uri="{FF2B5EF4-FFF2-40B4-BE49-F238E27FC236}">
                <a16:creationId xmlns:a16="http://schemas.microsoft.com/office/drawing/2014/main" id="{8E2FAFB4-C5ED-BC4A-844D-BB78D3D28B90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8" y="456108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hank You">
            <a:extLst>
              <a:ext uri="{FF2B5EF4-FFF2-40B4-BE49-F238E27FC236}">
                <a16:creationId xmlns:a16="http://schemas.microsoft.com/office/drawing/2014/main" id="{1A667D4A-FE6C-2E44-8B9A-7F59515458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2001" y="3814489"/>
            <a:ext cx="5029200" cy="492443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4234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Closing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racle Logo">
            <a:extLst>
              <a:ext uri="{FF2B5EF4-FFF2-40B4-BE49-F238E27FC236}">
                <a16:creationId xmlns:a16="http://schemas.microsoft.com/office/drawing/2014/main" id="{675A5E3C-9B7E-1248-9024-5EE790FC68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7854" y="2915192"/>
            <a:ext cx="4896293" cy="1027617"/>
          </a:xfrm>
          <a:prstGeom prst="rect">
            <a:avLst/>
          </a:prstGeom>
        </p:spPr>
      </p:pic>
      <p:pic>
        <p:nvPicPr>
          <p:cNvPr id="5" name="Abstract Pattern Strip">
            <a:extLst>
              <a:ext uri="{FF2B5EF4-FFF2-40B4-BE49-F238E27FC236}">
                <a16:creationId xmlns:a16="http://schemas.microsoft.com/office/drawing/2014/main" id="{DA24CEA9-EF8C-E942-A55B-0044027368B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1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- 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racle Logo">
            <a:extLst>
              <a:ext uri="{FF2B5EF4-FFF2-40B4-BE49-F238E27FC236}">
                <a16:creationId xmlns:a16="http://schemas.microsoft.com/office/drawing/2014/main" id="{675A5E3C-9B7E-1248-9024-5EE790FC68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647854" y="2915192"/>
            <a:ext cx="4896292" cy="1027617"/>
          </a:xfrm>
          <a:prstGeom prst="rect">
            <a:avLst/>
          </a:prstGeom>
        </p:spPr>
      </p:pic>
      <p:pic>
        <p:nvPicPr>
          <p:cNvPr id="5" name="Abstract Pattern Strip">
            <a:extLst>
              <a:ext uri="{FF2B5EF4-FFF2-40B4-BE49-F238E27FC236}">
                <a16:creationId xmlns:a16="http://schemas.microsoft.com/office/drawing/2014/main" id="{DA24CEA9-EF8C-E942-A55B-0044027368B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0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ssion Statem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llustration">
            <a:extLst>
              <a:ext uri="{FF2B5EF4-FFF2-40B4-BE49-F238E27FC236}">
                <a16:creationId xmlns:a16="http://schemas.microsoft.com/office/drawing/2014/main" id="{7F6A0B0D-9890-B044-B4D0-946D1FDB96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54000"/>
            <a:ext cx="12192000" cy="6604000"/>
          </a:xfrm>
          <a:prstGeom prst="rect">
            <a:avLst/>
          </a:prstGeom>
        </p:spPr>
      </p:pic>
      <p:pic>
        <p:nvPicPr>
          <p:cNvPr id="7" name="Abstract Pattern Strip">
            <a:extLst>
              <a:ext uri="{FF2B5EF4-FFF2-40B4-BE49-F238E27FC236}">
                <a16:creationId xmlns:a16="http://schemas.microsoft.com/office/drawing/2014/main" id="{32EC640D-2BE6-E443-B041-C48A5A91F1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0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ight - Titl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loud">
            <a:extLst>
              <a:ext uri="{FF2B5EF4-FFF2-40B4-BE49-F238E27FC236}">
                <a16:creationId xmlns:a16="http://schemas.microsoft.com/office/drawing/2014/main" id="{AF68B48D-7F95-4DA7-B664-4C9D86C8F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31" b="29623"/>
          <a:stretch/>
        </p:blipFill>
        <p:spPr>
          <a:xfrm>
            <a:off x="6694964" y="318983"/>
            <a:ext cx="5101904" cy="1509818"/>
          </a:xfrm>
          <a:prstGeom prst="rect">
            <a:avLst/>
          </a:prstGeom>
        </p:spPr>
      </p:pic>
      <p:sp>
        <p:nvSpPr>
          <p:cNvPr id="18" name="Title">
            <a:extLst>
              <a:ext uri="{FF2B5EF4-FFF2-40B4-BE49-F238E27FC236}">
                <a16:creationId xmlns:a16="http://schemas.microsoft.com/office/drawing/2014/main" id="{7EB50C14-95FD-4BA4-AED6-A1D55121D1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871" y="508000"/>
            <a:ext cx="10671048" cy="82296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A7769D6F-94B5-44BC-81E6-D6C499F1A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871" y="1830033"/>
            <a:ext cx="10671048" cy="4277080"/>
          </a:xfrm>
          <a:noFill/>
        </p:spPr>
        <p:txBody>
          <a:bodyPr vert="horz" lIns="0" tIns="0" rIns="0" bIns="0" rtlCol="0">
            <a:noAutofit/>
          </a:bodyPr>
          <a:lstStyle>
            <a:lvl1pPr>
              <a:defRPr lang="en-US" sz="1800" b="0" i="0" smtClean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>
              <a:defRPr lang="en-US" sz="1800" b="0" i="0" smtClean="0">
                <a:latin typeface="Oracle Sans" panose="020B0503020204020204" pitchFamily="34" charset="0"/>
                <a:cs typeface="Oracle Sans" panose="020B0503020204020204" pitchFamily="34" charset="0"/>
              </a:defRPr>
            </a:lvl2pPr>
            <a:lvl3pPr>
              <a:defRPr lang="en-US" sz="1600" smtClean="0">
                <a:latin typeface="Oracle Sans Light" panose="020B0403020204020204" pitchFamily="34" charset="0"/>
                <a:cs typeface="Oracle Sans Light" panose="020B0403020204020204" pitchFamily="34" charset="0"/>
              </a:defRPr>
            </a:lvl3pPr>
            <a:lvl4pPr>
              <a:defRPr lang="en-US" sz="1400" smtClean="0">
                <a:latin typeface="Oracle Sans Light" panose="020B0403020204020204" pitchFamily="34" charset="0"/>
                <a:cs typeface="Oracle Sans Light" panose="020B0403020204020204" pitchFamily="34" charset="0"/>
              </a:defRPr>
            </a:lvl4pPr>
            <a:lvl5pPr>
              <a:defRPr lang="en-US" sz="1200">
                <a:latin typeface="Oracle Sans Light" panose="020B0403020204020204" pitchFamily="34" charset="0"/>
                <a:cs typeface="Oracle Sans Light" panose="020B0403020204020204" pitchFamily="34" charset="0"/>
              </a:defRPr>
            </a:lvl5pPr>
          </a:lstStyle>
          <a:p>
            <a:pPr marL="0" marR="0" lvl="0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 altLang="ja-JP"/>
              <a:t>Click to edit Master text styles</a:t>
            </a:r>
          </a:p>
          <a:p>
            <a:pPr marL="0" marR="0" lvl="1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 altLang="ja-JP"/>
              <a:t>Second level</a:t>
            </a:r>
          </a:p>
          <a:p>
            <a:pPr marL="0" marR="0" lvl="2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 altLang="ja-JP"/>
              <a:t>Third level</a:t>
            </a:r>
          </a:p>
          <a:p>
            <a:pPr marL="0" marR="0" lvl="3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 altLang="ja-JP"/>
              <a:t>Fourth level</a:t>
            </a:r>
          </a:p>
          <a:p>
            <a:pPr marL="0" marR="0" lvl="4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49C3E4A-56A6-4657-815D-5F0928FE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">
            <a:extLst>
              <a:ext uri="{FF2B5EF4-FFF2-40B4-BE49-F238E27FC236}">
                <a16:creationId xmlns:a16="http://schemas.microsoft.com/office/drawing/2014/main" id="{681B7FDB-21AD-43D3-9629-6865ECE7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sp>
        <p:nvSpPr>
          <p:cNvPr id="11" name="Date">
            <a:extLst>
              <a:ext uri="{FF2B5EF4-FFF2-40B4-BE49-F238E27FC236}">
                <a16:creationId xmlns:a16="http://schemas.microsoft.com/office/drawing/2014/main" id="{2872A553-B5A6-4603-91A2-FF76401D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9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ight - Numbered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loud">
            <a:extLst>
              <a:ext uri="{FF2B5EF4-FFF2-40B4-BE49-F238E27FC236}">
                <a16:creationId xmlns:a16="http://schemas.microsoft.com/office/drawing/2014/main" id="{B9D94F4A-D0AE-411E-9303-E56AFB72B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27" b="29367"/>
          <a:stretch/>
        </p:blipFill>
        <p:spPr>
          <a:xfrm>
            <a:off x="5552282" y="4393976"/>
            <a:ext cx="6133750" cy="1713138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3B7A3120-AB01-4329-8201-BBB9833616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Number 1">
            <a:extLst>
              <a:ext uri="{FF2B5EF4-FFF2-40B4-BE49-F238E27FC236}">
                <a16:creationId xmlns:a16="http://schemas.microsoft.com/office/drawing/2014/main" id="{85B432C7-6194-C04D-8607-A1DFBA321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5" y="1833748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" name="Text Field 1">
            <a:extLst>
              <a:ext uri="{FF2B5EF4-FFF2-40B4-BE49-F238E27FC236}">
                <a16:creationId xmlns:a16="http://schemas.microsoft.com/office/drawing/2014/main" id="{FD86EFD9-8225-47A7-9DFF-A350F67E9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411" y="1797991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5" name="Number 2">
            <a:extLst>
              <a:ext uri="{FF2B5EF4-FFF2-40B4-BE49-F238E27FC236}">
                <a16:creationId xmlns:a16="http://schemas.microsoft.com/office/drawing/2014/main" id="{06493D53-065B-674D-B762-76404273F0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8095" y="2345834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9" name="Text Field 2">
            <a:extLst>
              <a:ext uri="{FF2B5EF4-FFF2-40B4-BE49-F238E27FC236}">
                <a16:creationId xmlns:a16="http://schemas.microsoft.com/office/drawing/2014/main" id="{53E966DA-E5B9-074E-B0AA-F5451AF51BA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371411" y="2317188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6" name="Number 3">
            <a:extLst>
              <a:ext uri="{FF2B5EF4-FFF2-40B4-BE49-F238E27FC236}">
                <a16:creationId xmlns:a16="http://schemas.microsoft.com/office/drawing/2014/main" id="{DD2FB6D0-D95C-6242-A795-CCD93D8A20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95" y="2865008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0" name="Text Field 3">
            <a:extLst>
              <a:ext uri="{FF2B5EF4-FFF2-40B4-BE49-F238E27FC236}">
                <a16:creationId xmlns:a16="http://schemas.microsoft.com/office/drawing/2014/main" id="{35FDD008-E0E6-4746-AB5B-78D012E92B2E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371411" y="2836385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7" name="Number 4">
            <a:extLst>
              <a:ext uri="{FF2B5EF4-FFF2-40B4-BE49-F238E27FC236}">
                <a16:creationId xmlns:a16="http://schemas.microsoft.com/office/drawing/2014/main" id="{D25DA43B-4E3A-394F-B8B3-16A0A25D8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8095" y="3384182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Field 4">
            <a:extLst>
              <a:ext uri="{FF2B5EF4-FFF2-40B4-BE49-F238E27FC236}">
                <a16:creationId xmlns:a16="http://schemas.microsoft.com/office/drawing/2014/main" id="{A5DE72B7-8353-7C47-A8C2-69DED713D17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371411" y="3355582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8" name="Number 5">
            <a:extLst>
              <a:ext uri="{FF2B5EF4-FFF2-40B4-BE49-F238E27FC236}">
                <a16:creationId xmlns:a16="http://schemas.microsoft.com/office/drawing/2014/main" id="{0EC907BF-0F79-AE40-A0E1-10EDEEBBA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8095" y="3903354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Field 5">
            <a:extLst>
              <a:ext uri="{FF2B5EF4-FFF2-40B4-BE49-F238E27FC236}">
                <a16:creationId xmlns:a16="http://schemas.microsoft.com/office/drawing/2014/main" id="{6D1BD307-5E4B-9647-A402-54CF30BEC3C6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371411" y="3874779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ADC3B97F-4317-2244-A893-1F690DBA4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">
            <a:extLst>
              <a:ext uri="{FF2B5EF4-FFF2-40B4-BE49-F238E27FC236}">
                <a16:creationId xmlns:a16="http://schemas.microsoft.com/office/drawing/2014/main" id="{5C832301-2AE4-1245-BF5A-702B01115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B2AA63D4-B866-431A-A0C7-C492B68FD181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18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Light - Numbered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loud">
            <a:extLst>
              <a:ext uri="{FF2B5EF4-FFF2-40B4-BE49-F238E27FC236}">
                <a16:creationId xmlns:a16="http://schemas.microsoft.com/office/drawing/2014/main" id="{B9D94F4A-D0AE-411E-9303-E56AFB72B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27" b="29367"/>
          <a:stretch/>
        </p:blipFill>
        <p:spPr>
          <a:xfrm>
            <a:off x="5552282" y="4393976"/>
            <a:ext cx="6133750" cy="1713138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3B7A3120-AB01-4329-8201-BBB9833616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Number 1">
            <a:extLst>
              <a:ext uri="{FF2B5EF4-FFF2-40B4-BE49-F238E27FC236}">
                <a16:creationId xmlns:a16="http://schemas.microsoft.com/office/drawing/2014/main" id="{85B432C7-6194-C04D-8607-A1DFBA321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5" y="1833748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" name="Text Field 1">
            <a:extLst>
              <a:ext uri="{FF2B5EF4-FFF2-40B4-BE49-F238E27FC236}">
                <a16:creationId xmlns:a16="http://schemas.microsoft.com/office/drawing/2014/main" id="{FD86EFD9-8225-47A7-9DFF-A350F67E9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411" y="1797991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5" name="Number 2">
            <a:extLst>
              <a:ext uri="{FF2B5EF4-FFF2-40B4-BE49-F238E27FC236}">
                <a16:creationId xmlns:a16="http://schemas.microsoft.com/office/drawing/2014/main" id="{06493D53-065B-674D-B762-76404273F0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8095" y="2345834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9" name="Text Field 2">
            <a:extLst>
              <a:ext uri="{FF2B5EF4-FFF2-40B4-BE49-F238E27FC236}">
                <a16:creationId xmlns:a16="http://schemas.microsoft.com/office/drawing/2014/main" id="{53E966DA-E5B9-074E-B0AA-F5451AF51BA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371411" y="2317188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6" name="Number 3">
            <a:extLst>
              <a:ext uri="{FF2B5EF4-FFF2-40B4-BE49-F238E27FC236}">
                <a16:creationId xmlns:a16="http://schemas.microsoft.com/office/drawing/2014/main" id="{DD2FB6D0-D95C-6242-A795-CCD93D8A20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95" y="2865008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0" name="Text Field 3">
            <a:extLst>
              <a:ext uri="{FF2B5EF4-FFF2-40B4-BE49-F238E27FC236}">
                <a16:creationId xmlns:a16="http://schemas.microsoft.com/office/drawing/2014/main" id="{35FDD008-E0E6-4746-AB5B-78D012E92B2E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371411" y="2836385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7" name="Number 4">
            <a:extLst>
              <a:ext uri="{FF2B5EF4-FFF2-40B4-BE49-F238E27FC236}">
                <a16:creationId xmlns:a16="http://schemas.microsoft.com/office/drawing/2014/main" id="{D25DA43B-4E3A-394F-B8B3-16A0A25D8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8095" y="3384182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Field 4">
            <a:extLst>
              <a:ext uri="{FF2B5EF4-FFF2-40B4-BE49-F238E27FC236}">
                <a16:creationId xmlns:a16="http://schemas.microsoft.com/office/drawing/2014/main" id="{A5DE72B7-8353-7C47-A8C2-69DED713D17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371411" y="3355582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8" name="Number 5">
            <a:extLst>
              <a:ext uri="{FF2B5EF4-FFF2-40B4-BE49-F238E27FC236}">
                <a16:creationId xmlns:a16="http://schemas.microsoft.com/office/drawing/2014/main" id="{0EC907BF-0F79-AE40-A0E1-10EDEEBBA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8095" y="3903354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Field 5">
            <a:extLst>
              <a:ext uri="{FF2B5EF4-FFF2-40B4-BE49-F238E27FC236}">
                <a16:creationId xmlns:a16="http://schemas.microsoft.com/office/drawing/2014/main" id="{6D1BD307-5E4B-9647-A402-54CF30BEC3C6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371411" y="3874779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ADC3B97F-4317-2244-A893-1F690DBA4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">
            <a:extLst>
              <a:ext uri="{FF2B5EF4-FFF2-40B4-BE49-F238E27FC236}">
                <a16:creationId xmlns:a16="http://schemas.microsoft.com/office/drawing/2014/main" id="{5C832301-2AE4-1245-BF5A-702B01115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B2AA63D4-B866-431A-A0C7-C492B68FD181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5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Light - Numbered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Cloud">
            <a:extLst>
              <a:ext uri="{FF2B5EF4-FFF2-40B4-BE49-F238E27FC236}">
                <a16:creationId xmlns:a16="http://schemas.microsoft.com/office/drawing/2014/main" id="{3CFD71AD-DED9-6542-9425-0CD364D04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2282" y="4403039"/>
            <a:ext cx="6133750" cy="169501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CCDE9-9415-4B6A-88C5-02BDAA76AAC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2000" y="1609724"/>
            <a:ext cx="10687050" cy="4505325"/>
          </a:xfrm>
          <a:noFill/>
        </p:spPr>
        <p:txBody>
          <a:bodyPr vert="horz" lIns="0" tIns="0" rIns="0" bIns="0" rtlCol="0">
            <a:noAutofit/>
          </a:bodyPr>
          <a:lstStyle>
            <a:lvl1pPr marL="365125" indent="-365125">
              <a:buClr>
                <a:schemeClr val="accent5"/>
              </a:buClr>
              <a:buFont typeface="+mj-lt"/>
              <a:buAutoNum type="arabicPeriod"/>
              <a:defRPr lang="en-US" dirty="0"/>
            </a:lvl1pPr>
            <a:lvl2pPr marL="548640">
              <a:defRPr lang="en-US" dirty="0"/>
            </a:lvl2pPr>
            <a:lvl3pPr marL="731520">
              <a:defRPr lang="en-US" dirty="0"/>
            </a:lvl3pPr>
            <a:lvl4pPr marL="914400">
              <a:defRPr lang="en-US" dirty="0"/>
            </a:lvl4pPr>
            <a:lvl5pPr marL="1097280">
              <a:defRPr lang="en-US" dirty="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C807732-3520-4DBF-9B75-86BA2E562D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46362-5F33-4F04-9B32-535D333E29C7}"/>
              </a:ext>
            </a:extLst>
          </p:cNvPr>
          <p:cNvSpPr>
            <a:spLocks noGrp="1"/>
          </p:cNvSpPr>
          <p:nvPr>
            <p:ph type="dt" sz="half" idx="4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61260-593D-4AD6-A0E4-834F8BAAC63D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71F68-88E7-48F0-B084-32D91B0A0BEB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34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Remote Speak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Data Texture Image">
            <a:extLst>
              <a:ext uri="{FF2B5EF4-FFF2-40B4-BE49-F238E27FC236}">
                <a16:creationId xmlns:a16="http://schemas.microsoft.com/office/drawing/2014/main" id="{73F4589A-9C99-164D-9D84-960DB40412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0"/>
          <a:stretch/>
        </p:blipFill>
        <p:spPr>
          <a:xfrm>
            <a:off x="0" y="0"/>
            <a:ext cx="4876800" cy="6858000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92A4D63A-A370-2A4C-A33C-8C21ECFC1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5D4E711C-2B74-4D47-977C-7079F47DF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15" name="OTag">
            <a:extLst>
              <a:ext uri="{FF2B5EF4-FFF2-40B4-BE49-F238E27FC236}">
                <a16:creationId xmlns:a16="http://schemas.microsoft.com/office/drawing/2014/main" id="{9AF00931-5664-524C-9EEF-7CBC5B15785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21" name="Text Field">
            <a:extLst>
              <a:ext uri="{FF2B5EF4-FFF2-40B4-BE49-F238E27FC236}">
                <a16:creationId xmlns:a16="http://schemas.microsoft.com/office/drawing/2014/main" id="{517ED098-6976-5549-9CFB-EE89734AF8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26737" y="3682683"/>
            <a:ext cx="6297168" cy="11324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Company</a:t>
            </a:r>
          </a:p>
          <a:p>
            <a:pPr lvl="0"/>
            <a:r>
              <a:rPr lang="en-US" dirty="0"/>
              <a:t>Date</a:t>
            </a:r>
          </a:p>
        </p:txBody>
      </p:sp>
      <p:cxnSp>
        <p:nvCxnSpPr>
          <p:cNvPr id="22" name="Accent Mark">
            <a:extLst>
              <a:ext uri="{FF2B5EF4-FFF2-40B4-BE49-F238E27FC236}">
                <a16:creationId xmlns:a16="http://schemas.microsoft.com/office/drawing/2014/main" id="{7A6B761E-671F-4A43-9B1D-C5C5AC5BF314}"/>
              </a:ext>
            </a:extLst>
          </p:cNvPr>
          <p:cNvCxnSpPr>
            <a:cxnSpLocks/>
          </p:cNvCxnSpPr>
          <p:nvPr userDrawn="1"/>
        </p:nvCxnSpPr>
        <p:spPr>
          <a:xfrm flipH="1">
            <a:off x="5132832" y="3428683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">
            <a:extLst>
              <a:ext uri="{FF2B5EF4-FFF2-40B4-BE49-F238E27FC236}">
                <a16:creationId xmlns:a16="http://schemas.microsoft.com/office/drawing/2014/main" id="{D94542D5-A1D6-E542-963D-B72B60EDE0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6736" y="2351724"/>
            <a:ext cx="6297167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Add title here. Also remove/replace placeholder image as needed.</a:t>
            </a:r>
          </a:p>
        </p:txBody>
      </p:sp>
      <p:pic>
        <p:nvPicPr>
          <p:cNvPr id="11" name="Abstract Pattern Strip">
            <a:extLst>
              <a:ext uri="{FF2B5EF4-FFF2-40B4-BE49-F238E27FC236}">
                <a16:creationId xmlns:a16="http://schemas.microsoft.com/office/drawing/2014/main" id="{F250772B-6865-E140-9F39-D8998E91A7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3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Light - Numbered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Cloud">
            <a:extLst>
              <a:ext uri="{FF2B5EF4-FFF2-40B4-BE49-F238E27FC236}">
                <a16:creationId xmlns:a16="http://schemas.microsoft.com/office/drawing/2014/main" id="{3CFD71AD-DED9-6542-9425-0CD364D04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2282" y="4403039"/>
            <a:ext cx="6133750" cy="169501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CCDE9-9415-4B6A-88C5-02BDAA76AAC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2000" y="1609724"/>
            <a:ext cx="10687050" cy="4505325"/>
          </a:xfrm>
          <a:noFill/>
        </p:spPr>
        <p:txBody>
          <a:bodyPr vert="horz" lIns="0" tIns="0" rIns="0" bIns="0" rtlCol="0">
            <a:noAutofit/>
          </a:bodyPr>
          <a:lstStyle>
            <a:lvl1pPr marL="365125" indent="-365125">
              <a:buClr>
                <a:schemeClr val="accent5"/>
              </a:buClr>
              <a:buFont typeface="+mj-lt"/>
              <a:buAutoNum type="arabicPeriod"/>
              <a:defRPr lang="en-US" dirty="0"/>
            </a:lvl1pPr>
            <a:lvl2pPr marL="548640">
              <a:defRPr lang="en-US" dirty="0"/>
            </a:lvl2pPr>
            <a:lvl3pPr marL="731520">
              <a:defRPr lang="en-US" dirty="0"/>
            </a:lvl3pPr>
            <a:lvl4pPr marL="914400">
              <a:defRPr lang="en-US" dirty="0"/>
            </a:lvl4pPr>
            <a:lvl5pPr marL="1097280">
              <a:defRPr lang="en-US" dirty="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C807732-3520-4DBF-9B75-86BA2E562D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46362-5F33-4F04-9B32-535D333E29C7}"/>
              </a:ext>
            </a:extLst>
          </p:cNvPr>
          <p:cNvSpPr>
            <a:spLocks noGrp="1"/>
          </p:cNvSpPr>
          <p:nvPr>
            <p:ph type="dt" sz="half" idx="4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61260-593D-4AD6-A0E4-834F8BAAC63D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71F68-88E7-48F0-B084-32D91B0A0BEB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2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Light 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DC53-8C9C-498E-B290-9D8A7BD5A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F0623-491F-4111-9D00-4928E929DD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38B88-B728-4B83-AB8A-F97CCD7D93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/>
          <a:lstStyle/>
          <a:p>
            <a:fld id="{7C371504-33D9-B044-8C50-620C44A06C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938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Light - Numbered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Cloud">
            <a:extLst>
              <a:ext uri="{FF2B5EF4-FFF2-40B4-BE49-F238E27FC236}">
                <a16:creationId xmlns:a16="http://schemas.microsoft.com/office/drawing/2014/main" id="{3CFD71AD-DED9-6542-9425-0CD364D04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2282" y="4403039"/>
            <a:ext cx="6133750" cy="169501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CCDE9-9415-4B6A-88C5-02BDAA76AAC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2000" y="1609724"/>
            <a:ext cx="10687050" cy="4505325"/>
          </a:xfrm>
          <a:noFill/>
        </p:spPr>
        <p:txBody>
          <a:bodyPr vert="horz" lIns="0" tIns="0" rIns="0" bIns="0" rtlCol="0">
            <a:noAutofit/>
          </a:bodyPr>
          <a:lstStyle>
            <a:lvl1pPr marL="365125" indent="-365125">
              <a:buClr>
                <a:schemeClr val="accent5"/>
              </a:buClr>
              <a:buFont typeface="+mj-lt"/>
              <a:buAutoNum type="arabicPeriod"/>
              <a:defRPr lang="en-US" dirty="0"/>
            </a:lvl1pPr>
            <a:lvl2pPr marL="548640">
              <a:defRPr lang="en-US" dirty="0"/>
            </a:lvl2pPr>
            <a:lvl3pPr marL="731520">
              <a:defRPr lang="en-US" dirty="0"/>
            </a:lvl3pPr>
            <a:lvl4pPr marL="914400">
              <a:defRPr lang="en-US" dirty="0"/>
            </a:lvl4pPr>
            <a:lvl5pPr marL="1097280">
              <a:defRPr lang="en-US" dirty="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C807732-3520-4DBF-9B75-86BA2E562D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46362-5F33-4F04-9B32-535D333E29C7}"/>
              </a:ext>
            </a:extLst>
          </p:cNvPr>
          <p:cNvSpPr>
            <a:spLocks noGrp="1"/>
          </p:cNvSpPr>
          <p:nvPr>
            <p:ph type="dt" sz="half" idx="4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61260-593D-4AD6-A0E4-834F8BAAC63D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71F68-88E7-48F0-B084-32D91B0A0BEB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73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x on a black background&#10;&#10;Description automatically generated">
            <a:extLst>
              <a:ext uri="{FF2B5EF4-FFF2-40B4-BE49-F238E27FC236}">
                <a16:creationId xmlns:a16="http://schemas.microsoft.com/office/drawing/2014/main" id="{113833CF-6915-C703-EBBE-410087175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04187">
            <a:off x="5889197" y="-205348"/>
            <a:ext cx="5060639" cy="3204752"/>
          </a:xfrm>
          <a:prstGeom prst="rect">
            <a:avLst/>
          </a:prstGeom>
        </p:spPr>
      </p:pic>
      <p:pic>
        <p:nvPicPr>
          <p:cNvPr id="14" name="Picture 13" descr="A yellow oval object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1A85DAA0-E311-529E-91EA-4025AADED43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6420" r="37339"/>
          <a:stretch/>
        </p:blipFill>
        <p:spPr>
          <a:xfrm>
            <a:off x="8041120" y="1"/>
            <a:ext cx="4150880" cy="37918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A41C88-1C81-EC1E-4969-64DE6FEB1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720" y="1709737"/>
            <a:ext cx="10515491" cy="285273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37D5B-7EB1-0DBC-E46A-0EFA0AFE39E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720" y="4589463"/>
            <a:ext cx="10515491" cy="1500188"/>
          </a:xfrm>
        </p:spPr>
        <p:txBody>
          <a:bodyPr/>
          <a:lstStyle>
            <a:lvl1pPr marL="0" indent="0">
              <a:buNone/>
              <a:defRPr sz="1200">
                <a:solidFill>
                  <a:schemeClr val="accent3">
                    <a:lumMod val="60000"/>
                    <a:lumOff val="40000"/>
                  </a:schemeClr>
                </a:solidFill>
                <a:latin typeface="Oracle Sans Semi Bold" panose="020B0503020204020204"/>
              </a:defRPr>
            </a:lvl1pPr>
            <a:lvl2pPr marL="22858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17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75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292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51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09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 descr="A picture containing graphics, screenshot, red&#10;&#10;Description automatically generated">
            <a:extLst>
              <a:ext uri="{FF2B5EF4-FFF2-40B4-BE49-F238E27FC236}">
                <a16:creationId xmlns:a16="http://schemas.microsoft.com/office/drawing/2014/main" id="{F7D16AA9-787D-DAE6-CA4E-1813DACE0D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7963" r="5619"/>
          <a:stretch/>
        </p:blipFill>
        <p:spPr>
          <a:xfrm>
            <a:off x="5485079" y="1"/>
            <a:ext cx="3677103" cy="16480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660F0C-DAE4-7D45-A719-FB8999C49E2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771" r="21184" b="-36771"/>
          <a:stretch/>
        </p:blipFill>
        <p:spPr>
          <a:xfrm>
            <a:off x="2582731" y="0"/>
            <a:ext cx="9609269" cy="121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20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Numbered Outli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Data Texture Cloud">
            <a:extLst>
              <a:ext uri="{FF2B5EF4-FFF2-40B4-BE49-F238E27FC236}">
                <a16:creationId xmlns:a16="http://schemas.microsoft.com/office/drawing/2014/main" id="{4F1E65AD-22C9-374C-97B0-B5C16E332C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sp>
        <p:nvSpPr>
          <p:cNvPr id="27" name="Slide Number">
            <a:extLst>
              <a:ext uri="{FF2B5EF4-FFF2-40B4-BE49-F238E27FC236}">
                <a16:creationId xmlns:a16="http://schemas.microsoft.com/office/drawing/2014/main" id="{ADC3B97F-4317-2244-A893-1F690DBA4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">
            <a:extLst>
              <a:ext uri="{FF2B5EF4-FFF2-40B4-BE49-F238E27FC236}">
                <a16:creationId xmlns:a16="http://schemas.microsoft.com/office/drawing/2014/main" id="{85B46AA8-D09D-BE40-ACE3-50825069F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6" name="OTag">
            <a:extLst>
              <a:ext uri="{FF2B5EF4-FFF2-40B4-BE49-F238E27FC236}">
                <a16:creationId xmlns:a16="http://schemas.microsoft.com/office/drawing/2014/main" id="{6B255320-7797-3244-AB7F-7048F2FDBB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8" name="Number">
            <a:extLst>
              <a:ext uri="{FF2B5EF4-FFF2-40B4-BE49-F238E27FC236}">
                <a16:creationId xmlns:a16="http://schemas.microsoft.com/office/drawing/2014/main" id="{0EC907BF-0F79-AE40-A0E1-10EDEEBBA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8095" y="3916426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7" name="Number">
            <a:extLst>
              <a:ext uri="{FF2B5EF4-FFF2-40B4-BE49-F238E27FC236}">
                <a16:creationId xmlns:a16="http://schemas.microsoft.com/office/drawing/2014/main" id="{D25DA43B-4E3A-394F-B8B3-16A0A25D8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8095" y="3397254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6" name="Number">
            <a:extLst>
              <a:ext uri="{FF2B5EF4-FFF2-40B4-BE49-F238E27FC236}">
                <a16:creationId xmlns:a16="http://schemas.microsoft.com/office/drawing/2014/main" id="{DD2FB6D0-D95C-6242-A795-CCD93D8A20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95" y="2878080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5" name="Number">
            <a:extLst>
              <a:ext uri="{FF2B5EF4-FFF2-40B4-BE49-F238E27FC236}">
                <a16:creationId xmlns:a16="http://schemas.microsoft.com/office/drawing/2014/main" id="{06493D53-065B-674D-B762-76404273F0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8095" y="2358906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3" name="Number">
            <a:extLst>
              <a:ext uri="{FF2B5EF4-FFF2-40B4-BE49-F238E27FC236}">
                <a16:creationId xmlns:a16="http://schemas.microsoft.com/office/drawing/2014/main" id="{85B432C7-6194-C04D-8607-A1DFBA321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5" y="1839732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Field">
            <a:extLst>
              <a:ext uri="{FF2B5EF4-FFF2-40B4-BE49-F238E27FC236}">
                <a16:creationId xmlns:a16="http://schemas.microsoft.com/office/drawing/2014/main" id="{6D1BD307-5E4B-9647-A402-54CF30BEC3C6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371411" y="3916426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Field">
            <a:extLst>
              <a:ext uri="{FF2B5EF4-FFF2-40B4-BE49-F238E27FC236}">
                <a16:creationId xmlns:a16="http://schemas.microsoft.com/office/drawing/2014/main" id="{A5DE72B7-8353-7C47-A8C2-69DED713D17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371411" y="3397229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Field">
            <a:extLst>
              <a:ext uri="{FF2B5EF4-FFF2-40B4-BE49-F238E27FC236}">
                <a16:creationId xmlns:a16="http://schemas.microsoft.com/office/drawing/2014/main" id="{35FDD008-E0E6-4746-AB5B-78D012E92B2E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371411" y="2878032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Field">
            <a:extLst>
              <a:ext uri="{FF2B5EF4-FFF2-40B4-BE49-F238E27FC236}">
                <a16:creationId xmlns:a16="http://schemas.microsoft.com/office/drawing/2014/main" id="{53E966DA-E5B9-074E-B0AA-F5451AF51BA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371411" y="2358835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Field">
            <a:extLst>
              <a:ext uri="{FF2B5EF4-FFF2-40B4-BE49-F238E27FC236}">
                <a16:creationId xmlns:a16="http://schemas.microsoft.com/office/drawing/2014/main" id="{FD86EFD9-8225-47A7-9DFF-A350F67E9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411" y="1839638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30" name="Accent Mark">
            <a:extLst>
              <a:ext uri="{FF2B5EF4-FFF2-40B4-BE49-F238E27FC236}">
                <a16:creationId xmlns:a16="http://schemas.microsoft.com/office/drawing/2014/main" id="{27BF9EF6-C607-E74B-BE4E-C1CEE539A463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">
            <a:extLst>
              <a:ext uri="{FF2B5EF4-FFF2-40B4-BE49-F238E27FC236}">
                <a16:creationId xmlns:a16="http://schemas.microsoft.com/office/drawing/2014/main" id="{1F2D107A-3A71-E74E-9042-88878562136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2000" y="508000"/>
            <a:ext cx="10671048" cy="822960"/>
          </a:xfrm>
        </p:spPr>
        <p:txBody>
          <a:bodyPr anchor="b" anchorCtr="0"/>
          <a:lstStyle>
            <a:lvl1pPr>
              <a:defRPr sz="2400" b="1"/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24" name="Abstract Pattern Strip">
            <a:extLst>
              <a:ext uri="{FF2B5EF4-FFF2-40B4-BE49-F238E27FC236}">
                <a16:creationId xmlns:a16="http://schemas.microsoft.com/office/drawing/2014/main" id="{6389BC6F-934C-3E4C-8EFF-C5723C482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4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Numbered Outli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Data Texture Cloud">
            <a:extLst>
              <a:ext uri="{FF2B5EF4-FFF2-40B4-BE49-F238E27FC236}">
                <a16:creationId xmlns:a16="http://schemas.microsoft.com/office/drawing/2014/main" id="{69E13B9F-678E-A049-88C5-7C61A70A28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sp>
        <p:nvSpPr>
          <p:cNvPr id="27" name="Slide Number">
            <a:extLst>
              <a:ext uri="{FF2B5EF4-FFF2-40B4-BE49-F238E27FC236}">
                <a16:creationId xmlns:a16="http://schemas.microsoft.com/office/drawing/2014/main" id="{ADC3B97F-4317-2244-A893-1F690DBA4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">
            <a:extLst>
              <a:ext uri="{FF2B5EF4-FFF2-40B4-BE49-F238E27FC236}">
                <a16:creationId xmlns:a16="http://schemas.microsoft.com/office/drawing/2014/main" id="{85B46AA8-D09D-BE40-ACE3-50825069F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6" name="OTag">
            <a:extLst>
              <a:ext uri="{FF2B5EF4-FFF2-40B4-BE49-F238E27FC236}">
                <a16:creationId xmlns:a16="http://schemas.microsoft.com/office/drawing/2014/main" id="{6B255320-7797-3244-AB7F-7048F2FDBB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8" name="Number">
            <a:extLst>
              <a:ext uri="{FF2B5EF4-FFF2-40B4-BE49-F238E27FC236}">
                <a16:creationId xmlns:a16="http://schemas.microsoft.com/office/drawing/2014/main" id="{0EC907BF-0F79-AE40-A0E1-10EDEEBBA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8095" y="3916426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7" name="Number">
            <a:extLst>
              <a:ext uri="{FF2B5EF4-FFF2-40B4-BE49-F238E27FC236}">
                <a16:creationId xmlns:a16="http://schemas.microsoft.com/office/drawing/2014/main" id="{D25DA43B-4E3A-394F-B8B3-16A0A25D8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8095" y="3397254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6" name="Number">
            <a:extLst>
              <a:ext uri="{FF2B5EF4-FFF2-40B4-BE49-F238E27FC236}">
                <a16:creationId xmlns:a16="http://schemas.microsoft.com/office/drawing/2014/main" id="{DD2FB6D0-D95C-6242-A795-CCD93D8A20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95" y="2878080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5" name="Number">
            <a:extLst>
              <a:ext uri="{FF2B5EF4-FFF2-40B4-BE49-F238E27FC236}">
                <a16:creationId xmlns:a16="http://schemas.microsoft.com/office/drawing/2014/main" id="{06493D53-065B-674D-B762-76404273F0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8095" y="2358906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3" name="Number">
            <a:extLst>
              <a:ext uri="{FF2B5EF4-FFF2-40B4-BE49-F238E27FC236}">
                <a16:creationId xmlns:a16="http://schemas.microsoft.com/office/drawing/2014/main" id="{85B432C7-6194-C04D-8607-A1DFBA321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5" y="1839732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Field">
            <a:extLst>
              <a:ext uri="{FF2B5EF4-FFF2-40B4-BE49-F238E27FC236}">
                <a16:creationId xmlns:a16="http://schemas.microsoft.com/office/drawing/2014/main" id="{6D1BD307-5E4B-9647-A402-54CF30BEC3C6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371411" y="3916426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Field">
            <a:extLst>
              <a:ext uri="{FF2B5EF4-FFF2-40B4-BE49-F238E27FC236}">
                <a16:creationId xmlns:a16="http://schemas.microsoft.com/office/drawing/2014/main" id="{A5DE72B7-8353-7C47-A8C2-69DED713D17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371411" y="3397229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Field">
            <a:extLst>
              <a:ext uri="{FF2B5EF4-FFF2-40B4-BE49-F238E27FC236}">
                <a16:creationId xmlns:a16="http://schemas.microsoft.com/office/drawing/2014/main" id="{35FDD008-E0E6-4746-AB5B-78D012E92B2E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371411" y="2878032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Field">
            <a:extLst>
              <a:ext uri="{FF2B5EF4-FFF2-40B4-BE49-F238E27FC236}">
                <a16:creationId xmlns:a16="http://schemas.microsoft.com/office/drawing/2014/main" id="{53E966DA-E5B9-074E-B0AA-F5451AF51BA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371411" y="2358835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Field">
            <a:extLst>
              <a:ext uri="{FF2B5EF4-FFF2-40B4-BE49-F238E27FC236}">
                <a16:creationId xmlns:a16="http://schemas.microsoft.com/office/drawing/2014/main" id="{FD86EFD9-8225-47A7-9DFF-A350F67E9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411" y="1839638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30" name="Accent Mark">
            <a:extLst>
              <a:ext uri="{FF2B5EF4-FFF2-40B4-BE49-F238E27FC236}">
                <a16:creationId xmlns:a16="http://schemas.microsoft.com/office/drawing/2014/main" id="{27BF9EF6-C607-E74B-BE4E-C1CEE539A463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">
            <a:extLst>
              <a:ext uri="{FF2B5EF4-FFF2-40B4-BE49-F238E27FC236}">
                <a16:creationId xmlns:a16="http://schemas.microsoft.com/office/drawing/2014/main" id="{023B1513-D7D1-ED45-9AE9-75BA91464BF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2000" y="508000"/>
            <a:ext cx="10671048" cy="822960"/>
          </a:xfrm>
        </p:spPr>
        <p:txBody>
          <a:bodyPr anchor="b" anchorCtr="0"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24" name="Abstract Pattern Strip">
            <a:extLst>
              <a:ext uri="{FF2B5EF4-FFF2-40B4-BE49-F238E27FC236}">
                <a16:creationId xmlns:a16="http://schemas.microsoft.com/office/drawing/2014/main" id="{6389BC6F-934C-3E4C-8EFF-C5723C482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8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Numbered Outlin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Data Texture Cloud">
            <a:extLst>
              <a:ext uri="{FF2B5EF4-FFF2-40B4-BE49-F238E27FC236}">
                <a16:creationId xmlns:a16="http://schemas.microsoft.com/office/drawing/2014/main" id="{6BADE36C-1CA5-5845-B02A-AEABA73DB1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sp>
        <p:nvSpPr>
          <p:cNvPr id="31" name="Slide Number">
            <a:extLst>
              <a:ext uri="{FF2B5EF4-FFF2-40B4-BE49-F238E27FC236}">
                <a16:creationId xmlns:a16="http://schemas.microsoft.com/office/drawing/2014/main" id="{CC5C0CA0-2B8A-9F4E-A261-9C8E089C7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Footer">
            <a:extLst>
              <a:ext uri="{FF2B5EF4-FFF2-40B4-BE49-F238E27FC236}">
                <a16:creationId xmlns:a16="http://schemas.microsoft.com/office/drawing/2014/main" id="{0F89BA71-120A-294B-9F4B-975AFA693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6" name="OTag">
            <a:extLst>
              <a:ext uri="{FF2B5EF4-FFF2-40B4-BE49-F238E27FC236}">
                <a16:creationId xmlns:a16="http://schemas.microsoft.com/office/drawing/2014/main" id="{6B255320-7797-3244-AB7F-7048F2FDBB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8" name="Number">
            <a:extLst>
              <a:ext uri="{FF2B5EF4-FFF2-40B4-BE49-F238E27FC236}">
                <a16:creationId xmlns:a16="http://schemas.microsoft.com/office/drawing/2014/main" id="{2F38CE05-2128-F946-832B-CF7806F2B5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42892" y="3916426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7" name="Number">
            <a:extLst>
              <a:ext uri="{FF2B5EF4-FFF2-40B4-BE49-F238E27FC236}">
                <a16:creationId xmlns:a16="http://schemas.microsoft.com/office/drawing/2014/main" id="{57B2FD3E-93EE-0A45-9E7C-CB3E576565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2892" y="3397254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6" name="Number">
            <a:extLst>
              <a:ext uri="{FF2B5EF4-FFF2-40B4-BE49-F238E27FC236}">
                <a16:creationId xmlns:a16="http://schemas.microsoft.com/office/drawing/2014/main" id="{4C37858A-AC21-CB41-8C96-65D9002230E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42892" y="2878080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5" name="Number">
            <a:extLst>
              <a:ext uri="{FF2B5EF4-FFF2-40B4-BE49-F238E27FC236}">
                <a16:creationId xmlns:a16="http://schemas.microsoft.com/office/drawing/2014/main" id="{97B05350-6C68-E84A-81F0-64BB53EE5EE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42892" y="2358906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4" name="Number">
            <a:extLst>
              <a:ext uri="{FF2B5EF4-FFF2-40B4-BE49-F238E27FC236}">
                <a16:creationId xmlns:a16="http://schemas.microsoft.com/office/drawing/2014/main" id="{50B157E0-DFD4-4442-837D-FEFEE0ED83D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2892" y="1839732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2" name="Text Field">
            <a:extLst>
              <a:ext uri="{FF2B5EF4-FFF2-40B4-BE49-F238E27FC236}">
                <a16:creationId xmlns:a16="http://schemas.microsoft.com/office/drawing/2014/main" id="{513F9047-4D4F-4944-A54F-6838E69D529C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946209" y="3916426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1" name="Text Field">
            <a:extLst>
              <a:ext uri="{FF2B5EF4-FFF2-40B4-BE49-F238E27FC236}">
                <a16:creationId xmlns:a16="http://schemas.microsoft.com/office/drawing/2014/main" id="{AB0EA59E-C5BD-2449-B9B1-56DEAED420FF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946209" y="3397229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0" name="Text Field">
            <a:extLst>
              <a:ext uri="{FF2B5EF4-FFF2-40B4-BE49-F238E27FC236}">
                <a16:creationId xmlns:a16="http://schemas.microsoft.com/office/drawing/2014/main" id="{22511F22-E591-F74E-BFD2-CDD45D3AD3EB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6946209" y="2878032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9" name="Text Field">
            <a:extLst>
              <a:ext uri="{FF2B5EF4-FFF2-40B4-BE49-F238E27FC236}">
                <a16:creationId xmlns:a16="http://schemas.microsoft.com/office/drawing/2014/main" id="{22D41171-F1BC-0242-9A58-63B4D72A490C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6946209" y="2358835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3" name="Text Field">
            <a:extLst>
              <a:ext uri="{FF2B5EF4-FFF2-40B4-BE49-F238E27FC236}">
                <a16:creationId xmlns:a16="http://schemas.microsoft.com/office/drawing/2014/main" id="{3D9253FE-8D61-AC4A-B664-3F8478D670B8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946209" y="1839638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27" name="Column Divider">
            <a:extLst>
              <a:ext uri="{FF2B5EF4-FFF2-40B4-BE49-F238E27FC236}">
                <a16:creationId xmlns:a16="http://schemas.microsoft.com/office/drawing/2014/main" id="{90C130B8-DB30-A047-8311-FCD7EEDF456C}"/>
              </a:ext>
            </a:extLst>
          </p:cNvPr>
          <p:cNvCxnSpPr/>
          <p:nvPr userDrawn="1"/>
        </p:nvCxnSpPr>
        <p:spPr>
          <a:xfrm>
            <a:off x="6096002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Number">
            <a:extLst>
              <a:ext uri="{FF2B5EF4-FFF2-40B4-BE49-F238E27FC236}">
                <a16:creationId xmlns:a16="http://schemas.microsoft.com/office/drawing/2014/main" id="{0EC907BF-0F79-AE40-A0E1-10EDEEBBA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8095" y="3916426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7" name="Number">
            <a:extLst>
              <a:ext uri="{FF2B5EF4-FFF2-40B4-BE49-F238E27FC236}">
                <a16:creationId xmlns:a16="http://schemas.microsoft.com/office/drawing/2014/main" id="{D25DA43B-4E3A-394F-B8B3-16A0A25D8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8095" y="3397254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None/>
              <a:tabLst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 dirty="0"/>
              <a:t>X</a:t>
            </a:r>
          </a:p>
        </p:txBody>
      </p:sp>
      <p:sp>
        <p:nvSpPr>
          <p:cNvPr id="16" name="Number">
            <a:extLst>
              <a:ext uri="{FF2B5EF4-FFF2-40B4-BE49-F238E27FC236}">
                <a16:creationId xmlns:a16="http://schemas.microsoft.com/office/drawing/2014/main" id="{DD2FB6D0-D95C-6242-A795-CCD93D8A20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95" y="2878080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None/>
              <a:tabLst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 dirty="0"/>
              <a:t>X</a:t>
            </a:r>
          </a:p>
          <a:p>
            <a:pPr lvl="0"/>
            <a:endParaRPr lang="en-US" dirty="0"/>
          </a:p>
        </p:txBody>
      </p:sp>
      <p:sp>
        <p:nvSpPr>
          <p:cNvPr id="15" name="Number">
            <a:extLst>
              <a:ext uri="{FF2B5EF4-FFF2-40B4-BE49-F238E27FC236}">
                <a16:creationId xmlns:a16="http://schemas.microsoft.com/office/drawing/2014/main" id="{06493D53-065B-674D-B762-76404273F0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8095" y="2358906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None/>
              <a:tabLst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 dirty="0"/>
              <a:t>X</a:t>
            </a:r>
          </a:p>
          <a:p>
            <a:pPr lvl="0"/>
            <a:endParaRPr lang="en-US" dirty="0"/>
          </a:p>
        </p:txBody>
      </p:sp>
      <p:sp>
        <p:nvSpPr>
          <p:cNvPr id="13" name="Number">
            <a:extLst>
              <a:ext uri="{FF2B5EF4-FFF2-40B4-BE49-F238E27FC236}">
                <a16:creationId xmlns:a16="http://schemas.microsoft.com/office/drawing/2014/main" id="{85B432C7-6194-C04D-8607-A1DFBA321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5" y="1839732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Field">
            <a:extLst>
              <a:ext uri="{FF2B5EF4-FFF2-40B4-BE49-F238E27FC236}">
                <a16:creationId xmlns:a16="http://schemas.microsoft.com/office/drawing/2014/main" id="{6D1BD307-5E4B-9647-A402-54CF30BEC3C6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371412" y="3916426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Field">
            <a:extLst>
              <a:ext uri="{FF2B5EF4-FFF2-40B4-BE49-F238E27FC236}">
                <a16:creationId xmlns:a16="http://schemas.microsoft.com/office/drawing/2014/main" id="{A5DE72B7-8353-7C47-A8C2-69DED713D17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371412" y="3397229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Field">
            <a:extLst>
              <a:ext uri="{FF2B5EF4-FFF2-40B4-BE49-F238E27FC236}">
                <a16:creationId xmlns:a16="http://schemas.microsoft.com/office/drawing/2014/main" id="{35FDD008-E0E6-4746-AB5B-78D012E92B2E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371412" y="2878032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Field">
            <a:extLst>
              <a:ext uri="{FF2B5EF4-FFF2-40B4-BE49-F238E27FC236}">
                <a16:creationId xmlns:a16="http://schemas.microsoft.com/office/drawing/2014/main" id="{53E966DA-E5B9-074E-B0AA-F5451AF51BA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371412" y="2358835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Field">
            <a:extLst>
              <a:ext uri="{FF2B5EF4-FFF2-40B4-BE49-F238E27FC236}">
                <a16:creationId xmlns:a16="http://schemas.microsoft.com/office/drawing/2014/main" id="{FD86EFD9-8225-47A7-9DFF-A350F67E9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412" y="1839638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30" name="Accent Mark">
            <a:extLst>
              <a:ext uri="{FF2B5EF4-FFF2-40B4-BE49-F238E27FC236}">
                <a16:creationId xmlns:a16="http://schemas.microsoft.com/office/drawing/2014/main" id="{27BF9EF6-C607-E74B-BE4E-C1CEE539A463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">
            <a:extLst>
              <a:ext uri="{FF2B5EF4-FFF2-40B4-BE49-F238E27FC236}">
                <a16:creationId xmlns:a16="http://schemas.microsoft.com/office/drawing/2014/main" id="{985C1EE6-5D28-F64E-BD6D-93704583EE4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62000" y="508000"/>
            <a:ext cx="10671048" cy="822960"/>
          </a:xfrm>
        </p:spPr>
        <p:txBody>
          <a:bodyPr anchor="b" anchorCtr="0"/>
          <a:lstStyle>
            <a:lvl1pPr>
              <a:defRPr sz="2400" b="1"/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24" name="Abstract Pattern Strip">
            <a:extLst>
              <a:ext uri="{FF2B5EF4-FFF2-40B4-BE49-F238E27FC236}">
                <a16:creationId xmlns:a16="http://schemas.microsoft.com/office/drawing/2014/main" id="{6389BC6F-934C-3E4C-8EFF-C5723C482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8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70F255-3C2A-4AC7-8935-184146E3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08000"/>
            <a:ext cx="10671048" cy="8229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Headline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04250-C0B4-A84F-9EB2-31C880A9C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837944"/>
            <a:ext cx="10671048" cy="4261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indent</a:t>
            </a:r>
          </a:p>
          <a:p>
            <a:pPr lvl="2"/>
            <a:r>
              <a:rPr lang="en-US" dirty="0"/>
              <a:t>Second indent</a:t>
            </a:r>
          </a:p>
          <a:p>
            <a:pPr lvl="3"/>
            <a:r>
              <a:rPr lang="en-US" dirty="0"/>
              <a:t>Third indent</a:t>
            </a:r>
          </a:p>
          <a:p>
            <a:pPr lvl="4"/>
            <a:r>
              <a:rPr lang="en-US" dirty="0"/>
              <a:t>Fourth indent</a:t>
            </a:r>
          </a:p>
          <a:p>
            <a:pPr lvl="5"/>
            <a:r>
              <a:rPr lang="en-US" dirty="0"/>
              <a:t>Fifth indent</a:t>
            </a:r>
          </a:p>
          <a:p>
            <a:pPr lvl="6"/>
            <a:r>
              <a:rPr lang="en-US" dirty="0"/>
              <a:t>Sixth indent</a:t>
            </a:r>
          </a:p>
        </p:txBody>
      </p:sp>
    </p:spTree>
    <p:extLst>
      <p:ext uri="{BB962C8B-B14F-4D97-AF65-F5344CB8AC3E}">
        <p14:creationId xmlns:p14="http://schemas.microsoft.com/office/powerpoint/2010/main" val="363230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82" r:id="rId2"/>
    <p:sldLayoutId id="2147483746" r:id="rId3"/>
    <p:sldLayoutId id="2147483783" r:id="rId4"/>
    <p:sldLayoutId id="2147483749" r:id="rId5"/>
    <p:sldLayoutId id="2147483784" r:id="rId6"/>
    <p:sldLayoutId id="2147483750" r:id="rId7"/>
    <p:sldLayoutId id="2147483790" r:id="rId8"/>
    <p:sldLayoutId id="2147483779" r:id="rId9"/>
    <p:sldLayoutId id="2147483791" r:id="rId10"/>
    <p:sldLayoutId id="2147483751" r:id="rId11"/>
    <p:sldLayoutId id="2147483792" r:id="rId12"/>
    <p:sldLayoutId id="2147483752" r:id="rId13"/>
    <p:sldLayoutId id="2147483793" r:id="rId14"/>
    <p:sldLayoutId id="2147483753" r:id="rId15"/>
    <p:sldLayoutId id="2147483794" r:id="rId16"/>
    <p:sldLayoutId id="2147483756" r:id="rId17"/>
    <p:sldLayoutId id="2147483795" r:id="rId18"/>
    <p:sldLayoutId id="2147483754" r:id="rId19"/>
    <p:sldLayoutId id="2147483796" r:id="rId20"/>
    <p:sldLayoutId id="2147483778" r:id="rId21"/>
    <p:sldLayoutId id="2147483797" r:id="rId22"/>
    <p:sldLayoutId id="2147483757" r:id="rId23"/>
    <p:sldLayoutId id="2147483798" r:id="rId24"/>
    <p:sldLayoutId id="2147483774" r:id="rId25"/>
    <p:sldLayoutId id="2147483799" r:id="rId26"/>
    <p:sldLayoutId id="2147483759" r:id="rId27"/>
    <p:sldLayoutId id="2147483800" r:id="rId28"/>
    <p:sldLayoutId id="2147483775" r:id="rId29"/>
    <p:sldLayoutId id="2147483801" r:id="rId30"/>
    <p:sldLayoutId id="2147483760" r:id="rId31"/>
    <p:sldLayoutId id="2147483802" r:id="rId32"/>
    <p:sldLayoutId id="2147483776" r:id="rId33"/>
    <p:sldLayoutId id="2147483808" r:id="rId34"/>
    <p:sldLayoutId id="2147483773" r:id="rId35"/>
    <p:sldLayoutId id="2147483804" r:id="rId36"/>
    <p:sldLayoutId id="2147483777" r:id="rId37"/>
    <p:sldLayoutId id="2147483805" r:id="rId38"/>
    <p:sldLayoutId id="2147483761" r:id="rId39"/>
    <p:sldLayoutId id="2147483806" r:id="rId40"/>
    <p:sldLayoutId id="2147483781" r:id="rId41"/>
    <p:sldLayoutId id="2147483807" r:id="rId42"/>
    <p:sldLayoutId id="2147483762" r:id="rId43"/>
    <p:sldLayoutId id="2147483809" r:id="rId44"/>
    <p:sldLayoutId id="2147483766" r:id="rId45"/>
    <p:sldLayoutId id="2147483786" r:id="rId46"/>
    <p:sldLayoutId id="2147483768" r:id="rId47"/>
    <p:sldLayoutId id="2147483788" r:id="rId48"/>
    <p:sldLayoutId id="2147483769" r:id="rId49"/>
    <p:sldLayoutId id="2147483789" r:id="rId50"/>
    <p:sldLayoutId id="2147483763" r:id="rId51"/>
    <p:sldLayoutId id="2147483810" r:id="rId52"/>
    <p:sldLayoutId id="2147483744" r:id="rId53"/>
    <p:sldLayoutId id="2147483811" r:id="rId54"/>
    <p:sldLayoutId id="2147483742" r:id="rId55"/>
    <p:sldLayoutId id="2147483814" r:id="rId56"/>
    <p:sldLayoutId id="2147483815" r:id="rId57"/>
    <p:sldLayoutId id="2147483816" r:id="rId58"/>
    <p:sldLayoutId id="2147483817" r:id="rId59"/>
    <p:sldLayoutId id="2147483819" r:id="rId60"/>
    <p:sldLayoutId id="2147483820" r:id="rId61"/>
    <p:sldLayoutId id="2147483822" r:id="rId62"/>
    <p:sldLayoutId id="2147483823" r:id="rId63"/>
  </p:sldLayoutIdLst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kumimoji="1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5000"/>
        </a:lnSpc>
        <a:spcBef>
          <a:spcPts val="600"/>
        </a:spcBef>
        <a:spcAft>
          <a:spcPts val="0"/>
        </a:spcAft>
        <a:buClrTx/>
        <a:buSzTx/>
        <a:buFont typeface="System Font Regular"/>
        <a:buNone/>
        <a:tabLst/>
        <a:defRPr kumimoji="1" sz="1800" b="0" i="0" kern="1200">
          <a:solidFill>
            <a:schemeClr val="tx1"/>
          </a:solidFill>
          <a:latin typeface="Oracle Sans" panose="020B0503020204020204" pitchFamily="34" charset="0"/>
          <a:ea typeface="+mn-ea"/>
          <a:cs typeface="Oracle Sans" panose="020B0503020204020204" pitchFamily="34" charset="0"/>
        </a:defRPr>
      </a:lvl1pPr>
      <a:lvl2pPr marL="365760" marR="0" indent="-182880" algn="l" defTabSz="914400" rtl="0" eaLnBrk="1" fontAlgn="auto" latinLnBrk="0" hangingPunct="1">
        <a:lnSpc>
          <a:spcPct val="95000"/>
        </a:lnSpc>
        <a:spcBef>
          <a:spcPts val="6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kumimoji="1" sz="1800" b="0" i="0" kern="1200">
          <a:solidFill>
            <a:schemeClr val="tx1"/>
          </a:solidFill>
          <a:latin typeface="Oracle Sans" panose="020B0503020204020204" pitchFamily="34" charset="0"/>
          <a:ea typeface="+mn-ea"/>
          <a:cs typeface="Oracle Sans" panose="020B0503020204020204" pitchFamily="34" charset="0"/>
        </a:defRPr>
      </a:lvl2pPr>
      <a:lvl3pPr marL="731520" marR="0" indent="-182880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Pct val="120000"/>
        <a:buFont typeface="System Font Regular"/>
        <a:buChar char="-"/>
        <a:tabLst/>
        <a:defRPr kumimoji="1" sz="160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3pPr>
      <a:lvl4pPr marL="1097280" marR="0" indent="-182880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Pct val="100000"/>
        <a:buFont typeface="System Font Regular"/>
        <a:buChar char="◦"/>
        <a:tabLst/>
        <a:defRPr kumimoji="1" sz="140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4pPr>
      <a:lvl5pPr marL="1463040" marR="0" indent="-182880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Tx/>
        <a:buFont typeface="System Font Regular"/>
        <a:buChar char="•"/>
        <a:tabLst/>
        <a:defRPr kumimoji="1" sz="120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5pPr>
      <a:lvl6pPr marL="1828800" indent="-182880" algn="l" defTabSz="9144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SzPct val="120000"/>
        <a:buFont typeface="System Font Regular"/>
        <a:buChar char="-"/>
        <a:defRPr kumimoji="1" sz="12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6pPr>
      <a:lvl7pPr marL="2194560" indent="-182880" algn="l" defTabSz="9144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Font typeface="System Font Regular"/>
        <a:buChar char="◦"/>
        <a:defRPr kumimoji="1" sz="12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6" userDrawn="1">
          <p15:clr>
            <a:srgbClr val="F26B43"/>
          </p15:clr>
        </p15:guide>
        <p15:guide id="2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6AD05BE-D9C2-DECE-E029-DCC036BA5034}"/>
              </a:ext>
            </a:extLst>
          </p:cNvPr>
          <p:cNvSpPr txBox="1">
            <a:spLocks/>
          </p:cNvSpPr>
          <p:nvPr/>
        </p:nvSpPr>
        <p:spPr>
          <a:xfrm>
            <a:off x="424070" y="2653747"/>
            <a:ext cx="10482205" cy="357778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kumimoji="1" sz="1800" b="0" i="0" kern="1200">
                <a:solidFill>
                  <a:schemeClr val="tx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  <a:lvl2pPr marL="365760" marR="0" indent="-18288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800" b="0" i="0" kern="1200">
                <a:solidFill>
                  <a:schemeClr val="tx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2pPr>
            <a:lvl3pPr marL="731520" marR="0" indent="-18288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Pct val="120000"/>
              <a:buFont typeface="System Font Regular"/>
              <a:buChar char="-"/>
              <a:tabLst/>
              <a:defRPr kumimoji="1" sz="1600" kern="1200">
                <a:solidFill>
                  <a:schemeClr val="tx1"/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3pPr>
            <a:lvl4pPr marL="1097280" marR="0" indent="-18288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System Font Regular"/>
              <a:buChar char="◦"/>
              <a:tabLst/>
              <a:defRPr kumimoji="1" sz="1400" kern="1200">
                <a:solidFill>
                  <a:schemeClr val="tx1"/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4pPr>
            <a:lvl5pPr marL="1463040" marR="0" indent="-18288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System Font Regular"/>
              <a:buChar char="•"/>
              <a:tabLst/>
              <a:defRPr kumimoji="1" sz="1200" kern="1200">
                <a:solidFill>
                  <a:schemeClr val="tx1"/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5pPr>
            <a:lvl6pPr marL="1828800" indent="-182880" algn="l" defTabSz="9144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ct val="120000"/>
              <a:buFont typeface="System Font Regular"/>
              <a:buChar char="-"/>
              <a:defRPr kumimoji="1" sz="1200" b="0" i="0" kern="1200">
                <a:solidFill>
                  <a:schemeClr val="tx1"/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6pPr>
            <a:lvl7pPr marL="2194560" indent="-182880" algn="l" defTabSz="9144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Font typeface="System Font Regular"/>
              <a:buChar char="◦"/>
              <a:defRPr kumimoji="1" sz="1200" b="0" i="0" kern="1200">
                <a:solidFill>
                  <a:schemeClr val="tx1"/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 Optimal for Content Upgrades with Low Rank Adaption:</a:t>
            </a:r>
            <a:endParaRPr lang="en-US" altLang="ja-JP" sz="20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Learning Rate: 3e-4</a:t>
            </a:r>
            <a:endParaRPr lang="en-US" altLang="ja-JP" sz="20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Epochs: 3/5 is enough</a:t>
            </a:r>
            <a:endParaRPr lang="en-US" altLang="ja-JP" sz="20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LoRA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Rank: 128</a:t>
            </a:r>
            <a:endParaRPr lang="en-US" altLang="ja-JP" sz="20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LoRA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Alpha: 256</a:t>
            </a:r>
            <a:endParaRPr lang="en-US" altLang="ja-JP" sz="20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Cutoff length: depends on your problem, but between 128 and 512 tokens</a:t>
            </a:r>
            <a:endParaRPr lang="en-US" altLang="ja-JP" sz="20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Linear Learning Rate Scheduler</a:t>
            </a:r>
            <a:endParaRPr lang="en-US" altLang="ja-JP" sz="2000" dirty="0">
              <a:latin typeface="Calibri" panose="020F0502020204030204" pitchFamily="34" charset="0"/>
            </a:endParaRPr>
          </a:p>
          <a:p>
            <a:endParaRPr lang="en-US" sz="2000" dirty="0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139D022D-4AD7-FC18-D7B2-8AC779843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70" y="626463"/>
            <a:ext cx="10671048" cy="822960"/>
          </a:xfrm>
        </p:spPr>
        <p:txBody>
          <a:bodyPr anchor="ctr"/>
          <a:lstStyle/>
          <a:p>
            <a:r>
              <a:rPr lang="en-US" altLang="ja-JP" sz="280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Fine-tuning Parameters</a:t>
            </a:r>
            <a:endParaRPr kumimoji="1" lang="en-US" sz="3200" dirty="0"/>
          </a:p>
        </p:txBody>
      </p:sp>
    </p:spTree>
    <p:extLst>
      <p:ext uri="{BB962C8B-B14F-4D97-AF65-F5344CB8AC3E}">
        <p14:creationId xmlns:p14="http://schemas.microsoft.com/office/powerpoint/2010/main" val="1810110645"/>
      </p:ext>
    </p:extLst>
  </p:cSld>
  <p:clrMapOvr>
    <a:masterClrMapping/>
  </p:clrMapOvr>
</p:sld>
</file>

<file path=ppt/theme/theme1.xml><?xml version="1.0" encoding="utf-8"?>
<a:theme xmlns:a="http://schemas.openxmlformats.org/drawingml/2006/main" name="Parent Master">
  <a:themeElements>
    <a:clrScheme name="Redwood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2C5967"/>
      </a:hlink>
      <a:folHlink>
        <a:srgbClr val="2C5967"/>
      </a:folHlink>
    </a:clrScheme>
    <a:fontScheme name="Oracle">
      <a:majorFont>
        <a:latin typeface="Georgia"/>
        <a:ea typeface=""/>
        <a:cs typeface=""/>
      </a:majorFont>
      <a:minorFont>
        <a:latin typeface="Oracl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7150">
          <a:solidFill>
            <a:srgbClr val="FF0000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kumimoji="1" sz="2400" dirty="0">
            <a:solidFill>
              <a:schemeClr val="bg2">
                <a:lumMod val="2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3975">
          <a:solidFill>
            <a:srgbClr val="00B050"/>
          </a:solidFill>
          <a:miter lim="800000"/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Ocean">
      <a:srgbClr val="2C5967"/>
    </a:custClr>
    <a:custClr name="Surf">
      <a:srgbClr val="41817E"/>
    </a:custClr>
    <a:custClr name="Sand">
      <a:srgbClr val="E5DBBE"/>
    </a:custClr>
    <a:custClr name="Pebble">
      <a:srgbClr val="8B8580"/>
    </a:custClr>
    <a:custClr name="Granite">
      <a:srgbClr val="67605B"/>
    </a:custClr>
  </a:custClrLst>
  <a:extLst>
    <a:ext uri="{05A4C25C-085E-4340-85A3-A5531E510DB2}">
      <thm15:themeFamily xmlns:thm15="http://schemas.microsoft.com/office/thememl/2012/main" name="Oracle_Redwood_V.1.12" id="{878A0AAF-E664-3E4F-A21B-193120842E9E}" vid="{F5146310-29D8-F84C-8C69-019CEAF6B8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Oracle_Redwood_V.1.12</Template>
  <TotalTime>14411</TotalTime>
  <Words>47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Meiryo UI</vt:lpstr>
      <vt:lpstr>System Font Regular</vt:lpstr>
      <vt:lpstr>游ゴシック</vt:lpstr>
      <vt:lpstr>Arial</vt:lpstr>
      <vt:lpstr>Calibri</vt:lpstr>
      <vt:lpstr>Georgia</vt:lpstr>
      <vt:lpstr>Oracle Sans</vt:lpstr>
      <vt:lpstr>Oracle Sans Light</vt:lpstr>
      <vt:lpstr>Oracle Sans Semi Bold</vt:lpstr>
      <vt:lpstr>Parent Master</vt:lpstr>
      <vt:lpstr>Fine-tuning Parameters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Yasuko Okuyama</dc:creator>
  <cp:lastModifiedBy>Jungwoo Ryoo</cp:lastModifiedBy>
  <cp:revision>938</cp:revision>
  <cp:lastPrinted>2022-11-28T08:25:24Z</cp:lastPrinted>
  <dcterms:created xsi:type="dcterms:W3CDTF">2020-04-13T02:54:13Z</dcterms:created>
  <dcterms:modified xsi:type="dcterms:W3CDTF">2025-01-29T15:40:17Z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6665055-977f-4acd-9884-1bec8e5ad200_Enabled">
    <vt:lpwstr>true</vt:lpwstr>
  </property>
  <property fmtid="{D5CDD505-2E9C-101B-9397-08002B2CF9AE}" pid="3" name="MSIP_Label_56665055-977f-4acd-9884-1bec8e5ad200_SetDate">
    <vt:lpwstr>2025-01-29T04:58:01Z</vt:lpwstr>
  </property>
  <property fmtid="{D5CDD505-2E9C-101B-9397-08002B2CF9AE}" pid="4" name="MSIP_Label_56665055-977f-4acd-9884-1bec8e5ad200_Method">
    <vt:lpwstr>Standard</vt:lpwstr>
  </property>
  <property fmtid="{D5CDD505-2E9C-101B-9397-08002B2CF9AE}" pid="5" name="MSIP_Label_56665055-977f-4acd-9884-1bec8e5ad200_Name">
    <vt:lpwstr>Anyone ( Unrestricted )</vt:lpwstr>
  </property>
  <property fmtid="{D5CDD505-2E9C-101B-9397-08002B2CF9AE}" pid="6" name="MSIP_Label_56665055-977f-4acd-9884-1bec8e5ad200_SiteId">
    <vt:lpwstr>4e2c6054-71cb-48f1-bd6c-3a9705aca71b</vt:lpwstr>
  </property>
  <property fmtid="{D5CDD505-2E9C-101B-9397-08002B2CF9AE}" pid="7" name="MSIP_Label_56665055-977f-4acd-9884-1bec8e5ad200_ActionId">
    <vt:lpwstr>be146dcc-895d-42c3-9e39-6b380191c4cf</vt:lpwstr>
  </property>
  <property fmtid="{D5CDD505-2E9C-101B-9397-08002B2CF9AE}" pid="8" name="MSIP_Label_56665055-977f-4acd-9884-1bec8e5ad200_ContentBits">
    <vt:lpwstr>3</vt:lpwstr>
  </property>
  <property fmtid="{D5CDD505-2E9C-101B-9397-08002B2CF9AE}" pid="9" name="ClassificationContentMarkingFooterLocations">
    <vt:lpwstr>Parent Master:7</vt:lpwstr>
  </property>
  <property fmtid="{D5CDD505-2E9C-101B-9397-08002B2CF9AE}" pid="10" name="ClassificationContentMarkingFooterText">
    <vt:lpwstr>Confidential - Oracle Restricted</vt:lpwstr>
  </property>
  <property fmtid="{D5CDD505-2E9C-101B-9397-08002B2CF9AE}" pid="11" name="ClassificationContentMarkingHeaderLocations">
    <vt:lpwstr>Parent Master:6</vt:lpwstr>
  </property>
  <property fmtid="{D5CDD505-2E9C-101B-9397-08002B2CF9AE}" pid="12" name="ClassificationContentMarkingHeaderText">
    <vt:lpwstr>Confidential - Oracle Restricted</vt:lpwstr>
  </property>
</Properties>
</file>