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8C5-B005-446C-A278-9177CF373B31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6379E-D099-4603-85DB-485613381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1772816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" descr="E:\zigbee\和玛\系统图\控制器\678wireless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917278"/>
            <a:ext cx="4103687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611560" y="764704"/>
            <a:ext cx="5221288" cy="305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Based on HA1.2 standard protocol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Built-in </a:t>
            </a:r>
            <a:r>
              <a:rPr lang="en-US" altLang="zh-CN" sz="1000" dirty="0" err="1"/>
              <a:t>ZigBee</a:t>
            </a:r>
            <a:r>
              <a:rPr lang="en-US" altLang="zh-CN" sz="100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Supports large number of 2,500 devices connection.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Able to achieve short &amp; long distance controlling LED lights by    </a:t>
            </a:r>
          </a:p>
          <a:p>
            <a:pPr>
              <a:defRPr/>
            </a:pPr>
            <a:r>
              <a:rPr lang="en-US" altLang="zh-CN" sz="1000" dirty="0"/>
              <a:t>      multi  solutions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Work with 1-10V or 0-10V dimming drivers, daylight sensor    </a:t>
            </a:r>
          </a:p>
          <a:p>
            <a:pPr>
              <a:defRPr/>
            </a:pPr>
            <a:r>
              <a:rPr lang="en-US" altLang="zh-CN" sz="1000" dirty="0"/>
              <a:t>      and motion sensor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Built-in lighting protector, 6KV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Support Over-the-Air upgrade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Power metering</a:t>
            </a:r>
            <a:endParaRPr lang="zh-CN" altLang="zh-CN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804292"/>
          <a:ext cx="4038600" cy="255270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SAC722-SC-BS-EAR-OTA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Input Power/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 100-277Vac   50/60Hz   1-10V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0-10V Max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15mA 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Relay Max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10A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PF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 0.4 (MAX Load)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Control Distance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20-30m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-40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 to 85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Waterproof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IP67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Wire Rod Diameter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D=9mm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Parameter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3717032"/>
          <a:ext cx="4826000" cy="2924175"/>
        </p:xfrm>
        <a:graphic>
          <a:graphicData uri="http://schemas.openxmlformats.org/drawingml/2006/table">
            <a:tbl>
              <a:tblPr/>
              <a:tblGrid>
                <a:gridCol w="1246955"/>
                <a:gridCol w="1193015"/>
                <a:gridCol w="1193015"/>
                <a:gridCol w="1193015"/>
              </a:tblGrid>
              <a:tr h="2552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SAC722-PM-XX-BEA-OTA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SAC722-PM-1C-BEA-OTA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SAC722-PM-2C-BEA-OTA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SAC722-PM-3C-BEA-OTA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 Power/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 100-277Vac   50/60Hz   1-10V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0-10V Max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15mA 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Relay Max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16A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10A&amp;5A                                         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10A&amp;5A&amp;5A                             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Control Dist.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Temp.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-40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 to 85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Waterproof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IP67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Wire Rod Diameter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D=9mm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203</Words>
  <Application>Microsoft Office PowerPoint</Application>
  <PresentationFormat>全屏显示(4:3)</PresentationFormat>
  <Paragraphs>71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</cp:revision>
  <dcterms:created xsi:type="dcterms:W3CDTF">2019-11-22T08:27:30Z</dcterms:created>
  <dcterms:modified xsi:type="dcterms:W3CDTF">2019-11-22T08:38:19Z</dcterms:modified>
</cp:coreProperties>
</file>