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DB03E-8CA5-4F1B-94D3-FF4D4C2AE0F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F581-7FED-44C4-AA3E-09C4D88BEB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ChangeArrowheads="1"/>
          </p:cNvSpPr>
          <p:nvPr>
            <p:ph type="body" idx="4294967295"/>
          </p:nvPr>
        </p:nvSpPr>
        <p:spPr>
          <a:noFill/>
          <a:ln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467544" y="1196752"/>
            <a:ext cx="15287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200" dirty="0"/>
              <a:t>  System Diagram</a:t>
            </a:r>
            <a:endParaRPr lang="zh-CN" altLang="en-US" sz="1200" dirty="0"/>
          </a:p>
        </p:txBody>
      </p:sp>
      <p:pic>
        <p:nvPicPr>
          <p:cNvPr id="3" name="Picture 20" descr="E:\zigbee\和玛\系统图\控制器\9圆形dimmable透明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006" y="1341214"/>
            <a:ext cx="4056063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1"/>
          <p:cNvSpPr>
            <a:spLocks noChangeArrowheads="1"/>
          </p:cNvSpPr>
          <p:nvPr/>
        </p:nvSpPr>
        <p:spPr bwMode="auto">
          <a:xfrm>
            <a:off x="539552" y="1052736"/>
            <a:ext cx="4356100" cy="3014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200" dirty="0"/>
              <a:t>  Features</a:t>
            </a:r>
          </a:p>
          <a:p>
            <a:pPr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Based on HA1.2 standard protocol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Built-in </a:t>
            </a:r>
            <a:r>
              <a:rPr lang="en-US" altLang="zh-CN" sz="1050" dirty="0" err="1"/>
              <a:t>ZigBee</a:t>
            </a:r>
            <a:r>
              <a:rPr lang="en-US" altLang="zh-CN" sz="1050" dirty="0"/>
              <a:t> 2.4G wireless transceiver module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Supports large number of 2,500 devices connection.</a:t>
            </a:r>
          </a:p>
          <a:p>
            <a:pPr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3 channels 0-10V dimming signal output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Able to achieve short &amp; long distance controlling LED lights</a:t>
            </a:r>
          </a:p>
          <a:p>
            <a:pPr>
              <a:defRPr/>
            </a:pPr>
            <a:r>
              <a:rPr lang="en-US" altLang="zh-CN" sz="1050" dirty="0"/>
              <a:t>      by multi solutions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Work with 0-10V dimming drivers. Work with daylight sensor </a:t>
            </a:r>
          </a:p>
          <a:p>
            <a:pPr>
              <a:defRPr/>
            </a:pPr>
            <a:r>
              <a:rPr lang="en-US" altLang="zh-CN" sz="1050" dirty="0"/>
              <a:t>      and motion sensor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Support Over-the-Air upgrade</a:t>
            </a: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zh-CN" altLang="zh-CN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438400" y="2280285"/>
          <a:ext cx="4267200" cy="2297430"/>
        </p:xfrm>
        <a:graphic>
          <a:graphicData uri="http://schemas.openxmlformats.org/drawingml/2006/table">
            <a:tbl>
              <a:tblPr/>
              <a:tblGrid>
                <a:gridCol w="1422400"/>
                <a:gridCol w="1422400"/>
                <a:gridCol w="1422400"/>
              </a:tblGrid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Parameter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SAC898-3C-IA-OTA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SAC898-3C-EA-OTA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Input Voltage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100~277Vac  50/60Hz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Output Voltage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Three channels 0-10V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Three channels 0-10V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Input Current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15mA Max / 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Frequency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2.4 GHz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Control Distance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20-30m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Waterproof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IP20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Operation Temperature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-40℃ ~ +80℃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OTA Upgrade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67744" y="141277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Parameter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0" y="6453188"/>
            <a:ext cx="9144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148263" y="1268413"/>
            <a:ext cx="0" cy="51133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页脚占位符 28"/>
          <p:cNvSpPr>
            <a:spLocks noGrp="1"/>
          </p:cNvSpPr>
          <p:nvPr>
            <p:ph type="ftr" sz="quarter" idx="11"/>
          </p:nvPr>
        </p:nvSpPr>
        <p:spPr>
          <a:xfrm>
            <a:off x="-252413" y="6524625"/>
            <a:ext cx="7345363" cy="280988"/>
          </a:xfrm>
        </p:spPr>
        <p:txBody>
          <a:bodyPr/>
          <a:lstStyle/>
          <a:p>
            <a:pPr>
              <a:defRPr/>
            </a:pPr>
            <a:r>
              <a:rPr lang="en-US" altLang="zh-CN" sz="800" smtClean="0">
                <a:solidFill>
                  <a:schemeClr val="bg1">
                    <a:lumMod val="50000"/>
                  </a:schemeClr>
                </a:solidFill>
              </a:rPr>
              <a:t>Add.: B906, Nanfang Building,  Luofang  Rd. Luohu  Distr., Shenzhen, China,518000.     Tel: +86 755 82683776     Email: info@star-an.com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323850" y="1628775"/>
            <a:ext cx="18002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/>
              <a:t>Installation</a:t>
            </a:r>
            <a:endParaRPr lang="zh-CN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23850" y="2060575"/>
            <a:ext cx="453548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For installation details, please contact us for spec. for your ref.</a:t>
            </a:r>
            <a:endParaRPr lang="zh-CN" alt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全屏显示(4:3)</PresentationFormat>
  <Paragraphs>42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</cp:revision>
  <dcterms:created xsi:type="dcterms:W3CDTF">2019-11-22T08:43:27Z</dcterms:created>
  <dcterms:modified xsi:type="dcterms:W3CDTF">2019-11-22T08:46:40Z</dcterms:modified>
</cp:coreProperties>
</file>