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427-9A5C-485B-90D2-4AA183413C52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41CCF-C650-417D-AA12-B4A45E3DBA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0" descr="E:\zigbee\和玛\系统图\电源\816817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481263"/>
            <a:ext cx="295116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395536" y="2420888"/>
            <a:ext cx="4392612" cy="318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Able to achieve short and long distance controlling LED</a:t>
            </a:r>
          </a:p>
          <a:p>
            <a:pPr>
              <a:defRPr/>
            </a:pPr>
            <a:r>
              <a:rPr lang="en-US" altLang="zh-CN" sz="1050" dirty="0"/>
              <a:t>      lights by multi solutions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Monochromatic, bicolor, built-in antenna, external </a:t>
            </a:r>
          </a:p>
          <a:p>
            <a:pPr>
              <a:defRPr/>
            </a:pPr>
            <a:r>
              <a:rPr lang="en-US" altLang="zh-CN" sz="1050" dirty="0"/>
              <a:t>     antenna are optional.</a:t>
            </a: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Work with motion sensor, daylight sensor.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Power metering, real-time detection of voltage, </a:t>
            </a:r>
          </a:p>
          <a:p>
            <a:pPr>
              <a:defRPr/>
            </a:pPr>
            <a:r>
              <a:rPr lang="en-US" altLang="zh-CN" sz="1050" dirty="0"/>
              <a:t>      current and power.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 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1600" y="2492896"/>
          <a:ext cx="4381498" cy="3543300"/>
        </p:xfrm>
        <a:graphic>
          <a:graphicData uri="http://schemas.openxmlformats.org/drawingml/2006/table">
            <a:tbl>
              <a:tblPr/>
              <a:tblGrid>
                <a:gridCol w="932506"/>
                <a:gridCol w="862248"/>
                <a:gridCol w="862248"/>
                <a:gridCol w="862248"/>
                <a:gridCol w="862248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SAD705-SC-PM-1C-IA-OTA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SAD705-CT-PM-2C-IA-OTA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SAD705-Z-SC-PM-1C-EA-OTA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SAD705-CT-PM-2C-EA--OTA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200-240Vac  50/60Hz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24-42VDC 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52VDC MAX  at No Load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2100mA Max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±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(SC)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(CT)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(SC)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(CT)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Power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 0.9 (MAX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85%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Transmission Dist.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20-30mm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-20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to 60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(ta:60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,tc:90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 Land  Power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&lt;0.8W  (Including Power Metering Chipset)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206084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latin typeface="Arial"/>
              </a:rPr>
              <a:t>Parameter</a:t>
            </a:r>
            <a:endParaRPr lang="en-US" altLang="zh-CN" sz="1400" dirty="0" smtClean="0">
              <a:latin typeface="Arial"/>
            </a:endParaRPr>
          </a:p>
          <a:p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全屏显示(4:3)</PresentationFormat>
  <Paragraphs>54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2019-12-05T07:16:55Z</dcterms:created>
  <dcterms:modified xsi:type="dcterms:W3CDTF">2019-12-05T07:20:12Z</dcterms:modified>
</cp:coreProperties>
</file>