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24BE4-B2F4-4F87-AD2A-508656C2DB0E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32A78-FB8F-4C09-80C5-F635BBD3E6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395288" y="2205038"/>
            <a:ext cx="15287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200" dirty="0"/>
              <a:t>  System Diagram</a:t>
            </a:r>
            <a:endParaRPr lang="zh-CN" altLang="en-US" sz="1200" dirty="0"/>
          </a:p>
        </p:txBody>
      </p:sp>
      <p:pic>
        <p:nvPicPr>
          <p:cNvPr id="3" name="Picture 20" descr="E:\zigbee\和玛\系统图\电源\816817透明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2476500"/>
            <a:ext cx="2951163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1"/>
          <p:cNvSpPr>
            <a:spLocks noChangeArrowheads="1"/>
          </p:cNvSpPr>
          <p:nvPr/>
        </p:nvSpPr>
        <p:spPr bwMode="auto">
          <a:xfrm>
            <a:off x="899592" y="1484784"/>
            <a:ext cx="4213225" cy="3022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200" dirty="0"/>
              <a:t>  Features</a:t>
            </a:r>
          </a:p>
          <a:p>
            <a:pPr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Based on HA1.2 standard protocol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Built-in </a:t>
            </a:r>
            <a:r>
              <a:rPr lang="en-US" altLang="zh-CN" sz="1050" dirty="0" err="1"/>
              <a:t>ZigBee</a:t>
            </a:r>
            <a:r>
              <a:rPr lang="en-US" altLang="zh-CN" sz="1050" dirty="0"/>
              <a:t> 2.4G wireless transceiver module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Supports large number of 2,500 devices connection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Able to achieve short-distance or long-distance </a:t>
            </a:r>
          </a:p>
          <a:p>
            <a:pPr>
              <a:defRPr/>
            </a:pPr>
            <a:r>
              <a:rPr lang="en-US" altLang="zh-CN" sz="1050" dirty="0"/>
              <a:t>     controlling LED lights by multi solutions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Monochromatic, bicolor is optional.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The max current output can be set by APK.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Work with motion sensor, daylight sensor.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Support Over-the-Air upgrade </a:t>
            </a:r>
            <a:endParaRPr lang="zh-CN" altLang="zh-CN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2348880"/>
          <a:ext cx="4902200" cy="3168650"/>
        </p:xfrm>
        <a:graphic>
          <a:graphicData uri="http://schemas.openxmlformats.org/drawingml/2006/table">
            <a:tbl>
              <a:tblPr/>
              <a:tblGrid>
                <a:gridCol w="1193800"/>
                <a:gridCol w="1905000"/>
                <a:gridCol w="18034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Parameter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SAD706-CT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SAD706-SC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Input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200-240VAC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200-240VAC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Output Current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1050mA MAX±5%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1050mA MAX±5%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Output Voltage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24-42VDC (52VDC MAX  at No Load)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24-42VDC  (52VDC MAX  at No Load)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Max Output Power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&gt; 0.9 (MAX Load)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&gt; 0.9 (MAX Load)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Efficiency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85% Max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85% Max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Frequency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2.4GHz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2.4GHz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Operation temperature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-20°C to 60°C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(ta:60°C,tc:90°C)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-20°C to 60°C(ta:60°C,tc:90°C)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134076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Parameter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0" y="6453188"/>
            <a:ext cx="9144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148263" y="1268413"/>
            <a:ext cx="0" cy="51133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页脚占位符 28"/>
          <p:cNvSpPr>
            <a:spLocks noGrp="1"/>
          </p:cNvSpPr>
          <p:nvPr>
            <p:ph type="ftr" sz="quarter" idx="11"/>
          </p:nvPr>
        </p:nvSpPr>
        <p:spPr>
          <a:xfrm>
            <a:off x="-252413" y="6524625"/>
            <a:ext cx="7345363" cy="280988"/>
          </a:xfrm>
        </p:spPr>
        <p:txBody>
          <a:bodyPr/>
          <a:lstStyle/>
          <a:p>
            <a:pPr>
              <a:defRPr/>
            </a:pPr>
            <a:r>
              <a:rPr lang="en-US" altLang="zh-CN" sz="800" smtClean="0">
                <a:solidFill>
                  <a:schemeClr val="bg1">
                    <a:lumMod val="50000"/>
                  </a:schemeClr>
                </a:solidFill>
              </a:rPr>
              <a:t>Add.: B906, Nanfang Building,  Luofang  Rd. Luohu  Distr., Shenzhen, China,518000.     Tel: +86 755 82683776     Email: info@star-an.com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323850" y="1628775"/>
            <a:ext cx="18002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/>
              <a:t>Installation</a:t>
            </a:r>
            <a:endParaRPr lang="zh-CN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323850" y="2060575"/>
            <a:ext cx="453548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For installation details, please contact us for spec. for your ref.</a:t>
            </a:r>
            <a:endParaRPr lang="zh-CN" alt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全屏显示(4:3)</PresentationFormat>
  <Paragraphs>53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</cp:revision>
  <dcterms:created xsi:type="dcterms:W3CDTF">2019-12-05T07:21:41Z</dcterms:created>
  <dcterms:modified xsi:type="dcterms:W3CDTF">2019-12-05T07:23:26Z</dcterms:modified>
</cp:coreProperties>
</file>