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476C1-6C12-4FB3-B938-FF1AE3920D92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DF9AE-6825-44E9-A297-692FFBAD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220503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1" descr="E:\zigbee\和玛\系统图\控制器\5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492375"/>
            <a:ext cx="4175125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1187624" y="1268760"/>
            <a:ext cx="4284663" cy="318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Ethenet</a:t>
            </a:r>
            <a:r>
              <a:rPr lang="en-US" altLang="zh-CN" sz="1050" dirty="0"/>
              <a:t> 2.0 controller.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1 administrator account and 10 sub-account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100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devices and 30 groups.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Each account supports 20 areas + 30 scenes + 20 timers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Each timer supports 20 devices or groups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multiple gateways in the LAN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11560" y="2204864"/>
          <a:ext cx="3667760" cy="2463800"/>
        </p:xfrm>
        <a:graphic>
          <a:graphicData uri="http://schemas.openxmlformats.org/drawingml/2006/table">
            <a:tbl>
              <a:tblPr firstRow="1" bandRow="1"/>
              <a:tblGrid>
                <a:gridCol w="1833880"/>
                <a:gridCol w="1833880"/>
              </a:tblGrid>
              <a:tr h="39560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 dirty="0"/>
                        <a:t>Parameter</a:t>
                      </a:r>
                      <a:endParaRPr lang="en-US" altLang="en-US" sz="10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SGW624-XX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4480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Power Adapter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100-240Vac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34480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Gateway Input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 dirty="0"/>
                        <a:t>5V</a:t>
                      </a:r>
                      <a:endParaRPr lang="en-US" altLang="en-US" sz="10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Frequency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2.4GHz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34417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Operating Temperature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-20°C to 55°C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Control Range(To First Device)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30m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34480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/>
                        <a:t>OTA</a:t>
                      </a:r>
                      <a:endParaRPr lang="en-US" altLang="en-US" sz="10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000" dirty="0"/>
                        <a:t>Yes</a:t>
                      </a:r>
                      <a:endParaRPr lang="en-US" altLang="en-US" sz="10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全屏显示(4:3)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2019-12-05T07:23:52Z</dcterms:created>
  <dcterms:modified xsi:type="dcterms:W3CDTF">2019-12-05T07:27:15Z</dcterms:modified>
</cp:coreProperties>
</file>