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23726-3854-4147-8018-C30805A1DE53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58954-F3A0-4AB5-8466-F02A1249AB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395288" y="2205038"/>
            <a:ext cx="1528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200" dirty="0"/>
              <a:t>  System Diagram</a:t>
            </a:r>
            <a:endParaRPr lang="zh-CN" altLang="en-US" sz="1200" dirty="0"/>
          </a:p>
        </p:txBody>
      </p:sp>
      <p:pic>
        <p:nvPicPr>
          <p:cNvPr id="3" name="Picture 21" descr="E:\zigbee\和玛\系统图\控制器\5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492375"/>
            <a:ext cx="4175125" cy="398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1"/>
          <p:cNvSpPr>
            <a:spLocks noChangeArrowheads="1"/>
          </p:cNvSpPr>
          <p:nvPr/>
        </p:nvSpPr>
        <p:spPr bwMode="auto">
          <a:xfrm>
            <a:off x="1331640" y="2492896"/>
            <a:ext cx="4284663" cy="1892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200" dirty="0"/>
              <a:t>  Features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Based on HA1.2 standard protocol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Built-in </a:t>
            </a:r>
            <a:r>
              <a:rPr lang="en-US" altLang="zh-CN" sz="1050" dirty="0" err="1"/>
              <a:t>ZigBee</a:t>
            </a:r>
            <a:r>
              <a:rPr lang="en-US" altLang="zh-CN" sz="1050" dirty="0"/>
              <a:t> 2.4G wireless transceiver module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Supports large number of 2,500 devices connection.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Remote controller work with </a:t>
            </a:r>
            <a:r>
              <a:rPr lang="en-US" altLang="zh-CN" sz="1050" dirty="0" err="1"/>
              <a:t>ZigBee</a:t>
            </a:r>
            <a:r>
              <a:rPr lang="en-US" altLang="zh-CN" sz="1050" dirty="0"/>
              <a:t> lighting system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Control up to 4 devices either at one time or individually</a:t>
            </a:r>
            <a:endParaRPr lang="zh-CN" altLang="zh-CN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03648" y="2636912"/>
          <a:ext cx="2908300" cy="1358265"/>
        </p:xfrm>
        <a:graphic>
          <a:graphicData uri="http://schemas.openxmlformats.org/drawingml/2006/table">
            <a:tbl>
              <a:tblPr/>
              <a:tblGrid>
                <a:gridCol w="1509652"/>
                <a:gridCol w="1398648"/>
              </a:tblGrid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SRC-700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Battery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x AAA batteries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Battery Voltage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Range outdoor/ indoor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100m/30m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5616" y="19168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Parameter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48263" y="1268413"/>
            <a:ext cx="0" cy="5113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-252413" y="6524625"/>
            <a:ext cx="7345363" cy="280988"/>
          </a:xfrm>
        </p:spPr>
        <p:txBody>
          <a:bodyPr/>
          <a:lstStyle/>
          <a:p>
            <a:pPr>
              <a:defRPr/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Add.: B906, Nanfang Building,  Luofang  Rd. Luohu  Distr., Shenzhen, China,518000.     Tel: +86 755 82683776     Email: info@star-an.com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23850" y="16287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Installation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3850" y="2060575"/>
            <a:ext cx="453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For installation details, please contact us for spec. for your ref.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全屏显示(4:3)</PresentationFormat>
  <Paragraphs>24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</cp:revision>
  <dcterms:created xsi:type="dcterms:W3CDTF">2019-12-05T07:27:43Z</dcterms:created>
  <dcterms:modified xsi:type="dcterms:W3CDTF">2019-12-05T07:30:21Z</dcterms:modified>
</cp:coreProperties>
</file>