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0F9AB-49FB-440F-8171-6035021B2B37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F7191-C0EC-44D7-91E6-A3DB851CBA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220503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/>
              <a:t>  System Diagram</a:t>
            </a:r>
            <a:endParaRPr lang="zh-CN" altLang="en-US" sz="1200"/>
          </a:p>
        </p:txBody>
      </p:sp>
      <p:pic>
        <p:nvPicPr>
          <p:cNvPr id="3" name="Picture 21" descr="E:\zigbee\和玛\系统图\传感器图MS\传感器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051050"/>
            <a:ext cx="3779838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1475656" y="1340768"/>
            <a:ext cx="4213225" cy="189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Automatic induction of human motion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Motion sensor and daylight sensor</a:t>
            </a:r>
          </a:p>
          <a:p>
            <a:pPr>
              <a:defRPr/>
            </a:pPr>
            <a:endParaRPr lang="zh-CN" altLang="zh-CN" sz="1050" dirty="0"/>
          </a:p>
          <a:p>
            <a:pPr>
              <a:defRPr/>
            </a:pP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7544" y="2204864"/>
          <a:ext cx="3911600" cy="2346960"/>
        </p:xfrm>
        <a:graphic>
          <a:graphicData uri="http://schemas.openxmlformats.org/drawingml/2006/table">
            <a:tbl>
              <a:tblPr/>
              <a:tblGrid>
                <a:gridCol w="1955800"/>
                <a:gridCol w="1955800"/>
              </a:tblGrid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SMS709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DC5V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Microwave 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5.8 GHz +/- 75MHz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Transmitting power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&lt;0.2mW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Detection range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13-15m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Detection angle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~ 150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IP rating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IP65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Working 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℃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~ +60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℃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全屏显示(4:3)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2019-12-05T08:08:57Z</dcterms:created>
  <dcterms:modified xsi:type="dcterms:W3CDTF">2019-12-05T08:12:40Z</dcterms:modified>
</cp:coreProperties>
</file>