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9B64-3F00-4D60-9E70-A848E4A6739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8C7-C9FD-4595-9C2E-D86D32FF3B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142274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/>
              <a:t>  System Diagram</a:t>
            </a:r>
            <a:endParaRPr lang="zh-CN" altLang="en-US" sz="1200"/>
          </a:p>
        </p:txBody>
      </p:sp>
      <p:pic>
        <p:nvPicPr>
          <p:cNvPr id="3" name="Picture 21" descr="E:\zigbee\和玛\系统图\传感器图MS\传感器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268760"/>
            <a:ext cx="3779838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1403648" y="1556792"/>
            <a:ext cx="4213225" cy="209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600" dirty="0"/>
              <a:t> Features</a:t>
            </a:r>
          </a:p>
          <a:p>
            <a:pPr>
              <a:defRPr/>
            </a:pPr>
            <a:endParaRPr lang="en-US" altLang="zh-CN" sz="1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    Based on HA1.2 standard protocol</a:t>
            </a:r>
          </a:p>
          <a:p>
            <a:pPr>
              <a:defRPr/>
            </a:pPr>
            <a:endParaRPr lang="zh-CN" altLang="zh-CN" sz="1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    Built-in </a:t>
            </a:r>
            <a:r>
              <a:rPr lang="en-US" altLang="zh-CN" sz="1200" dirty="0" err="1"/>
              <a:t>ZigBee</a:t>
            </a:r>
            <a:r>
              <a:rPr lang="en-US" altLang="zh-CN" sz="120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    Automatic induction of human motion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</a:t>
            </a:r>
            <a:r>
              <a:rPr lang="en-US" altLang="zh-CN" sz="1050" dirty="0"/>
              <a:t>    </a:t>
            </a:r>
            <a:r>
              <a:rPr lang="en-US" altLang="zh-CN" sz="1050" dirty="0"/>
              <a:t>P65 waterproof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16200" y="2247900"/>
          <a:ext cx="3911600" cy="2362200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SMS712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100~277Vac  50/60Hz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Microwave Frequencies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5.8 GHz +/- 75MHz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Microwave Power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&lt;0.2mW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Detection Zone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8-15m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Detection Angle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30°~ 150°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-20℃ ~ +60℃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全屏显示(4:3)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2019-12-05T08:13:15Z</dcterms:created>
  <dcterms:modified xsi:type="dcterms:W3CDTF">2019-12-05T08:14:58Z</dcterms:modified>
</cp:coreProperties>
</file>