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F8F1C-0540-420F-8DB2-4ACE94D533CA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0977-BA8F-48F9-8F1C-6270234912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文本占位符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7"/>
          <p:cNvSpPr txBox="1">
            <a:spLocks noChangeArrowheads="1"/>
          </p:cNvSpPr>
          <p:nvPr/>
        </p:nvSpPr>
        <p:spPr bwMode="auto">
          <a:xfrm>
            <a:off x="395288" y="2205038"/>
            <a:ext cx="15287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200"/>
              <a:t>  System Diagram</a:t>
            </a:r>
            <a:endParaRPr lang="zh-CN" altLang="en-US" sz="1200"/>
          </a:p>
        </p:txBody>
      </p:sp>
      <p:pic>
        <p:nvPicPr>
          <p:cNvPr id="3" name="Picture 21" descr="E:\zigbee\和玛\系统图\传感器图MS\传感器透明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2051050"/>
            <a:ext cx="3779838" cy="458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1"/>
          <p:cNvSpPr>
            <a:spLocks noChangeArrowheads="1"/>
          </p:cNvSpPr>
          <p:nvPr/>
        </p:nvSpPr>
        <p:spPr bwMode="auto">
          <a:xfrm>
            <a:off x="827584" y="1124744"/>
            <a:ext cx="3816350" cy="318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200" dirty="0"/>
              <a:t>  Features</a:t>
            </a:r>
          </a:p>
          <a:p>
            <a:pPr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Based on HA1.2 standard protocol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Built-in </a:t>
            </a:r>
            <a:r>
              <a:rPr lang="en-US" altLang="zh-CN" sz="1050" dirty="0" err="1"/>
              <a:t>ZigBee</a:t>
            </a:r>
            <a:r>
              <a:rPr lang="en-US" altLang="zh-CN" sz="1050" dirty="0"/>
              <a:t> 2.4G wireless transceiver module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Supports large number of 2,500 devices connection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Singel color and Change color temprature 2 versions.</a:t>
            </a:r>
          </a:p>
          <a:p>
            <a:pPr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Wireless control dimming, toning and setting scenarios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Different channels with different functions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Touch screen control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CN" sz="105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CN" sz="1050" dirty="0"/>
              <a:t>    Work with -20-55℃ temperature</a:t>
            </a:r>
          </a:p>
          <a:p>
            <a:pPr>
              <a:defRPr/>
            </a:pPr>
            <a:endParaRPr lang="zh-CN" altLang="zh-CN" sz="1050" dirty="0"/>
          </a:p>
          <a:p>
            <a:pPr>
              <a:buFont typeface="Arial" panose="020B0604020202020204" pitchFamily="34" charset="0"/>
              <a:buNone/>
              <a:defRPr/>
            </a:pPr>
            <a:endParaRPr lang="zh-CN" altLang="zh-CN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34076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Parameter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560" y="1988840"/>
          <a:ext cx="3149600" cy="1657350"/>
        </p:xfrm>
        <a:graphic>
          <a:graphicData uri="http://schemas.openxmlformats.org/drawingml/2006/table">
            <a:tbl>
              <a:tblPr/>
              <a:tblGrid>
                <a:gridCol w="1574800"/>
                <a:gridCol w="1574800"/>
              </a:tblGrid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  "/>
                        </a:rPr>
                        <a:t>Parameters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latin typeface="Arial  "/>
                        </a:rPr>
                        <a:t>STP590-Z-XX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Input power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100-277VAC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Wireless frequency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2.4GHz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Operation temp.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-20°C to 55°C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Transmission Dist.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30m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Arial  "/>
                        </a:rPr>
                        <a:t>Standby power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  "/>
                        </a:rPr>
                        <a:t>&lt;1W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0" y="6453188"/>
            <a:ext cx="9144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148263" y="1268413"/>
            <a:ext cx="0" cy="51133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页脚占位符 28"/>
          <p:cNvSpPr>
            <a:spLocks noGrp="1"/>
          </p:cNvSpPr>
          <p:nvPr>
            <p:ph type="ftr" sz="quarter" idx="11"/>
          </p:nvPr>
        </p:nvSpPr>
        <p:spPr>
          <a:xfrm>
            <a:off x="-252413" y="6524625"/>
            <a:ext cx="7345363" cy="280988"/>
          </a:xfrm>
        </p:spPr>
        <p:txBody>
          <a:bodyPr/>
          <a:lstStyle/>
          <a:p>
            <a:pPr>
              <a:defRPr/>
            </a:pPr>
            <a:r>
              <a:rPr lang="en-US" altLang="zh-CN" sz="800" smtClean="0">
                <a:solidFill>
                  <a:schemeClr val="bg1">
                    <a:lumMod val="50000"/>
                  </a:schemeClr>
                </a:solidFill>
              </a:rPr>
              <a:t>Add.: B906, Nanfang Building,  Luofang  Rd. Luohu  Distr., Shenzhen, China,518000.     Tel: +86 755 82683776     Email: info@star-an.com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323850" y="1628775"/>
            <a:ext cx="18002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/>
              <a:t>Installation</a:t>
            </a:r>
            <a:endParaRPr lang="zh-CN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323850" y="2060575"/>
            <a:ext cx="453548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50" dirty="0"/>
              <a:t>For installation details, please contact us for spec. for your ref.</a:t>
            </a:r>
            <a:endParaRPr lang="zh-CN" alt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127</Words>
  <Application>Microsoft Office PowerPoint</Application>
  <PresentationFormat>全屏显示(4:3)</PresentationFormat>
  <Paragraphs>34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3</cp:revision>
  <dcterms:created xsi:type="dcterms:W3CDTF">2019-12-05T07:31:19Z</dcterms:created>
  <dcterms:modified xsi:type="dcterms:W3CDTF">2019-12-05T07:50:22Z</dcterms:modified>
</cp:coreProperties>
</file>