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3614-F1A8-48B0-9C22-051055E83787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B70D-8711-4F5A-8AF4-47D78E6062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100225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" descr="E:\zigbee\和玛\系统图\控制器\678wireless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46720"/>
            <a:ext cx="4103687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755576" y="980728"/>
            <a:ext cx="5221288" cy="3360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Based on HA1.2 standard protocol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Built-in </a:t>
            </a:r>
            <a:r>
              <a:rPr lang="en-US" altLang="zh-CN" sz="1000" dirty="0" err="1"/>
              <a:t>ZigBee</a:t>
            </a:r>
            <a:r>
              <a:rPr lang="en-US" altLang="zh-CN" sz="100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Supports large number of 2,500 devices connection.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Able to achieve short &amp; long distance controlling LED lights by    </a:t>
            </a:r>
          </a:p>
          <a:p>
            <a:pPr>
              <a:defRPr/>
            </a:pPr>
            <a:r>
              <a:rPr lang="en-US" altLang="zh-CN" sz="1000" dirty="0"/>
              <a:t>      multi  solutions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Work with 1-10V or 0-10V dimming drivers, daylight sensor    </a:t>
            </a:r>
          </a:p>
          <a:p>
            <a:pPr>
              <a:defRPr/>
            </a:pPr>
            <a:r>
              <a:rPr lang="en-US" altLang="zh-CN" sz="1000" dirty="0"/>
              <a:t>      and motion sensor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Built-in lighting protector, 6KV</a:t>
            </a:r>
          </a:p>
          <a:p>
            <a:pPr>
              <a:defRPr/>
            </a:pPr>
            <a:endParaRPr lang="en-US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Internal antenna</a:t>
            </a:r>
          </a:p>
          <a:p>
            <a:pPr>
              <a:defRPr/>
            </a:pPr>
            <a:endParaRPr lang="zh-CN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Power metering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00" dirty="0"/>
              <a:t>    Support Over-the-Air upgrade</a:t>
            </a:r>
            <a:endParaRPr lang="zh-CN" altLang="zh-CN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00250" y="1571625"/>
          <a:ext cx="5143500" cy="3714750"/>
        </p:xfrm>
        <a:graphic>
          <a:graphicData uri="http://schemas.openxmlformats.org/drawingml/2006/table">
            <a:tbl>
              <a:tblPr/>
              <a:tblGrid>
                <a:gridCol w="1079500"/>
                <a:gridCol w="1016000"/>
                <a:gridCol w="1016000"/>
                <a:gridCol w="1016000"/>
                <a:gridCol w="1016000"/>
              </a:tblGrid>
              <a:tr h="29337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Arial  "/>
                        </a:rPr>
                        <a:t>SAC623-XX-PM-1C-IA-R-OTA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Patameter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SAC623-BS-PM-1C-IA-R-OTA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SAC623-MB-PM-1C-IA-R-OTA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SAC623-MD-PM-1C-IA-R-OTA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SAC623-3-PM-1C-IA-R-OTA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Performance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Dimming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Motion Binding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Motion+ Daylight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Dimming+Motion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+Daylight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Power/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AC 100-277Vac   50/60Hz   1-10V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0-10V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15mA 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Relay Max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5A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Control Distance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20-30m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Operation Temp.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-40°C to 85°C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Waterproof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IP65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195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 "/>
                        </a:rPr>
                        <a:t>Note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：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 "/>
                        </a:rPr>
                        <a:t>a.The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 terminal of the product bears the maximum torque torque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≦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0.3N. m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  "/>
                        </a:rPr>
                        <a:t>b.Shell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 lock screw bearing maximum torque torque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≦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0.2N.m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980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全屏显示(4:3)</PresentationFormat>
  <Paragraphs>52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2019-11-22T08:22:46Z</dcterms:created>
  <dcterms:modified xsi:type="dcterms:W3CDTF">2019-11-22T08:27:07Z</dcterms:modified>
</cp:coreProperties>
</file>