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A372-90FD-46AF-BA41-EB10A8501347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E541-4347-483E-9EA4-DD3AEE5332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836712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2" descr="E:\zigbee\和玛\系统图\控制器\9wireless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931962"/>
            <a:ext cx="41052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899592" y="908720"/>
            <a:ext cx="4356100" cy="3824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</a:t>
            </a:r>
            <a:r>
              <a:rPr lang="en-US" altLang="zh-CN" sz="1050" dirty="0"/>
              <a:t>.</a:t>
            </a:r>
            <a:endParaRPr lang="en-US" altLang="zh-CN" sz="1050" dirty="0"/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Able to achieve short &amp; long distance controlling LED lights</a:t>
            </a:r>
          </a:p>
          <a:p>
            <a:pPr>
              <a:defRPr/>
            </a:pPr>
            <a:r>
              <a:rPr lang="en-US" altLang="zh-CN" sz="1050" dirty="0"/>
              <a:t>      by multi solutions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Work with 0-10V dimming drivers. Work with daylight sensor </a:t>
            </a:r>
          </a:p>
          <a:p>
            <a:pPr>
              <a:defRPr/>
            </a:pPr>
            <a:r>
              <a:rPr lang="en-US" altLang="zh-CN" sz="1050" dirty="0"/>
              <a:t>      and motion </a:t>
            </a:r>
            <a:r>
              <a:rPr lang="en-US" altLang="zh-CN" sz="1050" dirty="0"/>
              <a:t>sensor</a:t>
            </a:r>
            <a:endParaRPr lang="en-US" altLang="zh-CN" sz="1050" dirty="0"/>
          </a:p>
          <a:p>
            <a:pPr>
              <a:defRPr/>
            </a:pPr>
            <a:r>
              <a:rPr lang="en-US" altLang="zh-CN" sz="1050" dirty="0"/>
              <a:t> 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lighting protector, 6KV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 IP65 waterproof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Power metering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</a:t>
            </a: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57450" y="2161540"/>
          <a:ext cx="4229100" cy="2534920"/>
        </p:xfrm>
        <a:graphic>
          <a:graphicData uri="http://schemas.openxmlformats.org/drawingml/2006/table">
            <a:tbl>
              <a:tblPr/>
              <a:tblGrid>
                <a:gridCol w="1168400"/>
                <a:gridCol w="939800"/>
                <a:gridCol w="1041400"/>
                <a:gridCol w="1079500"/>
              </a:tblGrid>
              <a:tr h="31686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  "/>
                        </a:rPr>
                        <a:t>SAC801-PM-XX-OTA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SAC801-PM-EA-OTA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SAC801-PM-EAC-OTA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SAC801-PM-BEAC-OTA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Input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Power/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AC 100-277Vac   50/60Hz 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 1-10V PWM  (15mA  Max)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Relay Max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5A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PF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&gt; 0.3 (MAX Load)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Control Distance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100m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Operation 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-20°C to 70°C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5736" y="14847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Parameter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全屏显示(4:3)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2019-11-22T08:39:20Z</dcterms:created>
  <dcterms:modified xsi:type="dcterms:W3CDTF">2019-11-22T08:43:08Z</dcterms:modified>
</cp:coreProperties>
</file>