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6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876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753FC-7677-4CCE-921F-95EF1D57574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F578D-1AF2-4114-BF3A-D482D7825A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395536" y="1628800"/>
            <a:ext cx="15287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200" dirty="0"/>
              <a:t>  System Diagram</a:t>
            </a:r>
            <a:endParaRPr lang="zh-CN" altLang="en-US" sz="1200" dirty="0"/>
          </a:p>
        </p:txBody>
      </p:sp>
      <p:pic>
        <p:nvPicPr>
          <p:cNvPr id="3" name="Picture 20" descr="E:\zigbee\和玛\系统图\电源\503透明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 flipH="1" flipV="1">
            <a:off x="900113" y="2276475"/>
            <a:ext cx="3576637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1"/>
          <p:cNvSpPr>
            <a:spLocks noChangeArrowheads="1"/>
          </p:cNvSpPr>
          <p:nvPr/>
        </p:nvSpPr>
        <p:spPr bwMode="auto">
          <a:xfrm>
            <a:off x="755576" y="1268760"/>
            <a:ext cx="4392612" cy="3346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200" dirty="0"/>
              <a:t>  Features</a:t>
            </a:r>
          </a:p>
          <a:p>
            <a:pPr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Based on HA1.2 standard protocol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Built-in </a:t>
            </a:r>
            <a:r>
              <a:rPr lang="en-US" altLang="zh-CN" sz="1050" dirty="0" err="1"/>
              <a:t>ZigBee</a:t>
            </a:r>
            <a:r>
              <a:rPr lang="en-US" altLang="zh-CN" sz="1050" dirty="0"/>
              <a:t> 2.4G wireless transceiver module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Supports large number of 2,500 devices connection.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Able to achieve short and long distance controlling LED</a:t>
            </a:r>
          </a:p>
          <a:p>
            <a:pPr>
              <a:defRPr/>
            </a:pPr>
            <a:r>
              <a:rPr lang="en-US" altLang="zh-CN" sz="1050" dirty="0"/>
              <a:t>     lights by multi solutions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Monochromatic, bicolor is optional.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Work with motion sensor, daylight sensor.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Power metering. ( optional)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EU &amp; US version.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Support Over-the-Air upgrade </a:t>
            </a:r>
            <a:endParaRPr lang="zh-CN" altLang="zh-CN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67544" y="1988840"/>
          <a:ext cx="5410200" cy="3326130"/>
        </p:xfrm>
        <a:graphic>
          <a:graphicData uri="http://schemas.openxmlformats.org/drawingml/2006/table">
            <a:tbl>
              <a:tblPr/>
              <a:tblGrid>
                <a:gridCol w="1574800"/>
                <a:gridCol w="1574800"/>
                <a:gridCol w="1574800"/>
                <a:gridCol w="685800"/>
              </a:tblGrid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Model List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SAD492-SC/CT-MD/MB/BS(PM)/2-IA-EU/US-OTA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FFFFFF"/>
                          </a:solidFill>
                          <a:latin typeface="Arial  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Parameters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SAD492-SC-XX-IA-XX-OTA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SAD492-CT-XX-IA-XX-OTA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Input Voltage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EU:100-240Vac      US:100-277Vac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  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Output Channel (Optional)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 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 Channels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Output Current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1200mA Max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1050mA Max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Arial  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Output Voltage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24-42VDC 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（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46VDC MAX  at No Load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）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  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&gt; 0.9 (MAX Load)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Arial  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Efficiency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85% Max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  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Wireless Frequency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2.4GHz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Arial  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Transmission Dist.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20-30m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20-30m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  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Operation Temp.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-20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℃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to 55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℃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Arial  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134076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Parameter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0" y="6453188"/>
            <a:ext cx="9144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148263" y="1268413"/>
            <a:ext cx="0" cy="51133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页脚占位符 28"/>
          <p:cNvSpPr>
            <a:spLocks noGrp="1"/>
          </p:cNvSpPr>
          <p:nvPr>
            <p:ph type="ftr" sz="quarter" idx="11"/>
          </p:nvPr>
        </p:nvSpPr>
        <p:spPr>
          <a:xfrm>
            <a:off x="-252413" y="6524625"/>
            <a:ext cx="7345363" cy="280988"/>
          </a:xfrm>
        </p:spPr>
        <p:txBody>
          <a:bodyPr/>
          <a:lstStyle/>
          <a:p>
            <a:pPr>
              <a:defRPr/>
            </a:pPr>
            <a:r>
              <a:rPr lang="en-US" altLang="zh-CN" sz="800" smtClean="0">
                <a:solidFill>
                  <a:schemeClr val="bg1">
                    <a:lumMod val="50000"/>
                  </a:schemeClr>
                </a:solidFill>
              </a:rPr>
              <a:t>Add.: B906, Nanfang Building,  Luofang  Rd. Luohu  Distr., Shenzhen, China,518000.     Tel: +86 755 82683776     Email: info@star-an.com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323850" y="1628775"/>
            <a:ext cx="18002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/>
              <a:t>Installation</a:t>
            </a:r>
            <a:endParaRPr lang="zh-CN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23850" y="2060575"/>
            <a:ext cx="453548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For installation details, please contact us for spec. for your ref.</a:t>
            </a:r>
            <a:endParaRPr lang="zh-CN" alt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183</Words>
  <Application>Microsoft Office PowerPoint</Application>
  <PresentationFormat>全屏显示(4:3)</PresentationFormat>
  <Paragraphs>57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8</cp:revision>
  <dcterms:created xsi:type="dcterms:W3CDTF">2019-12-05T06:11:22Z</dcterms:created>
  <dcterms:modified xsi:type="dcterms:W3CDTF">2019-12-05T08:15:02Z</dcterms:modified>
</cp:coreProperties>
</file>