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F30F-6935-4BE2-B3DF-9E5A400CB202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B7818-3BDC-4925-A618-DBFB6F1158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536" y="1988840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1" descr="E:\zigbee\和玛\系统图\电源\719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989138"/>
            <a:ext cx="36004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1043608" y="1844824"/>
            <a:ext cx="4392612" cy="269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 protocol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Supports large number of 2,500 devices connection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Able to achieve short and long distance controlling LED</a:t>
            </a:r>
          </a:p>
          <a:p>
            <a:pPr>
              <a:defRPr/>
            </a:pPr>
            <a:r>
              <a:rPr lang="en-US" altLang="zh-CN" sz="1050" dirty="0"/>
              <a:t>     lights by multi solutions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Monochromatic, bicolor is optional.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Work with motion sensor, daylight sensor.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Over-the-Air upgrade </a:t>
            </a:r>
            <a:endParaRPr lang="zh-CN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47664" y="2276872"/>
          <a:ext cx="4013200" cy="2931775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24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Arial"/>
                        </a:rPr>
                        <a:t>Parameter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SAD608-XX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 power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100-240VAC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Channels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Channels or 1 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Output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700mA MAX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(Can be set by Android APK)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Output DC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24-42V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 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Max 85%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Wireless 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 Temp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-20°C to 55°C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 land power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&lt;0.75W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9632" y="16288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Parameter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5"/>
          <p:cNvSpPr>
            <a:spLocks noChangeArrowheads="1"/>
          </p:cNvSpPr>
          <p:nvPr/>
        </p:nvSpPr>
        <p:spPr bwMode="auto">
          <a:xfrm>
            <a:off x="611560" y="1124744"/>
            <a:ext cx="914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zh-CN" sz="1200" dirty="0"/>
              <a:t> </a:t>
            </a:r>
            <a:r>
              <a:rPr lang="en-US" altLang="zh-CN" sz="1200" dirty="0"/>
              <a:t>Part No.</a:t>
            </a:r>
            <a:endParaRPr lang="zh-CN" altLang="en-US" sz="1200" dirty="0"/>
          </a:p>
        </p:txBody>
      </p:sp>
      <p:sp>
        <p:nvSpPr>
          <p:cNvPr id="3" name="矩形 29"/>
          <p:cNvSpPr>
            <a:spLocks noChangeArrowheads="1"/>
          </p:cNvSpPr>
          <p:nvPr/>
        </p:nvSpPr>
        <p:spPr bwMode="auto">
          <a:xfrm>
            <a:off x="756022" y="1412082"/>
            <a:ext cx="4572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 dirty="0"/>
              <a:t>SC: Single color                        CT: Change color temperature</a:t>
            </a:r>
          </a:p>
          <a:p>
            <a:r>
              <a:rPr lang="en-US" altLang="zh-CN" sz="1000" dirty="0"/>
              <a:t>MD : Motion + Daylight              MB: Motion binding </a:t>
            </a:r>
            <a:endParaRPr lang="zh-CN" altLang="en-US" sz="1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2420888"/>
          <a:ext cx="4444998" cy="1771650"/>
        </p:xfrm>
        <a:graphic>
          <a:graphicData uri="http://schemas.openxmlformats.org/drawingml/2006/table">
            <a:tbl>
              <a:tblPr/>
              <a:tblGrid>
                <a:gridCol w="1018448"/>
                <a:gridCol w="685310"/>
                <a:gridCol w="685310"/>
                <a:gridCol w="685310"/>
                <a:gridCol w="685310"/>
                <a:gridCol w="68531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Part 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Dimmable Version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CCT Version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Sensor interface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Motion Function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Daylight Function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SAD608-SC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SAD608-SC-MD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SAD608-SC-MB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SAD608-CT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SAD608-CT-MD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SAD608-CT-MB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212</Words>
  <Application>Microsoft Office PowerPoint</Application>
  <PresentationFormat>全屏显示(4:3)</PresentationFormat>
  <Paragraphs>86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</cp:revision>
  <dcterms:created xsi:type="dcterms:W3CDTF">2019-12-05T06:50:57Z</dcterms:created>
  <dcterms:modified xsi:type="dcterms:W3CDTF">2019-12-05T07:10:02Z</dcterms:modified>
</cp:coreProperties>
</file>