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6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B38D3-8D68-4CC1-96E4-E6294CFB317B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E64F2-9B2A-4D02-BEBE-FF653534FB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243" name="文本占位符 2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7"/>
          <p:cNvSpPr txBox="1">
            <a:spLocks noChangeArrowheads="1"/>
          </p:cNvSpPr>
          <p:nvPr/>
        </p:nvSpPr>
        <p:spPr bwMode="auto">
          <a:xfrm>
            <a:off x="395288" y="2205038"/>
            <a:ext cx="15287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1200" dirty="0"/>
              <a:t>  System Diagram</a:t>
            </a:r>
            <a:endParaRPr lang="zh-CN" altLang="en-US" sz="1200" dirty="0"/>
          </a:p>
        </p:txBody>
      </p:sp>
      <p:pic>
        <p:nvPicPr>
          <p:cNvPr id="3" name="Picture 21" descr="E:\zigbee\和玛\系统图\传感器图MS\传感器透明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825" y="2051050"/>
            <a:ext cx="3779838" cy="458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1"/>
          <p:cNvSpPr>
            <a:spLocks noChangeArrowheads="1"/>
          </p:cNvSpPr>
          <p:nvPr/>
        </p:nvSpPr>
        <p:spPr bwMode="auto">
          <a:xfrm>
            <a:off x="899592" y="1772816"/>
            <a:ext cx="3816350" cy="2698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1200" dirty="0"/>
              <a:t>  Features</a:t>
            </a:r>
          </a:p>
          <a:p>
            <a:pPr>
              <a:defRPr/>
            </a:pPr>
            <a:endParaRPr lang="en-US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Based on HA1.2 standard protocol</a:t>
            </a:r>
          </a:p>
          <a:p>
            <a:pPr>
              <a:defRPr/>
            </a:pPr>
            <a:endParaRPr lang="zh-CN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Built-in </a:t>
            </a:r>
            <a:r>
              <a:rPr lang="en-US" altLang="zh-CN" sz="1050" dirty="0" err="1"/>
              <a:t>ZigBee</a:t>
            </a:r>
            <a:r>
              <a:rPr lang="en-US" altLang="zh-CN" sz="1050" dirty="0"/>
              <a:t> 2.4G wireless transceiver module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Supports large number of 2,500 devices connection</a:t>
            </a:r>
          </a:p>
          <a:p>
            <a:pPr>
              <a:defRPr/>
            </a:pPr>
            <a:endParaRPr lang="zh-CN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The parameter could be set by application.</a:t>
            </a:r>
          </a:p>
          <a:p>
            <a:pPr>
              <a:defRPr/>
            </a:pPr>
            <a:endParaRPr lang="zh-CN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The daylight sensor will change light brightness based on</a:t>
            </a:r>
          </a:p>
          <a:p>
            <a:pPr>
              <a:defRPr/>
            </a:pPr>
            <a:r>
              <a:rPr lang="en-US" altLang="zh-CN" sz="1050" dirty="0"/>
              <a:t>      current </a:t>
            </a:r>
            <a:r>
              <a:rPr lang="en-US" altLang="zh-CN" sz="1050" dirty="0" err="1"/>
              <a:t>lux</a:t>
            </a:r>
            <a:r>
              <a:rPr lang="en-US" altLang="zh-CN" sz="1050" dirty="0"/>
              <a:t> and target </a:t>
            </a:r>
            <a:r>
              <a:rPr lang="en-US" altLang="zh-CN" sz="1050" dirty="0" err="1"/>
              <a:t>lux</a:t>
            </a:r>
            <a:r>
              <a:rPr lang="en-US" altLang="zh-CN" sz="1050" dirty="0"/>
              <a:t>. </a:t>
            </a:r>
          </a:p>
          <a:p>
            <a:pPr>
              <a:defRPr/>
            </a:pPr>
            <a:endParaRPr lang="zh-CN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IP65 waterproof</a:t>
            </a:r>
          </a:p>
          <a:p>
            <a:pPr>
              <a:defRPr/>
            </a:pPr>
            <a:endParaRPr lang="zh-CN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Support Over-the-Air upgrade</a:t>
            </a:r>
            <a:endParaRPr lang="zh-CN" altLang="zh-CN" sz="10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324100" y="2009140"/>
          <a:ext cx="4495800" cy="2839720"/>
        </p:xfrm>
        <a:graphic>
          <a:graphicData uri="http://schemas.openxmlformats.org/drawingml/2006/table">
            <a:tbl>
              <a:tblPr/>
              <a:tblGrid>
                <a:gridCol w="1498600"/>
                <a:gridCol w="1498600"/>
                <a:gridCol w="1498600"/>
              </a:tblGrid>
              <a:tr h="354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latin typeface="Arial  "/>
                        </a:rPr>
                        <a:t>Parameter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latin typeface="Arial  "/>
                        </a:rPr>
                        <a:t>SDS500-Z-AC-PRO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latin typeface="Arial  "/>
                        </a:rPr>
                        <a:t>SDS500-Z-DC-PRO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</a:tr>
              <a:tr h="354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Input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AC100-277V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DC12V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54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Frequency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2.4GHz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2.4GHz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4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Operating Temperature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-40°C to 85°C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-40°C to 85°C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54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Lux Range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0-8000lux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0-8000lux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4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Sensitivity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10lux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10lux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54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Waterproof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IP65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IP65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4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OTA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Yes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  "/>
                        </a:rPr>
                        <a:t>Yes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23728" y="134076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Parameter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0" y="6453188"/>
            <a:ext cx="91440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148263" y="1268413"/>
            <a:ext cx="0" cy="511333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页脚占位符 28"/>
          <p:cNvSpPr>
            <a:spLocks noGrp="1"/>
          </p:cNvSpPr>
          <p:nvPr>
            <p:ph type="ftr" sz="quarter" idx="11"/>
          </p:nvPr>
        </p:nvSpPr>
        <p:spPr>
          <a:xfrm>
            <a:off x="-252413" y="6524625"/>
            <a:ext cx="7345363" cy="280988"/>
          </a:xfrm>
        </p:spPr>
        <p:txBody>
          <a:bodyPr/>
          <a:lstStyle/>
          <a:p>
            <a:pPr>
              <a:defRPr/>
            </a:pPr>
            <a:r>
              <a:rPr lang="en-US" altLang="zh-CN" sz="800" smtClean="0">
                <a:solidFill>
                  <a:schemeClr val="bg1">
                    <a:lumMod val="50000"/>
                  </a:schemeClr>
                </a:solidFill>
              </a:rPr>
              <a:t>Add.: B906, Nanfang Building,  Luofang  Rd. Luohu  Distr., Shenzhen, China,518000.     Tel: +86 755 82683776     Email: info@star-an.com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323850" y="1628775"/>
            <a:ext cx="18002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/>
              <a:t>Installation</a:t>
            </a:r>
            <a:endParaRPr lang="zh-CN" alt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323850" y="2060575"/>
            <a:ext cx="4535488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/>
              <a:t>For installation details, please contact us for spec. for your ref.</a:t>
            </a:r>
            <a:endParaRPr lang="zh-CN" altLang="en-US"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全屏显示(4:3)</PresentationFormat>
  <Paragraphs>45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1</cp:revision>
  <dcterms:created xsi:type="dcterms:W3CDTF">2019-12-05T08:03:47Z</dcterms:created>
  <dcterms:modified xsi:type="dcterms:W3CDTF">2019-12-05T08:05:32Z</dcterms:modified>
</cp:coreProperties>
</file>