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B45E3-A493-470D-99A7-F6E2D5AC273F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CBC77-A424-43FE-BC34-445F554A38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220503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1" descr="E:\zigbee\和玛\系统图\传感器图MS\传感器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2051050"/>
            <a:ext cx="3779838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971600" y="1196752"/>
            <a:ext cx="3816350" cy="350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Single color (SC) and change color temp.(CCT) are </a:t>
            </a:r>
          </a:p>
          <a:p>
            <a:pPr>
              <a:defRPr/>
            </a:pPr>
            <a:r>
              <a:rPr lang="en-US" altLang="zh-CN" sz="1050" dirty="0"/>
              <a:t>     optional. 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Communication distance is more than 30 meters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The parameter could be set by application.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Light brightness would be adjusted according to your</a:t>
            </a:r>
          </a:p>
          <a:p>
            <a:pPr>
              <a:defRPr/>
            </a:pPr>
            <a:r>
              <a:rPr lang="en-US" altLang="zh-CN" sz="1050" dirty="0"/>
              <a:t>      setting.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 P65 waterproof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</a:t>
            </a: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09800" y="2255520"/>
          <a:ext cx="4724400" cy="234696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29337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SDS715-XX-WP-OTA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SDS715-SC-WP-OTA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SDS715-CT-WP-OTA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 100-277Vac   50/60Hz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Wireless 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Control Distance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20-30m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-40°C to 85°C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Lux Detection Range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0-65528lux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Detection Accuracy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±10lux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9712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全屏显示(4:3)</PresentationFormat>
  <Paragraphs>42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2019-12-05T08:06:25Z</dcterms:created>
  <dcterms:modified xsi:type="dcterms:W3CDTF">2019-12-05T08:08:37Z</dcterms:modified>
</cp:coreProperties>
</file>