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27:58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24575,'88'4'0,"129"22"0,-81-6 0,304 14-1365,-410-34-5461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52:39.6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197 0 24575,'-30'75'0,"13"-29"0,-21 60 0,5 1 0,-26 146 0,50-184 0,2 1 0,3-1 0,7 81 0,-1-41 0,-2-99 0,0 1 0,0-1 0,2 0 0,-1 1 0,1-1 0,1 0 0,-1 0 0,2-1 0,-1 1 0,2 0 0,-1-1 0,1 0 0,0 0 0,8 8 0,65 102 0,31 39 0,-105-153 0,93 107 0,-85-100 0,0-1 0,1 0 0,0-1 0,1-1 0,0 0 0,30 13 0,6-4 0,1-3 0,56 9 0,30 9 0,27 0 0,-32-8 0,-3 0 0,2-5 0,167 5 0,-156-17 0,437 14 0,428-24 0,-779-11 0,-53 1 0,610 7 0,-438 7 0,-66-6 0,-196-2 0,106-20 0,-133 18 0,0 2 0,74 3 0,-16 0 0,-12-10 0,-1 0 0,143-14 0,54-3 0,160 30 0,-188 2 0,-19-21 0,-155 9 0,134-18 0,-214 24 0,-1 0 0,1-1 0,-1 0 0,0-1 0,23-13 0,37-13 0,-57 26 0,117-44 0,-118 42 0,1-2 0,-2-1 0,0 0 0,32-26 0,-23 14 0,35-40 0,-53 53 0,-1-1 0,0 0 0,-1-1 0,0 0 0,-1 0 0,0 0 0,4-14 0,0-8 0,-1 1 0,-2-1 0,-1 0 0,-2-1 0,-1 1 0,-2-1 0,-1 0 0,-2 0 0,-1 1 0,-2 0 0,-11-44 0,5 38 0,-45-157 0,42 161 0,7 19 0,1 1 0,1-2 0,0 1 0,-3-23 0,4-40 0,-4-25 0,-3-38 0,5 49 0,6 92 0,0-1 0,0 1 0,0 0 0,-1 0 0,1 0 0,-1-1 0,0 1 0,1 0 0,-1 0 0,-2-3 0,3 4 0,0 1 0,-1 0 0,1 0 0,0 0 0,0 0 0,0 0 0,-1-1 0,1 1 0,0 0 0,0 0 0,-1 0 0,1 0 0,0 0 0,0 0 0,-1 0 0,1 0 0,0 0 0,0 0 0,-1 0 0,1 0 0,0 0 0,0 0 0,-1 0 0,1 0 0,0 0 0,0 0 0,-1 0 0,1 1 0,0-1 0,-1 0 0,-10 12 0,-19 29 0,1 2 0,-27 57 0,40-59 0,12-29 0,0-1 0,0-1 0,-11 19 0,-13 17 0,1 1 0,3 2 0,-27 76 0,51-124 0,0 0 0,0 0 0,0 0 0,-1 0 0,1 0 0,-1 1 0,1-1 0,-1 0 0,1 0 0,-1 0 0,1 0 0,-1 0 0,0 0 0,0-1 0,1 1 0,-1 0 0,0 0 0,0 0 0,-2 0 0,3-2 0,0 0 0,-1 0 0,1 0 0,0 0 0,-1 0 0,1 0 0,0 0 0,0 0 0,0 0 0,0 0 0,0 0 0,0 0 0,0 0 0,0 0 0,0 0 0,1 0 0,-1 0 0,0 0 0,1 0 0,-1 0 0,1-1 0,5-15 0,0 1 0,1 0 0,0 1 0,1-1 0,14-18 0,58-68 0,-49 65 0,27-42 0,-48 62 0,12-31 0,-16 34 0,0 1 0,1 0 0,0 0 0,11-15 0,-15 24 0,1 1 0,-1 1 0,1-1 0,-1 0 0,1 1 0,0-1 0,0 1 0,0 0 0,0 1 0,0-1 0,0 1 0,1 0 0,-1 0 0,0 0 0,1 0 0,-1 1 0,1-1 0,-1 1 0,1 1 0,-1-1 0,1 0 0,7 3 0,5 1 0,0 0 0,0 1 0,0 1 0,21 12 0,85 43 0,130 59 0,-230-112 0,0 0 0,0-1 0,49 6 0,-51-8-66,0 0 1,0 2-1,-1 0 0,28 13 0,-24-9-970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39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280 0 24575,'0'5'0,"-5"6"0,-2 6 0,-3 9 0,-6 6 0,-4 6 0,-4 6 0,-2-5 0,3 1 0,-4 3 0,3-1 0,-4-3 0,2-4 0,2-2 0,4-3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40.1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981 0 24575,'-1'2'0,"1"-1"0,0 1 0,-1-1 0,1 1 0,-1-1 0,0 1 0,0-1 0,1 1 0,-1-1 0,0 0 0,0 1 0,0-1 0,0 0 0,-2 1 0,-23 20 0,17-14 0,-526 373 0,219-145 0,307-229 0,0 1 0,0 1 0,1 0 0,-14 19 0,18-23 0,1 1 0,0 0 0,0 0 0,1 1 0,0-1 0,0 0 0,0 1 0,1-1 0,0 1 0,0 9 0,6 167 0,1-73 0,-5-65 0,1 35 0,16 117 0,-13-171 0,0 0 0,2-1 0,1 0 0,1 0 0,1-1 0,1 0 0,1-1 0,25 36 0,-27-45 0,1 0 0,0 0 0,1-1 0,1-1 0,0 0 0,0 0 0,2-2 0,-1 1 0,1-2 0,0 0 0,27 11 0,60 25 0,38 14 0,-119-52 0,0-2 0,0 1 0,0-2 0,0-1 0,25 0 0,25-3-1365,-37 0-5461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40.9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 1 24575,'2'0'0,"1"0"0,0-1 0,0 1 0,0 0 0,-1 1 0,1-1 0,0 0 0,0 1 0,-1 0 0,1-1 0,0 1 0,-1 0 0,1 1 0,0-1 0,-1 0 0,0 1 0,1-1 0,-1 1 0,0 0 0,0 0 0,0-1 0,0 2 0,0-1 0,0 0 0,-1 0 0,4 5 0,4 12 0,0 0 0,-1 0 0,-1 1 0,0 0 0,-2 0 0,4 24 0,7 128 0,-14-146 0,0-9 0,-2-1 0,1 1 0,-5 33 0,3-46 0,0 0 0,0 0 0,0-1 0,0 1 0,-1 0 0,1 0 0,-1 0 0,0-1 0,0 1 0,0-1 0,-1 0 0,1 0 0,-1 1 0,0-2 0,0 1 0,0 0 0,0 0 0,0-1 0,-1 0 0,1 0 0,-6 3 0,-35 9 0,33-11 0,0 0 0,0 1 0,-11 5 0,-2 2 0,19-9 0,-1 1 0,0-1 0,0 1 0,-7 6 0,13-9 0,0 0 0,0 0 0,0 0 0,0 0 0,0 0 0,0 0 0,-1 0 0,1 0 0,0 0 0,0 1 0,0-1 0,0 0 0,0 0 0,0 0 0,0 0 0,0 0 0,0 0 0,0 1 0,0-1 0,0 0 0,0 0 0,0 0 0,0 0 0,0 0 0,0 0 0,0 1 0,0-1 0,0 0 0,0 0 0,0 0 0,0 0 0,0 0 0,0 0 0,0 1 0,0-1 0,0 0 0,0 0 0,0 0 0,0 0 0,0 0 0,1 0 0,-1 0 0,0 1 0,0-1 0,0 0 0,0 0 0,0 0 0,0 0 0,0 0 0,0 0 0,1 0 0,-1 0 0,0 0 0,0 0 0,0 0 0,0 0 0,0 0 0,1 0 0,-1 0 0,8 4 0,0-1 0,0 0 0,0-1 0,1 0 0,13 1 0,51 3 0,-50-5 0,81 5 0,113-8 0,-200 1 86,0-1-1,0-1 0,25-7 1,-35 8-242,0-1 1,0 0 0,-1 0 0,1 0 0,-1-1 0,1 0 0,-1 0-1,0-1 1,-1 0 0,8-7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43.1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1052 1 24575,'-10'14'0,"-7"19"0,-20 27 0,-13 27 0,-12 31 0,-10 10 0,-6 16 0,-4 16 0,-2 19 0,-2 7-983,1 0 977,0 1 6,6-12 0,10-22 0,4-14-202,13-20 202,24-31 0,17-31-7000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4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173 250 24575,'1'-8'0,"0"1"0,0-1 0,1 1 0,0-1 0,0 1 0,0 0 0,1 0 0,1 0 0,-1 0 0,1 1 0,0-1 0,0 1 0,1 0 0,0 0 0,0 1 0,9-8 0,6-5 0,0 2 0,1 1 0,34-19 0,-44 27 0,1 1 0,0 0 0,1 0 0,-1 2 0,1-1 0,0 2 0,20-4 0,-27 6 0,0 1 0,1 0 0,-1 0 0,0 1 0,0-1 0,0 1 0,1 1 0,-1-1 0,-1 1 0,1 0 0,0 0 0,0 1 0,-1 0 0,1 0 0,-1 0 0,0 1 0,0-1 0,6 7 0,1 2 0,-1 0 0,0 2 0,-1-1 0,-1 1 0,0 1 0,0-1 0,-2 2 0,9 21 0,-6-7 0,-1 1 0,-1 0 0,6 48 0,-11-61 0,-2 1 0,0-1 0,-1 0 0,-1 1 0,-4 26 0,3-37 0,0 1 0,-1-1 0,0 0 0,0 0 0,-1 0 0,0 0 0,0-1 0,-1 0 0,1 1 0,-2-1 0,1-1 0,-1 1 0,-11 8 0,3-4 0,0 0 0,-1-2 0,0 0 0,-1 0 0,-32 11 0,-88 19 0,-4 1 0,44-9 283,65-22-695,1 1 0,0 1 0,-37 19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44.1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111 1 24575,'0'18'0,"-9"31"0,-3 15 0,-9 17 0,-1-2 0,3-4 0,5-11 0,5-11 0,4-15-8191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19.3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2009 1 24575,'-3'0'0,"1"0"0,0 1 0,0-1 0,0 1 0,0 0 0,-1 0 0,1 0 0,0 0 0,1 0 0,-1 0 0,0 1 0,0-1 0,-1 2 0,-8 5 0,-46 29 9,-2-4 0,-75 33 0,-136 41-66,173-70-28,-453 155-491,172-66 576,13 25 0,362-150 9,1 1-69,0-1 0,-1 1 0,1-1 0,0 0 0,-1 0 0,1 0 0,-1 0 0,1 0 0,-1-1 0,1 1 0,-1-1 0,1 0 0,-1 0 0,0 0 0,1 0 0,-1 0 0,1 0 0,-1-1 0,1 1 1,-4-1-1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19.7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24575,'19'4'0,"43"40"0,54 45 0,49 39 0,58 28-983,33 14 0,10-7 0,12-17 302,-27-25 681,-42-32 0,-53-27 0,-47-24 983,-38-18-834,-26-12 445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1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2927 24575,'2'-49'0,"2"0"0,18-80 0,39-103 0,-6 68-179,8 2 0,7 4 0,6 2 0,8 4 0,166-229 0,-180 291 123,4 3 0,4 4-1,3 3 1,4 4 0,2 4 0,4 4-1,156-90 1,333-137 56,-507 260 0,205-89 229,-50 24 987,-192 84-2502,-10 6-5540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1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24575,'29'2'0,"0"0"0,0 2 0,51 14 0,-29-6 0,177 33 0,25 5 0,-241-48 0,0 1 0,0 1 0,-1 0 0,1 0 0,-1 1 0,0 1 0,14 8 0,-22-11 0,0-1 0,0 1 0,-1-1 0,1 1 0,0 0 0,-1 0 0,0 0 0,0 0 0,0 1 0,0-1 0,0 0 0,-1 1 0,1-1 0,-1 1 0,0 0 0,0-1 0,0 1 0,-1 0 0,1 0 0,-1 0 0,0-1 0,0 1 0,0 0 0,-1 0 0,1 0 0,-1-1 0,-1 5 0,-6 17 0,-2 0 0,0-1 0,-2 0 0,-27 43 0,17-31 0,-188 285-120,-23-5-524,-8 12-1048,182-243-4043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21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82 840 24575,'15'-1'0,"-1"0"0,1-1 0,-1 0 0,0-1 0,0-1 0,0 0 0,21-10 0,6-6 0,42-29 0,-52 29 0,-2-1 0,0-1 0,-1-2 0,-2 0 0,0-2 0,-2-1 0,39-55 0,-50 62 0,0-1 0,-2-1 0,0 1 0,-1-2 0,-2 1 0,0-1 0,-1 0 0,-2-1 0,0 0 0,-1 0 0,-2 0 0,0-43 0,-3 58 0,0-1 0,0 1 0,-1 0 0,0 0 0,-1 0 0,0 0 0,0 1 0,-1-1 0,-6-10 0,8 15 0,-1 0 0,0 0 0,0 0 0,0 1 0,-1-1 0,1 1 0,-1 0 0,0 0 0,0 0 0,0 0 0,0 1 0,0 0 0,-1 0 0,1 0 0,-1 0 0,1 1 0,-1-1 0,0 1 0,-6 0 0,-18-1 0,1 1 0,-1 2 0,0 1 0,0 1 0,1 1 0,-1 2 0,1 1 0,-33 13 0,50-17 0,1 1 0,-1 0 0,1 1 0,0 0 0,0 1 0,1 0 0,0 0 0,0 1 0,0 0 0,1 1 0,0-1 0,0 2 0,1-1 0,0 1 0,1 0 0,-1 1 0,-5 12 0,-21 55 0,-34 113 0,59-164 0,1 1 0,-7 54 0,13-69 0,0-1 0,1 1 0,1-1 0,0 0 0,0 1 0,1-1 0,1 0 0,0 0 0,8 21 0,3-5 0,1 0 0,2-1 0,22 27 0,63 66 0,-78-92 0,2-1 0,0-2 0,34 24 0,-49-40 0,1 0 0,0-1 0,0-1 0,0 0 0,1 0 0,0-2 0,0 1 0,0-2 0,1 0 0,-1 0 0,19 0 0,198-7 0,-78 0 0,-138 4 0,6 0 0,0 0 0,0-2 0,0 0 0,25-6 0,-39 6 0,-1 1 0,0-1 0,0 0 0,0 0 0,0-1 0,-1 0 0,1 0 0,-1 0 0,1 0 0,-1 0 0,0-1 0,0 0 0,-1 0 0,1 0 0,-1 0 0,0-1 0,0 1 0,0-1 0,-1 0 0,4-9 0,-2 1-227,-1 0-1,0-1 1,-1 1-1,0-1 1,-1-21-1,-2 2-6598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2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0 554 24575,'7'12'0,"0"1"0,-1 0 0,0 1 0,-1-1 0,6 28 0,-2-8 0,93 436 0,-71-300 0,-24-140 0,-4-27 0,0-16 0,-1-279 0,-5 172 0,2 58 0,1-104 0,1 154 0,0-1 0,0 1 0,1 0 0,7-22 0,-8 31 0,0 1 0,1-1 0,-1 1 0,1-1 0,0 1 0,0 0 0,0 0 0,0-1 0,0 1 0,1 1 0,-1-1 0,1 0 0,0 1 0,0-1 0,0 1 0,0 0 0,0 0 0,0 0 0,1 0 0,6-2 0,-7 4 0,-1-1 0,1 1 0,-1 0 0,0-1 0,1 1 0,-1 1 0,1-1 0,-1 0 0,1 1 0,-1-1 0,1 1 0,-1-1 0,0 1 0,1 0 0,3 3 0,1 0 0,1 1 0,-2 0 0,11 10 0,7 9 0,0 2 0,-2 0 0,-1 2 0,18 31 0,64 127 0,-87-155 0,14 21 0,-30-50 0,1-1 0,0 1 0,0-1 0,0 1 0,0-1 0,1 0 0,-1 1 0,0-1 0,1 0 0,-1 0 0,0 0 0,1 0 0,3 2 0,-5-3 0,1-1 0,0 1 0,0 0 0,0-1 0,0 1 0,-1 0 0,1-1 0,0 1 0,0-1 0,-1 0 0,1 1 0,0-1 0,-1 0 0,1 1 0,-1-1 0,1 0 0,-1 1 0,1-1 0,-1 0 0,0 0 0,1 0 0,-1 1 0,0-1 0,1 0 0,-1 0 0,0 0 0,0 0 0,0-2 0,22-89 0,-7 18 0,213-650 0,-189 633 0,-38 88 0,1-1 0,1 0 0,-1 1 0,0 0 0,1-1 0,0 1 0,0 0 0,0 0 0,5-4 0,-7 6 0,0 1 0,1-1 0,-1 1 0,0-1 0,0 1 0,1 0 0,-1 0 0,0-1 0,0 1 0,1 0 0,-1 0 0,0 0 0,1 0 0,-1 1 0,0-1 0,1 0 0,-1 0 0,0 1 0,0-1 0,0 1 0,1-1 0,-1 1 0,0 0 0,0-1 0,0 1 0,0 0 0,0 0 0,0-1 0,0 1 0,0 0 0,1 1 0,3 4 0,0 0 0,0 0 0,-1 1 0,0-1 0,0 1 0,4 9 0,18 51 0,-19-46 0,122 388 0,-82-249 0,-25-92-1365,-5-24-5461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2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24575,'248'686'-838,"-69"18"917,-176-687-79,6 39 0,-8-51 0,-1-1 0,0 1 0,0 0 0,0-1 0,0 1 0,-1 0 0,0-1 0,-1 6 0,2-10 0,0 0 0,-1 1 0,1-1 0,0 0 0,0 1 0,0-1 0,0 0 0,0 0 0,-1 1 0,1-1 0,0 0 0,0 0 0,0 1 0,-1-1 0,1 0 0,0 0 0,0 0 0,-1 1 0,1-1 0,0 0 0,0 0 0,-1 0 0,1 0 0,0 0 0,-1 0 0,1 1 0,0-1 0,-10-6 0,-2-9 103,2 1 0,-1-2 0,2 1 0,-11-24 0,11 20 15,-83-177-1357,52 97-5587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2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24575,'3'-7'0,"1"1"0,1-1 0,-1 1 0,1 1 0,0-1 0,0 1 0,1 0 0,8-7 0,1 2 0,0 0 0,22-11 0,-9 8 0,0 1 0,1 1 0,42-11 0,-55 19 0,-1 0 0,0 1 0,1 0 0,-1 1 0,1 1 0,-1 0 0,1 1 0,28 6 0,-16 1 0,46 19 0,-61-21 0,-1 0 0,1 1 0,-1 0 0,-1 1 0,19 16 0,-26-20 0,-1 0 0,1 1 0,-1 0 0,0-1 0,0 1 0,-1 0 0,1 1 0,-1-1 0,0 0 0,-1 1 0,1-1 0,-1 1 0,0 0 0,0 6 0,0 5 0,-1 1 0,0-1 0,-4 24 0,2-34 0,1 1 0,-1 0 0,0 0 0,-1-1 0,0 1 0,0-1 0,-1 0 0,0 0 0,0 0 0,-1 0 0,1-1 0,-1 0 0,-1 0 0,1 0 0,-12 9 0,8-9 0,0 0 0,1-1 0,-2 1 0,1-2 0,-1 1 0,1-2 0,-1 1 0,0-1 0,0-1 0,-1 0 0,-17 2 0,-223-4 230,116-3-1825,110 3-5231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2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24575,'9'0'0,"8"0"0,11 0 0,9-4 0,9-7 0,5-10 0,4-7 0,1-8 0,-3-2 0,-7 0 0,-6 2 0,-5 8 0,-4 8 0,-8 7-8191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2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24575,'0'5'0,"4"15"0,12 33 0,21 40 0,24 37 0,10 29 0,12 21 0,-3-7-861,-6-22 861,-11-24 0,-6-19 212,-9-28-212,-12-22 0,-13-22-7542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2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24575,'5'12'0,"1"1"0,0-1 0,1 0 0,0-1 0,1 1 0,1-2 0,-1 1 0,15 13 0,1 2 0,43 49 0,2-2 0,4-4 0,127 93 0,-195-158 0,7 5 0,0-1 0,1 0 0,0-1 0,0 0 0,15 4 0,-24-10 0,-1 0 0,1 0 0,-1 0 0,1-1 0,-1 1 0,1-1 0,-1 0 0,1 0 0,0 0 0,-1-1 0,1 1 0,-1-1 0,1 0 0,-1 0 0,0 0 0,1 0 0,-1-1 0,0 1 0,0-1 0,0 0 0,0 0 0,0 0 0,0 0 0,0-1 0,-1 1 0,5-6 0,31-41 0,-3-1 0,32-58 0,46-117 0,14-113 0,-121 320 0,-5 16 0,9-24 0,-10 26 0,0 0 0,0 0 0,0 0 0,0 0 0,1 0 0,-1-1 0,0 1 0,0 0 0,0 0 0,0 0 0,0 0 0,0 0 0,0 0 0,0-1 0,0 1 0,1 0 0,-1 0 0,0 0 0,0 0 0,0 0 0,0 0 0,0 0 0,1 0 0,-1 0 0,0 0 0,0 0 0,0 0 0,0 0 0,0 0 0,1 0 0,-1 0 0,0 0 0,0 0 0,0 0 0,0 0 0,1 0 0,-1 0 0,0 0 0,0 0 0,0 0 0,0 0 0,5 14 0,-1 45 0,-5 104 0,-1-99 0,-54 710 0,32-616 0,19-137 0,-2-1 0,0 0 0,0 0 0,-2 0 0,-15 24 0,-43 81-1365,48-96-5461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3:43.8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1331 366 24575,'-1'-3'0,"1"0"0,-1 0 0,1 1 0,-1-1 0,0 0 0,0 1 0,0-1 0,-1 1 0,1-1 0,-1 1 0,1-1 0,-4-3 0,-27-27 0,22 24 0,-21-23 0,-2 1 0,-1 2 0,-1 2 0,-1 0 0,-43-22 0,49 34 0,-1 2 0,0 0 0,0 2 0,-1 1 0,0 2 0,-1 1 0,0 2 0,-63-3 0,16 8 0,-116 13 0,158-8 0,0 2 0,1 2 0,0 1 0,1 2 0,-41 19 0,69-27 0,1 0 0,-1 0 0,1 0 0,0 1 0,1 0 0,-1 1 0,1 0 0,0 0 0,0 0 0,1 0 0,0 1 0,0 0 0,0 0 0,1 0 0,0 1 0,1 0 0,0-1 0,0 1 0,0 1 0,-1 7 0,-5 29 0,3-1 0,1 1 0,2 0 0,5 78 0,2-62 0,4-1 0,2 1 0,30 98 0,80 166 0,-80-232 0,4-2 0,4-2 0,4-2 0,3-2 0,120 138 0,-45-96 0,-105-107 0,0-1 0,1-1 0,46 24 0,-34-27 0,1 0 0,1-3 0,0-2 0,68 10 0,206 8 0,1-27 0,-237-1 0,-45 0 0,72-3 0,-95 2 0,1-1 0,0 0 0,-1 0 0,1-1 0,-1-1 0,0 0 0,12-6 0,-3-5-1365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4:08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24575,'1'20'0,"1"-1"0,1 0 0,9 32 0,-2-5 0,2 8 0,51 237 0,22-3 0,-80-275-195,0 1 0,-1 0 0,-1 0 0,0 0 0,-1 0 0,0 16 0,-4 7-6631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24:16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531 0 24575,'-5'0'0,"-6"5"0,-10 1 0,-12 4 0,-9 11 0,-7 5 0,-4 4 0,-3 1 0,8 0 0,8-5 0,6-7 0,-1-2 0,1 1 0,-3 1 0,5 3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7:28:55.7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86,'9'-1,"0"0,0-1,0 0,-1-1,1 0,0 0,8-5,30-10,-13 12,0 1,0 1,0 2,54 4,-50 0,0-2,0-2,48-8,-39 2,92-4,49 13,-68 1,-21-4,112 5,-126 10,-56-7,50 3,197-10,-252 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7:28:56.9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84,'8'0,"1"-1,-1-1,0 1,9-4,20-3,316-30,-150 39,74-2,-178-13,-64 8,48-3,184 9,-126 1,-113-1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7:28:59.5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55,'293'-10,"35"-4,-171 10,-1-9,16-1,132 15,-280-1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7:29:01.3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25,'0'-1,"1"1,-1-1,0 0,1 0,-1 0,1 0,-1 1,1-1,0 0,-1 0,1 1,0-1,-1 0,1 1,0-1,0 1,-1-1,1 1,0 0,0-1,0 1,0 0,0-1,0 1,-1 0,1 0,2 0,32-5,-28 5,54-4,1 3,115 14,124 39,75 7,45-40,7-22,-94-1,-238 4,-70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7:37:17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0,'17'1,"-1"1,1 0,28 8,13 3,70 6,172 34,90 30,-263-64,140 3,390 30,-431-29,313 59,-1-12,-317-48,248 6,3-29,-169-1,-237 0,1-3,-1-3,0-3,115-34,330-71,-439 100,121-46,-63 18,-101 35,1-1,0 1,1 1,1 2,49-4,231 10,-120 2,-164-2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7:37:18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0,'6'5,"0"-1,-1-1,1 1,1-1,-1 0,0 0,13 3,4 2,63 23,2-3,1-4,146 19,280 3,-461-42,331 27,-283-22,442 17,5-27,-192-2,-286 5,110 18,67 28,-122-21,147 11,82-31,7 0,-351-6,234 15,-239-16,0 0,0 0,-1 1,1 0,0 0,-1 1,1 0,-1 0,8 4,-9-4,-1 1,1-1,-1 1,0 0,0 0,0 1,0-1,-1 0,1 1,-1 0,0 0,0 0,1 4,14 39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7:37:20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3,'57'0,"657"22,-550-8,244 28,-293-28,0-5,1-6,125-11,51-22,130-7,-151 24,164-4,-303 16,531 4,-428 10,-2 0,-179-9,74 16,7 0,511-6,-397-16,472 2,-686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7:37:22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0,'123'9,"-33"-1,904 5,-716-14,-37-1,309 4,-243 32,-250-25,46 0,183-4,-177-7,56 3,152-4,-231-7,-51 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52:42.5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1718 24575,'405'-11'0,"-253"-1"0,173-37 0,-250 34 0,1 4 0,130-4 0,-188 15 0,471 3 0,-137 25 0,-218-15 0,428 32 0,-63 3 0,-63-4 0,392 0-621,-619-31 871,61 0 121,-224-14-371,67-11 0,1-1 0,104 9 0,67-6 0,-30-7 0,-8 0 0,-7 7 0,0-1 0,-104-2 0,287-18 0,-259 32 0,-63 1 0,202-22 0,-262 11 0,-1-2 0,0-1 0,41-19 0,-62 22 0,0 0 0,-1-2 0,32-23 0,46-47 0,-53 44 0,-1-1 0,0-1 0,-3-2 0,-2-1 0,-1-2 0,-2-2 0,-3-1 0,45-89 0,-47 83 0,-23 43 0,1-1 0,-1-1 0,-1 1 0,0-1 0,0 0 0,-2 0 0,5-22 0,-3-29 0,-6-100 0,-2 54 0,2 90 0,-1 0 0,-1-1 0,-1 1 0,0 0 0,-2 1 0,0-1 0,-1 1 0,-18-33 0,6 11 0,1-1 0,-23-85 0,40 126 0,-7-26 0,2 16 0,5 10 0,1 0 0,0 0 0,0 0 0,0 0 0,-1-1 0,1 1 0,0 0 0,0 0 0,0 0 0,-1 0 0,1 0 0,0 0 0,0 0 0,-1 0 0,1 0 0,0 1 0,0-1 0,0 0 0,-1 0 0,1 0 0,0 0 0,0 0 0,0 0 0,-1 0 0,1 0 0,0 1 0,0-1 0,0 0 0,0 0 0,-1 0 0,1 0 0,0 0 0,0 1 0,0-1 0,0 0 0,0 0 0,0 0 0,0 1 0,-1-1 0,1 0 0,0 0 0,0 1 0,-18 38 0,-20 62 0,1-4 0,26-71 0,-83 176 0,73-171 0,7-20 0,14-11 0,-1 0 0,1 0 0,-1 0 0,1 0 0,0 0 0,-1 0 0,1 0 0,-1 0 0,1 0 0,-1 0 0,1 0 0,0-1 0,-1 1 0,1 0 0,-1 0 0,1 0 0,0-1 0,-1 1 0,1 0 0,0 0 0,-1-1 0,1 1 0,0 0 0,-1-1 0,1 1 0,0 0 0,0-1 0,-1 1 0,1-1 0,0 1 0,0 0 0,0-1 0,-1 0 0,0-2 0,1 1 0,-1-1 0,0 0 0,1-1 0,-1 1 0,1 0 0,0 0 0,0 0 0,0 0 0,1 0 0,-1 0 0,2-4 0,13-41 0,-10 34 0,36-90 0,92-170 0,-128 263 0,1 1 0,0 1 0,0-1 0,1 1 0,9-9 0,-12 15 0,-1 0 0,1 0 0,0 0 0,-1 1 0,1 0 0,1 0 0,-1 0 0,0 0 0,0 0 0,1 1 0,-1 0 0,1 0 0,-1 0 0,1 1 0,8-1 0,0 1 0,1 1 0,-1 1 0,1 0 0,-1 1 0,25 8 0,64 32 0,-68-27 0,59 30 0,-50-24 0,68 26 0,-69-35-1365,-5-3-5461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3685 24575,'-3'-9'0,"0"0"0,0 0 0,1 0 0,0 0 0,0 0 0,1 0 0,1 0 0,0-13 0,-1-9 0,-4-450-283,10 394 213,5 1-1,3 1 0,39-137 1,-22 130 70,5 1 0,3 2 0,4 1 0,54-81 0,184-241 0,-189 294 0,145-144 0,-106 140-293,5 6 1,6 6-1,4 6 1,241-128 0,561-216 165,-764 373 52,-143 60 679,1 2 0,67-10 0,-89 18-794,0 0 1,0-2-1,0 0 1,31-13-1,-26 7-6636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24575,'404'-16'0,"-373"13"0,-6 0 0,-1 1 0,33 2 0,-54 0 0,0 0 0,0 0 0,0 1 0,0 0 0,0-1 0,0 1 0,-1 0 0,1 1 0,0-1 0,-1 0 0,1 1 0,-1-1 0,1 1 0,-1 0 0,0 0 0,0 0 0,3 3 0,-2-1 0,-1-1 0,0 1 0,0 0 0,0 0 0,0 0 0,-1 1 0,0-1 0,1 0 0,-2 0 0,2 8 0,-1 7 0,-1 1 0,-1 0 0,-1-1 0,-5 25 0,6-40 0,-81 348 0,15-85 0,51-187 0,-7 112 0,19-132-455,4-1 0,12 105 0,-6-126-6371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52:46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1521 24575,'3'2'0,"0"0"0,-1-1 0,1 1 0,0-1 0,0 1 0,0-1 0,0 0 0,0 0 0,1 0 0,-1-1 0,0 1 0,0-1 0,6 1 0,9 1 0,154 26 0,268 10 0,179-38 0,-452-10 0,-1-8 0,296-70 0,-415 79 0,0 1 0,69-2 0,95 11 0,-93 1 0,58-2-77,745 23-1024,316 108 610,-711-76 1326,570-14-1,-549-43-834,-504 0 0,1-3 0,57-12 0,-4-1 0,95-3 0,67-10 0,-28-21 0,49-7 0,-221 52 0,103-17 0,-132 17 0,0-1 0,-1-1 0,39-17 0,-65 24 0,38-16 0,0-2 0,-2-2 0,66-47 0,-98 62 0,-1 1 0,1-1 0,-1-1 0,0 1 0,-1-1 0,0-1 0,0 1 0,0 0 0,-1-1 0,-1 0 0,0 0 0,0 0 0,0 0 0,-1-1 0,1-11 0,0-16 0,-2 1 0,-5-64 0,0 30 0,4-68 0,-3-59 0,1 170 0,-2 1 0,-1 0 0,-1 0 0,-19-49 0,3 23 0,-38-63 0,52 98 0,0-1 0,-7-21 0,9 21 0,-16-33 0,21 50 0,1 0 0,-1-1 0,0 1 0,1 0 0,-1 0 0,0 0 0,0 0 0,1 0 0,-1 0 0,0 0 0,0 0 0,0 1 0,0-1 0,0 0 0,-3-1 0,4 2 0,-1 0 0,1 0 0,-1 1 0,1-1 0,0 0 0,-1 0 0,1 0 0,-1 0 0,1 0 0,-1 1 0,1-1 0,0 0 0,-1 0 0,1 1 0,0-1 0,-1 0 0,1 1 0,0-1 0,-1 0 0,1 1 0,0-1 0,-1 0 0,1 1 0,0-1 0,0 1 0,0-1 0,-1 0 0,1 2 0,-2 5 0,-1 0 0,2 1 0,-1 0 0,0 7 0,-6 48 0,-63 412 0,57-418 0,13-52 0,-1 0 0,0 0 0,0-1 0,0 1 0,-1-1 0,0 1 0,1-1 0,-6 6 0,8-10 0,0 0 0,0 0 0,0 0 0,-1 1 0,1-1 0,0 0 0,0 0 0,0 0 0,0 0 0,-1 1 0,1-1 0,0 0 0,0 0 0,-1 0 0,1 0 0,0 0 0,0 0 0,-1 0 0,1 0 0,0 0 0,0 0 0,-1 0 0,1 1 0,0-1 0,0-1 0,-1 1 0,1 0 0,0 0 0,0 0 0,-1 0 0,1 0 0,0 0 0,0 0 0,0 0 0,-1 0 0,1 0 0,0 0 0,0-1 0,-1 1 0,1 0 0,0 0 0,0 0 0,0 0 0,0-1 0,-1 1 0,1 0 0,0 0 0,0-1 0,0 1 0,0 0 0,-4-15 0,3 4 0,1 0 0,1-1 0,0 1 0,0 0 0,1 0 0,6-21 0,29-67 0,-35 93 0,21-47 0,3 1 0,1 1 0,3 1 0,2 2 0,64-76 0,-86 112 0,-1 0 0,-1-1 0,0-1 0,10-22 0,8-14 0,-25 48 0,1 0 0,-1 0 0,0 0 0,1 1 0,-1-1 0,1 0 0,0 1 0,0-1 0,-1 1 0,1-1 0,0 1 0,0 0 0,0 0 0,0 0 0,1 0 0,-1 0 0,0 0 0,0 1 0,4-1 0,-2 1 0,1-1 0,-1 1 0,1 1 0,-1-1 0,1 1 0,-1 0 0,1 0 0,-1 0 0,6 3 0,7 3 0,-1 1 0,0 1 0,27 21 0,121 103 0,26 19 0,-157-128 0,-19-12 0,2-2 0,22 14 0,-2-5 0,-2 1 0,0 2 0,-2 2 0,36 32 0,-49-39-1365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 24575,'0'5'0,"0"15"0,0 19 0,-5 26 0,-10 16 0,-14 13 0,-14 19 0,-10 4 0,-5 1 0,-7-6 0,-2-12 0,6-19 0,13-18 0,15-29 0,13-20-8191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24575,'33'0'0,"29"4"0,28 7 0,13 1 0,26 13 0,5 7 0,18 2 0,6 1 0,4 3 0,9 5 0,-22-5 0,-26-5 0,-29-7 0,-31-8-8191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24575,'1'9'0,"0"0"0,0 0 0,1 0 0,0-1 0,6 16 0,-1-2 0,60 246 0,-29-108 0,63 261 0,-98-405 0,1-1 0,1 0 0,1 0 0,9 19 0,-13-30 0,1 0 0,-1 0 0,1 0 0,0-1 0,0 1 0,1-1 0,-1 1 0,1-1 0,0 0 0,-1 0 0,1-1 0,0 1 0,1-1 0,-1 0 0,0 0 0,1 0 0,-1-1 0,7 2 0,13 0 0,0-1 0,1-1 0,-1-1 0,0 0 0,0-2 0,45-10 0,-64 10 0,0 1 0,-1-1 0,1 0 0,-1 0 0,1 0 0,-1-1 0,0 1 0,0-1 0,0 0 0,-1 0 0,1-1 0,-1 1 0,1-1 0,-1 0 0,0 0 0,-1 0 0,1 0 0,-1 0 0,0 0 0,0-1 0,0 1 0,0-1 0,-1 0 0,2-7 0,1-11 0,-1 1 0,-1-1 0,-2-45 0,0 64 0,-1-172 0,-15-290 0,13 437 171,-12-49 0,12 67-385,0 1 1,-1-1 0,0 1-1,-1 0 1,0 1 0,0-1-1,-12-15 1,3 10-6613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24575,'10'0'0,"16"0"0,9 0 0,4-4 0,8-7 0,2-1 0,-4-4 0,-8-3 0,-7 2 0,-3 3 0,-2-1 0,0 3 0,-5 3-8191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24575,'0'24'0,"0"21"0,0 32 0,0 59 0,0 15 0,0 1 0,4-1 0,2-18 0,5-17 0,4-23 0,1-19 0,-3-17 0,1-18 0,12-16 0,2-11-8191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108 342 24575,'-10'10'0,"0"1"0,0 0 0,1 1 0,0 0 0,1 0 0,1 0 0,0 1 0,0 0 0,1 1 0,1 0 0,0 0 0,1 0 0,1 0 0,0 0 0,1 1 0,1-1 0,0 1 0,0 0 0,3 20 0,1-17 0,0 0 0,1 0 0,0 0 0,2-1 0,0 0 0,1 0 0,1 0 0,0-1 0,1 0 0,1-1 0,0 0 0,1 0 0,1-1 0,0-1 0,1 0 0,1 0 0,0-2 0,0 1 0,26 14 0,-37-24 0,0 0 0,0 0 0,1-1 0,-1 1 0,0-1 0,1 0 0,-1 0 0,0 0 0,1 0 0,-1-1 0,1 1 0,0-1 0,-1 0 0,1 0 0,-1 0 0,1 0 0,-1-1 0,5-1 0,-4 1 0,-1-1 0,1 0 0,-1 0 0,0 0 0,0-1 0,0 1 0,0-1 0,-1 1 0,1-1 0,-1 0 0,1 0 0,-1 0 0,0 0 0,0-1 0,0 1 0,-1-1 0,3-6 0,3-10 0,-1-1 0,-1 0 0,0 0 0,1-31 0,0-89 0,-6 139 0,0-22 0,0 0 0,-7-39 0,5 54 0,0 0 0,0 0 0,-1 0 0,-1 1 0,1-1 0,-1 1 0,0 0 0,-1 0 0,0 1 0,-6-8 0,-2 1 0,-9-11 0,21 24 0,1 0 0,-1 0 0,1-1 0,-1 1 0,1 0 0,-1-1 0,1 1 0,0 0 0,0-1 0,-1 1 0,1-1 0,0 1 0,0 0 0,0-1 0,1 1 0,-1 0 0,0-1 0,0 1 0,1-1 0,0-1 0,2-2 0,-1 1 0,1-1 0,0 0 0,1 1 0,-1 0 0,1-1 0,0 1 0,6-5 0,40-27 0,-30 23 0,6-5 0,79-58 0,-87 61 0,-1-1 0,-1 0 0,23-30 0,-31 36 0,-3 2 0,0 1 0,1 0 0,0 0 0,10-9 0,-15 15 0,0 0 0,0 0 0,0 1 0,0-1 0,0 0 0,0 1 0,0-1 0,0 1 0,0-1 0,1 1 0,-1-1 0,0 1 0,0 0 0,0-1 0,1 1 0,-1 0 0,0 0 0,0 0 0,0 0 0,1 0 0,-1 0 0,0 1 0,0-1 0,0 0 0,1 0 0,-1 1 0,0-1 0,0 1 0,0-1 0,0 1 0,0 0 0,0-1 0,0 1 0,0 0 0,0 0 0,0-1 0,0 1 0,0 0 0,-1 0 0,2 2 0,4 5 0,-1 0 0,-1 1 0,1 0 0,-1 0 0,-1 0 0,4 15 0,12 65 0,-10-40 0,-4-26 0,1 1 0,1-1 0,2 0 0,0 0 0,1-1 0,1-1 0,1 0 0,2 0 0,-1-1 0,31 33 0,-28-35-1365,-2-1-5461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24575,'0'14'0,"0"19"0,0 27 0,0 17 0,0 10 0,0-5 0,0-7 0,0-12 0,-5-17 0,-6-25 0,-1-16-8191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24575,'9'4'0,"13"2"0,12 9 0,9 3 0,7 11 0,5 1 0,-3-4 0,-5-7 0,-7-7 0,-9-9 0,-6-16 0,-6-4-8191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24575,'-4'10'0,"-2"12"0,-5 12 0,0 9 0,-3-2 0,1 1 0,-2-2 0,1-3 0,4-17 0,3-21 0,2-12-8191</inkml:trace>
  <inkml:trace contextRef="#ctx0" brushRef="#br0" timeOffset="1">56 55 24575,'9'0'0,"22"10"0,20 7 0,20 15 0,12 3 0,6-1 0,-8-6 0,-12-7 0,-14-8 0,-16-5-8191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24575,'-2'3'0,"0"0"0,0 1 0,1-1 0,-1 1 0,1-1 0,0 1 0,0 0 0,0 0 0,0-1 0,1 1 0,-1 7 0,0 0 0,-5 33 0,0 57 0,6-89 0,1 0 0,-1 0 0,2-1 0,0 1 0,0 0 0,1-1 0,0 0 0,1 0 0,0 0 0,8 14 0,-7-19 0,1 0 0,-1 0 0,1-1 0,0 1 0,0-1 0,1-1 0,-1 1 0,1-1 0,0 0 0,0-1 0,1 0 0,-1 0 0,1 0 0,-1-1 0,1 0 0,0-1 0,0 0 0,0 0 0,0 0 0,0-1 0,0 0 0,0-1 0,10-1 0,-14 0 0,0 0 0,0 1 0,0-1 0,-1 0 0,1-1 0,-1 1 0,1-1 0,-1 1 0,0-1 0,0 0 0,0 0 0,0-1 0,-1 1 0,1 0 0,-1-1 0,0 0 0,0 1 0,0-1 0,-1 0 0,1 0 0,-1 0 0,0 0 0,0 0 0,1-9 0,0-2 0,-1-1 0,0 1 0,-2-1 0,1 1 0,-5-23 0,4 29 38,-1 0 0,0 0 0,-1 0 0,0 0 0,0 1 0,-1-1 0,0 1 0,-7-11 0,7 13-181,-1 1 1,1 0 0,-1 0 0,0 0-1,0 1 1,-1-1 0,0 1 0,1 1 0,-1-1-1,-1 1 1,-9-4 0,-8-2-6684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1 815 24575,'0'-9'0,"1"-1"0,0 0 0,0 0 0,1 1 0,0-1 0,1 1 0,0 0 0,1 0 0,0 0 0,8-14 0,-4 11 0,1-1 0,0 2 0,1-1 0,0 1 0,1 1 0,15-12 0,8-2 0,1 2 0,1 1 0,1 2 0,43-16 0,254-86-458,10 17-177,-238 73 576,480-154 59,-556 174-92,-15 5-63,1 0 1,1 0-1,-1 2 1,1 0 0,0 1-1,24-2 1,-36 6-1019,0-1-1,1 1 1,-1 0 0,9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246 175 24575,'1'4'0,"0"1"0,0-1 0,0 1 0,1-1 0,0 0 0,0 1 0,0-1 0,0 0 0,1 0 0,3 4 0,4 7 0,29 52 0,4-2 0,77 93 0,-118-156 0,2 2 0,0 1 0,0-1 0,0 0 0,1 0 0,-1-1 0,1 1 0,0-1 0,5 3 0,-9-7 0,-2 0 0,1 0 0,0 0 0,0 0 0,0-1 0,0 1 0,-1 0 0,1 0 0,-1 0 0,1 0 0,-1 0 0,1 0 0,-1 0 0,1 0 0,-2-1 0,-35-53 0,24 37 0,0 0 0,2-1 0,-11-24 0,19 37 0,1 0 0,0-1 0,0 1 0,0-1 0,1 1 0,0-1 0,0 0 0,1 1 0,0-1 0,0 0 0,1 0 0,-1 1 0,2-1 0,2-12 0,1 6 0,1 1 0,1-1 0,-1 1 0,2 0 0,0 1 0,0 0 0,1 0 0,0 1 0,1 0 0,14-11 0,1 1 0,1 1 0,2 1 0,35-18 0,-42 25 0,0 1 0,0 2 0,2 0 0,-1 1 0,25-4 0,-37 9 0,-1 1 0,1 1 0,0-1 0,-1 2 0,1-1 0,13 3 0,-17-1 0,-1-1 0,1 1 0,-1 0 0,1 0 0,-1 1 0,0-1 0,0 1 0,0 1 0,0-1 0,-1 0 0,8 8 0,-9-7 0,1 1 0,-1-1 0,0 1 0,0 0 0,-1 0 0,1 0 0,-1 0 0,0 0 0,-1 1 0,1-1 0,-1 1 0,0-1 0,0 7 0,1 10 0,-4 45 0,1-42 0,1 0 0,0-11 0,0 0 0,-1 0 0,-1 0 0,-3 15 0,5-26 0,-1 0 0,0 0 0,0 0 0,-1 0 0,1 0 0,0 0 0,-1-1 0,0 1 0,1-1 0,-1 1 0,0-1 0,-1 1 0,1-1 0,0 0 0,-1 0 0,1 0 0,-1 0 0,1-1 0,-1 1 0,0-1 0,0 1 0,0-1 0,-5 1 0,-13 2 0,1-2 0,-1-1 0,0 0 0,-40-5 0,9 1 0,-450 16 0,299-1-1365,169-11-5461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3685 24575,'-3'-9'0,"0"0"0,0 0 0,1 0 0,0 0 0,0 0 0,1 0 0,1 0 0,0-13 0,-1-9 0,-4-450-283,10 394 213,5 1-1,3 1 0,39-137 1,-22 130 70,5 1 0,3 2 0,4 1 0,54-81 0,184-241 0,-189 294 0,145-144 0,-106 140-293,5 6 1,6 6-1,4 6 1,241-128 0,561-216 165,-764 373 52,-143 60 679,1 2 0,67-10 0,-89 18-794,0 0 1,0-2-1,0 0 1,31-13-1,-26 7-6636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24575,'404'-16'0,"-373"13"0,-6 0 0,-1 1 0,33 2 0,-54 0 0,0 0 0,0 0 0,0 1 0,0 0 0,0-1 0,0 1 0,-1 0 0,1 1 0,0-1 0,-1 0 0,1 1 0,-1-1 0,1 1 0,-1 0 0,0 0 0,0 0 0,3 3 0,-2-1 0,-1-1 0,0 1 0,0 0 0,0 0 0,0 0 0,-1 1 0,0-1 0,1 0 0,-2 0 0,2 8 0,-1 7 0,-1 1 0,-1 0 0,-1-1 0,-5 25 0,6-40 0,-81 348 0,15-85 0,51-187 0,-7 112 0,19-132-455,4-1 0,12 105 0,-6-126-6371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 24575,'0'5'0,"0"15"0,0 19 0,-5 26 0,-10 16 0,-14 13 0,-14 19 0,-10 4 0,-5 1 0,-7-6 0,-2-12 0,6-19 0,13-18 0,15-29 0,13-20-8191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24575,'33'0'0,"29"4"0,28 7 0,13 1 0,26 13 0,5 7 0,18 2 0,6 1 0,4 3 0,9 5 0,-22-5 0,-26-5 0,-29-7 0,-31-8-8191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24575,'1'9'0,"0"0"0,0 0 0,1 0 0,0-1 0,6 16 0,-1-2 0,60 246 0,-29-108 0,63 261 0,-98-405 0,1-1 0,1 0 0,1 0 0,9 19 0,-13-30 0,1 0 0,-1 0 0,1 0 0,0-1 0,0 1 0,1-1 0,-1 1 0,1-1 0,0 0 0,-1 0 0,1-1 0,0 1 0,1-1 0,-1 0 0,0 0 0,1 0 0,-1-1 0,7 2 0,13 0 0,0-1 0,1-1 0,-1-1 0,0 0 0,0-2 0,45-10 0,-64 10 0,0 1 0,-1-1 0,1 0 0,-1 0 0,1 0 0,-1-1 0,0 1 0,0-1 0,0 0 0,-1 0 0,1-1 0,-1 1 0,1-1 0,-1 0 0,0 0 0,-1 0 0,1 0 0,-1 0 0,0 0 0,0-1 0,0 1 0,0-1 0,-1 0 0,2-7 0,1-11 0,-1 1 0,-1-1 0,-2-45 0,0 64 0,-1-172 0,-15-290 0,13 437 171,-12-49 0,12 67-385,0 1 1,-1-1 0,0 1-1,-1 0 1,0 1 0,0-1-1,-12-15 1,3 10-6613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24575,'10'0'0,"16"0"0,9 0 0,4-4 0,8-7 0,2-1 0,-4-4 0,-8-3 0,-7 2 0,-3 3 0,-2-1 0,0 3 0,-5 3-8191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24575,'0'24'0,"0"21"0,0 32 0,0 59 0,0 15 0,0 1 0,4-1 0,2-18 0,5-17 0,4-23 0,1-19 0,-3-17 0,1-18 0,12-16 0,2-11-8191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108 342 24575,'-10'10'0,"0"1"0,0 0 0,1 1 0,0 0 0,1 0 0,1 0 0,0 1 0,0 0 0,1 1 0,1 0 0,0 0 0,1 0 0,1 0 0,0 0 0,1 1 0,1-1 0,0 1 0,0 0 0,3 20 0,1-17 0,0 0 0,1 0 0,0 0 0,2-1 0,0 0 0,1 0 0,1 0 0,0-1 0,1 0 0,1-1 0,0 0 0,1 0 0,1-1 0,0-1 0,1 0 0,1 0 0,0-2 0,0 1 0,26 14 0,-37-24 0,0 0 0,0 0 0,1-1 0,-1 1 0,0-1 0,1 0 0,-1 0 0,0 0 0,1 0 0,-1-1 0,1 1 0,0-1 0,-1 0 0,1 0 0,-1 0 0,1 0 0,-1-1 0,5-1 0,-4 1 0,-1-1 0,1 0 0,-1 0 0,0 0 0,0-1 0,0 1 0,0-1 0,-1 1 0,1-1 0,-1 0 0,1 0 0,-1 0 0,0 0 0,0-1 0,0 1 0,-1-1 0,3-6 0,3-10 0,-1-1 0,-1 0 0,0 0 0,1-31 0,0-89 0,-6 139 0,0-22 0,0 0 0,-7-39 0,5 54 0,0 0 0,0 0 0,-1 0 0,-1 1 0,1-1 0,-1 1 0,0 0 0,-1 0 0,0 1 0,-6-8 0,-2 1 0,-9-11 0,21 24 0,1 0 0,-1 0 0,1-1 0,-1 1 0,1 0 0,-1-1 0,1 1 0,0 0 0,0-1 0,-1 1 0,1-1 0,0 1 0,0 0 0,0-1 0,1 1 0,-1 0 0,0-1 0,0 1 0,1-1 0,0-1 0,2-2 0,-1 1 0,1-1 0,0 0 0,1 1 0,-1 0 0,1-1 0,0 1 0,6-5 0,40-27 0,-30 23 0,6-5 0,79-58 0,-87 61 0,-1-1 0,-1 0 0,23-30 0,-31 36 0,-3 2 0,0 1 0,1 0 0,0 0 0,10-9 0,-15 15 0,0 0 0,0 0 0,0 1 0,0-1 0,0 0 0,0 1 0,0-1 0,0 1 0,0-1 0,1 1 0,-1-1 0,0 1 0,0 0 0,0-1 0,1 1 0,-1 0 0,0 0 0,0 0 0,0 0 0,1 0 0,-1 0 0,0 1 0,0-1 0,0 0 0,1 0 0,-1 1 0,0-1 0,0 1 0,0-1 0,0 1 0,0 0 0,0-1 0,0 1 0,0 0 0,0 0 0,0-1 0,0 1 0,0 0 0,-1 0 0,2 2 0,4 5 0,-1 0 0,-1 1 0,1 0 0,-1 0 0,-1 0 0,4 15 0,12 65 0,-10-40 0,-4-26 0,1 1 0,1-1 0,2 0 0,0 0 0,1-1 0,1-1 0,1 0 0,2 0 0,-1-1 0,31 33 0,-28-35-1365,-2-1-5461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24575,'0'14'0,"0"19"0,0 27 0,0 17 0,0 10 0,0-5 0,0-7 0,0-12 0,-5-17 0,-6-25 0,-1-16-8191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24575,'9'4'0,"13"2"0,12 9 0,9 3 0,7 11 0,5 1 0,-3-4 0,-5-7 0,-7-7 0,-9-9 0,-6-16 0,-6-4-8191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24575,'-4'10'0,"-2"12"0,-5 12 0,0 9 0,-3-2 0,1 1 0,-2-2 0,1-3 0,4-17 0,3-21 0,2-12-8191</inkml:trace>
  <inkml:trace contextRef="#ctx0" brushRef="#br0" timeOffset="1">56 55 24575,'9'0'0,"22"10"0,20 7 0,20 15 0,12 3 0,6-1 0,-8-6 0,-12-7 0,-14-8 0,-16-5-8191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24575,'-2'3'0,"0"0"0,0 1 0,1-1 0,-1 1 0,1-1 0,0 1 0,0 0 0,0 0 0,0-1 0,1 1 0,-1 7 0,0 0 0,-5 33 0,0 57 0,6-89 0,1 0 0,-1 0 0,2-1 0,0 1 0,0 0 0,1-1 0,0 0 0,1 0 0,0 0 0,8 14 0,-7-19 0,1 0 0,-1 0 0,1-1 0,0 1 0,0-1 0,1-1 0,-1 1 0,1-1 0,0 0 0,0-1 0,1 0 0,-1 0 0,1 0 0,-1-1 0,1 0 0,0-1 0,0 0 0,0 0 0,0 0 0,0-1 0,0 0 0,0-1 0,10-1 0,-14 0 0,0 0 0,0 1 0,0-1 0,-1 0 0,1-1 0,-1 1 0,1-1 0,-1 1 0,0-1 0,0 0 0,0 0 0,0-1 0,-1 1 0,1 0 0,-1-1 0,0 0 0,0 1 0,0-1 0,-1 0 0,1 0 0,-1 0 0,0 0 0,0 0 0,1-9 0,0-2 0,-1-1 0,0 1 0,-2-1 0,1 1 0,-5-23 0,4 29 38,-1 0 0,0 0 0,-1 0 0,0 0 0,0 1 0,-1-1 0,0 1 0,-7-11 0,7 13-181,-1 1 1,1 0 0,-1 0 0,0 0-1,0 1 1,-1-1 0,0 1 0,1 1 0,-1-1-1,-1 1 1,-9-4 0,-8-2-6684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1 815 24575,'0'-9'0,"1"-1"0,0 0 0,0 0 0,1 1 0,0-1 0,1 1 0,0 0 0,1 0 0,0 0 0,8-14 0,-4 11 0,1-1 0,0 2 0,1-1 0,0 1 0,1 1 0,15-12 0,8-2 0,1 2 0,1 1 0,1 2 0,43-16 0,254-86-458,10 17-177,-238 73 576,480-154 59,-556 174-92,-15 5-63,1 0 1,1 0-1,-1 2 1,1 0 0,0 1-1,24-2 1,-36 6-1019,0-1-1,1 1 1,-1 0 0,9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246 175 24575,'1'4'0,"0"1"0,0-1 0,0 1 0,1-1 0,0 0 0,0 1 0,0-1 0,0 0 0,1 0 0,3 4 0,4 7 0,29 52 0,4-2 0,77 93 0,-118-156 0,2 2 0,0 1 0,0-1 0,0 0 0,1 0 0,-1-1 0,1 1 0,0-1 0,5 3 0,-9-7 0,-2 0 0,1 0 0,0 0 0,0 0 0,0-1 0,0 1 0,-1 0 0,1 0 0,-1 0 0,1 0 0,-1 0 0,1 0 0,-1 0 0,1 0 0,-2-1 0,-35-53 0,24 37 0,0 0 0,2-1 0,-11-24 0,19 37 0,1 0 0,0-1 0,0 1 0,0-1 0,1 1 0,0-1 0,0 0 0,1 1 0,0-1 0,0 0 0,1 0 0,-1 1 0,2-1 0,2-12 0,1 6 0,1 1 0,1-1 0,-1 1 0,2 0 0,0 1 0,0 0 0,1 0 0,0 1 0,1 0 0,14-11 0,1 1 0,1 1 0,2 1 0,35-18 0,-42 25 0,0 1 0,0 2 0,2 0 0,-1 1 0,25-4 0,-37 9 0,-1 1 0,1 1 0,0-1 0,-1 2 0,1-1 0,13 3 0,-17-1 0,-1-1 0,1 1 0,-1 0 0,1 0 0,-1 1 0,0-1 0,0 1 0,0 1 0,0-1 0,-1 0 0,8 8 0,-9-7 0,1 1 0,-1-1 0,0 1 0,0 0 0,-1 0 0,1 0 0,-1 0 0,0 0 0,-1 1 0,1-1 0,-1 1 0,0-1 0,0 7 0,1 10 0,-4 45 0,1-42 0,1 0 0,0-11 0,0 0 0,-1 0 0,-1 0 0,-3 15 0,5-26 0,-1 0 0,0 0 0,0 0 0,-1 0 0,1 0 0,0 0 0,-1-1 0,0 1 0,1-1 0,-1 1 0,0-1 0,-1 1 0,1-1 0,0 0 0,-1 0 0,1 0 0,-1 0 0,1-1 0,-1 1 0,0-1 0,0 1 0,0-1 0,-5 1 0,-13 2 0,1-2 0,-1-1 0,0 0 0,-40-5 0,9 1 0,-450 16 0,299-1-1365,169-11-5461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3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1575 338 24575,'-4'-1'0,"0"0"0,0-1 0,0 1 0,1-1 0,-1 0 0,0 0 0,1 0 0,0 0 0,-1-1 0,1 1 0,0-1 0,0 0 0,1 0 0,-1 0 0,-2-3 0,-6-6 0,-13-11 0,-1 0 0,-1 2 0,-1 0 0,0 2 0,-2 1 0,-60-27 0,27 22 0,-2 2 0,0 3 0,0 3 0,-80-8 0,15 12 0,-155 5 0,274 6 0,1 0 0,-1 1 0,0 0 0,0 0 0,1 1 0,-1 1 0,1 0 0,0 0 0,-1 0 0,2 1 0,-1 1 0,0-1 0,1 1 0,0 1 0,0 0 0,0 0 0,1 0 0,0 1 0,0 0 0,-9 13 0,-9 16 0,1 1 0,2 0 0,2 2 0,1 1 0,-26 80 0,20-30 0,-23 159 0,47-247 0,-24 198 0,22-153 0,1 0 0,7 60 0,-3-85 0,2-1 0,1 1 0,0-1 0,2 0 0,0-1 0,20 39 0,-12-32 0,2-1 0,1-1 0,1 0 0,27 27 0,14 4 0,2-2 0,123 80 0,85 39 0,-192-129 0,132 54 0,-184-90 0,0 0 0,0-1 0,1-2 0,-1-1 0,1-1 0,0-1 0,0-1 0,1-2 0,-1-1 0,-1-1 0,43-9 0,-23 0 0,-2-2 0,0-2 0,-1-1 0,0-3 0,72-45 0,-91 49 0,43-40 0,-48 39 0,-14 13-170,0 0-1,0 0 0,0 1 1,1 0-1,-1 0 0,1 0 1,7-3-1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24575,'0'23'0,"0"23"0,0 30 0,0 32 0,0 11 0,0-6 0,0 2 0,0-14 0,0-19 0,0-20 0,0-14 0,0-12 0,5-11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27:58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24575,'0'9'0,"0"17"0,0 10 0,0 21 0,0 16 0,0 13 0,0 2 0,0 1 0,0-2 0,0 13 0,0-6 0,0-5 0,0-12 0,0-11 0,0-16-8191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3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1575 338 24575,'-4'-1'0,"0"0"0,0-1 0,0 1 0,1-1 0,-1 0 0,0 0 0,1 0 0,0 0 0,-1-1 0,1 1 0,0-1 0,0 0 0,1 0 0,-1 0 0,-2-3 0,-6-6 0,-13-11 0,-1 0 0,-1 2 0,-1 0 0,0 2 0,-2 1 0,-60-27 0,27 22 0,-2 2 0,0 3 0,0 3 0,-80-8 0,15 12 0,-155 5 0,274 6 0,1 0 0,-1 1 0,0 0 0,0 0 0,1 1 0,-1 1 0,1 0 0,0 0 0,-1 0 0,2 1 0,-1 1 0,0-1 0,1 1 0,0 1 0,0 0 0,0 0 0,1 0 0,0 1 0,0 0 0,-9 13 0,-9 16 0,1 1 0,2 0 0,2 2 0,1 1 0,-26 80 0,20-30 0,-23 159 0,47-247 0,-24 198 0,22-153 0,1 0 0,7 60 0,-3-85 0,2-1 0,1 1 0,0-1 0,2 0 0,0-1 0,20 39 0,-12-32 0,2-1 0,1-1 0,1 0 0,27 27 0,14 4 0,2-2 0,123 80 0,85 39 0,-192-129 0,132 54 0,-184-90 0,0 0 0,0-1 0,1-2 0,-1-1 0,1-1 0,0-1 0,0-1 0,1-2 0,-1-1 0,-1-1 0,43-9 0,-23 0 0,-2-2 0,0-2 0,-1-1 0,0-3 0,72-45 0,-91 49 0,43-40 0,-48 39 0,-14 13-170,0 0-1,0 0 0,0 1 1,1 0-1,-1 0 0,1 0 1,7-3-1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24575,'0'23'0,"0"23"0,0 30 0,0 32 0,0 11 0,0-6 0,0 2 0,0-14 0,0-19 0,0-20 0,0-14 0,0-12 0,5-11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24575,'18'212'0,"-4"-83"0,9 411 0,-22 7 0,-2-255 0,2-274-169,0 0 0,2 0 0,6 24 0,-6-32-520,2 12-6137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3.0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24575,'18'228'0,"-4"-89"0,11 811 0,10-416 0,-28-463 0,28 302 0,-28-175 0,7 56 0,-10-233 0,1-42 0,1-32-1365,1-10-5461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4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0 24575,'25'1'0,"1"2"0,0 0 0,-1 2 0,42 13 0,-20-5 0,135 28 0,2-8 0,0-8 0,213 1 0,-3-25 0,-365 2 0,-1 0 0,0 2 0,55 17 0,-17-4 0,8 0 0,1-3 0,0-3 0,88 2 0,-7-2 0,-6 1 0,-113-14 0,-21 0 0,-1 1 0,1 1 0,26 3 0,-37-3 0,-1 0 0,0 0 0,0 0 0,-1 1 0,1-1 0,0 1 0,0 0 0,-1 0 0,1 0 0,-1 1 0,0-1 0,1 1 0,-1 0 0,0 0 0,-1 0 0,1 0 0,-1 0 0,1 1 0,1 3 0,2 6 0,-1 1 0,0 0 0,-1 0 0,3 26 0,-5-31 0,17 109-112,3 123 0,-12 120-405,-9-280 383,1 931 669,-3-481-195,1-523-340,0 1 0,0 0 0,0 0 0,-1 0 0,0 0 0,-4 13 0,4-19 0,0 0 0,-1-1 0,1 1 0,0-1 0,-1 1 0,0-1 0,1 0 0,-1 1 0,0-1 0,0 0 0,0 0 0,0-1 0,-1 1 0,1 0 0,0-1 0,-1 1 0,1-1 0,-1 0 0,0 0 0,1 0 0,-1 0 0,-3 1 0,-25 3 0,0-1 0,0-1 0,0-1 0,-39-4 0,17 1 0,-656-17 0,250 3 0,111-13 0,58 2 0,-289 21 0,572 5 0,5 0 0,-6 0 0,-1 0 0,1-1 0,-17-2 0,23 2 0,-1 0 0,1 1 0,-1-1 0,1-1 0,-1 1 0,1 0 0,0-1 0,0 1 0,-1-1 0,1 1 0,0-1 0,0 0 0,1 0 0,-1 0 0,0 0 0,-2-4 0,1 0-170,1 0-1,0 0 0,-1 1 1,2-2-1,-1 1 0,1 0 1,-1-9-1,0-50-6655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1005 1 24575,'-10'4'0,"-7"12"0,-15 21 0,-16 19 0,-23 18 0,-29 25 0,-10 10 0,-6 0 0,-6 0 0,8 1 0,13-9 0,25-17 0,20-23 0,25-22 0,31-17 0,49-22 0,34-16 0,4-5-8191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6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1177 0 24575,'-264'242'-206,"26"13"-290,165-174 310,-33 34-163,-246 281 473,335-376-97,1 1 1,0 1 0,2 0-1,0 1 1,2 1-1,0 0 1,-13 44-1,9-19 854,16-49-881,0 0 1,0 1-1,0-1 0,-1 0 1,1 0-1,0 1 1,0-1-1,0 0 0,0 1 1,0-1-1,0 0 1,-1 1-1,1-1 0,0 0 1,0 1-1,0-1 0,0 0 1,0 1-1,0-1 1,0 0-1,1 1 0,-1-1 1,0 0-1,0 1 0,0-1 1,0 0-1,0 0 1,0 1-1,0-1 0,1 0 1,-1 1-1,0-1 0,0 0 1,1 0-1,-1 1 1,0-1-1,0 0 0,1 0 1,-1 0-1,0 1 1,0-1-1,1 0 0,-1 0 1,0 0-1,1 0 0,-1 0 1,0 0-1,1 0 1,0 1-1,18-9-1242,-19 7 1112,34-19-6696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1570 0 24575,'-17'19'0,"1"0"0,-26 41 0,2-2 0,-420 495-1128,268-333 847,-178 197 471,48-56-37,222-240-153,89-101 331,11-20-316,0 0 1,0 1-1,0-1 1,0 0-1,0 1 1,0-1-1,0 0 1,0 1-1,0-1 1,0 0-1,0 0 1,0 1-1,1-1 1,-1 0-1,0 1 0,0-1 1,0 0-1,0 0 1,0 1-1,1-1 1,-1 0-1,0 0 1,0 1-1,0-1 1,1 0-1,-1 0 1,0 0-1,0 1 1,1-1-1,-1 0 1,0 0-1,1 0 0,-1 0 1,4 1-146,-1-1 0,1 0 0,-1 0 0,1 0 0,-1-1 0,1 1 0,-1-1 0,6-2 0,34-10-6682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 0 24575,'-19'5'0,"-16"20"0,-15 15 0,-19 11 0,-11 1 0,-6 0 0,2 7 0,6-3 0,2-1 0,13-6 0,19-10-8191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24575,'-5'17'0,"2"0"0,0 0 0,1 0 0,0 29 0,1-14 0,-9 181-177,-20 306-940,-19-64 865,-41 607 622,88-950-370,4-94-44,-2-18 49,0 0 1,0 0-1,0 0 0,0 0 1,1 0-1,-1 0 1,0 0-1,0 0 0,0 0 1,0 0-1,0 0 1,0 0-1,0 0 0,0 0 1,1 0-1,-1 0 1,0 1-1,0-1 0,0 0 1,0 0-1,0 0 1,0 0-1,0 0 0,1 0 1,-1-1-1,0 1 1,0 0-1,0 0 0,0 0 1,0 0-1,0 0 1,0 0-1,0 0 0,1 0 1,-1 0-1,0 0 1,0 0-1,0 0 0,0 0 1,0 0-1,0 0 1,0-1-1,0 1 0,0 0 1,0 0-1,0 0 1,0 0-1,1 0 1,-1 0-1,0 0 0,0 0 1,0-1-1,0 1 1,0 0-1,0 0 0,0 0 1,0 0-1,11-29-496,-11 27 328,13-38-6467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76 268 24575,'39'-22'0,"48"-37"0,-26 16 0,3-1 0,-23 16 0,57-32 0,-94 58 0,-1 0 0,1 1 0,0-1 0,0 1 0,-1 0 0,1 0 0,0 0 0,0 1 0,0-1 0,0 1 0,0 0 0,0 0 0,0 1 0,0-1 0,0 1 0,0 0 0,5 1 0,-3 1 0,0 0 0,0 0 0,0 0 0,-1 1 0,0 0 0,0 0 0,0 0 0,0 1 0,8 9 0,-1 2 0,-1 0 0,-1 0 0,0 2 0,-2-1 0,1 1 0,-2 0 0,-1 0 0,0 1 0,6 34 0,-5-1 0,-1 2 0,-3 73 0,-4-82 0,-3 0 0,-16 75 0,-34 88 0,25-104 0,21-74 0,-19 48 0,23-68 0,-1 0 0,0-1 0,-1 1 0,0-1 0,-1 0 0,0-1 0,0 0 0,-12 10 0,2-3 0,-2-2 0,1 0 0,-2-1 0,0-1 0,0-1 0,-1-1 0,0-1 0,-38 10 0,20-9 0,0-3 0,-1-1 0,1-2 0,-46-2 0,51-2 0,24 1-1365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5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24575,'1938'43'-3025,"-768"46"3173,-1150-87-148,48 7 0,-62-8 0,0 1 0,0 0 0,0 0 0,0 1 0,0-1 0,-1 1 0,1 0 0,5 5 0,-8-5 151,-1 0 0,0 1 0,0-1 0,0 0 0,0 1 0,0-1-1,-1 1 1,1-1 0,-1 1 0,0 0 0,0 0 0,-1 0 0,1-1 0,-1 8 0,5 16 462,12 46-613,-3 1 0,6 106 0,-13 149 0,-3-97 0,-2-193-519,10 41-1,-12-75 194,5 24-6500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5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24575,'4'0'0,"0"1"0,1 0 0,-1 0 0,0 1 0,0-1 0,0 1 0,-1 0 0,1 0 0,0 1 0,-1-1 0,1 0 0,-1 1 0,0 0 0,3 4 0,8 4 0,295 285 0,-235-220 0,-14-10 0,33 31 0,-76-82 0,0 0 0,1-2 0,39 23 0,-54-34 0,0 0 0,1 0 0,-1-1 0,1 1 0,-1-1 0,1 0 0,0 0 0,0 0 0,-1-1 0,1 0 0,7 1 0,-8-2 0,-1 0 0,1 1 0,0-1 0,-1 0 0,1 0 0,-1-1 0,1 1 0,-1 0 0,1-1 0,-1 0 0,0 1 0,0-1 0,0 0 0,0 0 0,0 0 0,0 0 0,2-4 0,156-242 0,-155 238 14,76-139-1393,-66 114-5447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27:58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24575,'356'-16'0,"33"5"-1365,-362 11-5461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3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1575 338 24575,'-4'-1'0,"0"0"0,0-1 0,0 1 0,1-1 0,-1 0 0,0 0 0,1 0 0,0 0 0,-1-1 0,1 1 0,0-1 0,0 0 0,1 0 0,-1 0 0,-2-3 0,-6-6 0,-13-11 0,-1 0 0,-1 2 0,-1 0 0,0 2 0,-2 1 0,-60-27 0,27 22 0,-2 2 0,0 3 0,0 3 0,-80-8 0,15 12 0,-155 5 0,274 6 0,1 0 0,-1 1 0,0 0 0,0 0 0,1 1 0,-1 1 0,1 0 0,0 0 0,-1 0 0,2 1 0,-1 1 0,0-1 0,1 1 0,0 1 0,0 0 0,0 0 0,1 0 0,0 1 0,0 0 0,-9 13 0,-9 16 0,1 1 0,2 0 0,2 2 0,1 1 0,-26 80 0,20-30 0,-23 159 0,47-247 0,-24 198 0,22-153 0,1 0 0,7 60 0,-3-85 0,2-1 0,1 1 0,0-1 0,2 0 0,0-1 0,20 39 0,-12-32 0,2-1 0,1-1 0,1 0 0,27 27 0,14 4 0,2-2 0,123 80 0,85 39 0,-192-129 0,132 54 0,-184-90 0,0 0 0,0-1 0,1-2 0,-1-1 0,1-1 0,0-1 0,0-1 0,1-2 0,-1-1 0,-1-1 0,43-9 0,-23 0 0,-2-2 0,0-2 0,-1-1 0,0-3 0,72-45 0,-91 49 0,43-40 0,-48 39 0,-14 13-170,0 0-1,0 0 0,0 1 1,1 0-1,-1 0 0,1 0 1,7-3-1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24575,'0'23'0,"0"23"0,0 30 0,0 32 0,0 11 0,0-6 0,0 2 0,0-14 0,0-19 0,0-20 0,0-14 0,0-12 0,5-11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24575,'18'212'0,"-4"-83"0,9 411 0,-22 7 0,-2-255 0,2-274-169,0 0 0,2 0 0,6 24 0,-6-32-520,2 12-6137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3.0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24575,'18'228'0,"-4"-89"0,11 811 0,10-416 0,-28-463 0,28 302 0,-28-175 0,7 56 0,-10-233 0,1-42 0,1-32-1365,1-10-5461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4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0 24575,'25'1'0,"1"2"0,0 0 0,-1 2 0,42 13 0,-20-5 0,135 28 0,2-8 0,0-8 0,213 1 0,-3-25 0,-365 2 0,-1 0 0,0 2 0,55 17 0,-17-4 0,8 0 0,1-3 0,0-3 0,88 2 0,-7-2 0,-6 1 0,-113-14 0,-21 0 0,-1 1 0,1 1 0,26 3 0,-37-3 0,-1 0 0,0 0 0,0 0 0,-1 1 0,1-1 0,0 1 0,0 0 0,-1 0 0,1 0 0,-1 1 0,0-1 0,1 1 0,-1 0 0,0 0 0,-1 0 0,1 0 0,-1 0 0,1 1 0,1 3 0,2 6 0,-1 1 0,0 0 0,-1 0 0,3 26 0,-5-31 0,17 109-112,3 123 0,-12 120-405,-9-280 383,1 931 669,-3-481-195,1-523-340,0 1 0,0 0 0,0 0 0,-1 0 0,0 0 0,-4 13 0,4-19 0,0 0 0,-1-1 0,1 1 0,0-1 0,-1 1 0,0-1 0,1 0 0,-1 1 0,0-1 0,0 0 0,0 0 0,0-1 0,-1 1 0,1 0 0,0-1 0,-1 1 0,1-1 0,-1 0 0,0 0 0,1 0 0,-1 0 0,-3 1 0,-25 3 0,0-1 0,0-1 0,0-1 0,-39-4 0,17 1 0,-656-17 0,250 3 0,111-13 0,58 2 0,-289 21 0,572 5 0,5 0 0,-6 0 0,-1 0 0,1-1 0,-17-2 0,23 2 0,-1 0 0,1 1 0,-1-1 0,1-1 0,-1 1 0,1 0 0,0-1 0,0 1 0,-1-1 0,1 1 0,0-1 0,0 0 0,1 0 0,-1 0 0,0 0 0,-2-4 0,1 0-170,1 0-1,0 0 0,-1 1 1,2-2-1,-1 1 0,1 0 1,-1-9-1,0-50-6655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1005 1 24575,'-10'4'0,"-7"12"0,-15 21 0,-16 19 0,-23 18 0,-29 25 0,-10 10 0,-6 0 0,-6 0 0,8 1 0,13-9 0,25-17 0,20-23 0,25-22 0,31-17 0,49-22 0,34-16 0,4-5-8191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6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1177 0 24575,'-264'242'-206,"26"13"-290,165-174 310,-33 34-163,-246 281 473,335-376-97,1 1 1,0 1 0,2 0-1,0 1 1,2 1-1,0 0 1,-13 44-1,9-19 854,16-49-881,0 0 1,0 1-1,0-1 0,-1 0 1,1 0-1,0 1 1,0-1-1,0 0 0,0 1 1,0-1-1,0 0 1,-1 1-1,1-1 0,0 0 1,0 1-1,0-1 0,0 0 1,0 1-1,0-1 1,0 0-1,1 1 0,-1-1 1,0 0-1,0 1 0,0-1 1,0 0-1,0 0 1,0 1-1,0-1 0,1 0 1,-1 1-1,0-1 0,0 0 1,1 0-1,-1 1 1,0-1-1,0 0 0,1 0 1,-1 0-1,0 1 1,0-1-1,1 0 0,-1 0 1,0 0-1,1 0 0,-1 0 1,0 0-1,1 0 1,0 1-1,18-9-1242,-19 7 1112,34-19-6696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1570 0 24575,'-17'19'0,"1"0"0,-26 41 0,2-2 0,-420 495-1128,268-333 847,-178 197 471,48-56-37,222-240-153,89-101 331,11-20-316,0 0 1,0 1-1,0-1 1,0 0-1,0 1 1,0-1-1,0 0 1,0 1-1,0-1 1,0 0-1,0 0 1,0 1-1,1-1 1,-1 0-1,0 1 0,0-1 1,0 0-1,0 0 1,0 1-1,1-1 1,-1 0-1,0 0 1,0 1-1,0-1 1,1 0-1,-1 0 1,0 0-1,0 1 1,1-1-1,-1 0 1,0 0-1,1 0 0,-1 0 1,4 1-146,-1-1 0,1 0 0,-1 0 0,1 0 0,-1-1 0,1 1 0,-1-1 0,6-2 0,34-10-6682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 0 24575,'-19'5'0,"-16"20"0,-15 15 0,-19 11 0,-11 1 0,-6 0 0,2 7 0,6-3 0,2-1 0,13-6 0,19-10-8191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1:51.4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779 0 24575,'-57'0'0,"0"3"0,-64 11 0,98-10 0,0 1 0,0 2 0,1 0 0,-1 1 0,2 2 0,-1 0 0,-36 24 0,33-16 0,2 2 0,-1 0 0,2 2 0,1 0 0,1 2 0,-19 27 0,13-11 0,2 1 0,1 1 0,-20 52 0,35-73 0,0 1 0,2 0 0,-7 36 0,11-50 0,1 1 0,1 0 0,0-1 0,0 1 0,0 0 0,1-1 0,1 1 0,-1 0 0,1-1 0,1 0 0,0 1 0,5 10 0,2-1 0,1-1 0,1 0 0,1-1 0,0 0 0,17 15 0,84 67 0,-23-21 0,-61-49 0,103 90 0,-103-94 0,1-1 0,53 29 0,-65-43 0,0-1 0,0 0 0,1-2 0,0 0 0,0-1 0,0-1 0,27 2 0,-18-4 0,0-2 0,1-1 0,-1-2 0,44-8 0,-7-6 0,-1-3 0,-1-3 0,101-50 0,-147 64-227,0 1-1,1 0 1,1 2-1,-1 0 1,27-4-1,-12 6-6598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1:52.4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90 24575,'10'-8'0,"1"-1"0,19-11 0,0 0 0,-25 16 0,0 0 0,0 1 0,1-1 0,-1 1 0,1 0 0,0 1 0,0 0 0,0-1 0,0 2 0,12-3 0,-15 4 0,0 0 0,0 0 0,0 1 0,0-1 0,0 0 0,0 1 0,0 0 0,-1 0 0,1 0 0,0 0 0,0 0 0,-1 1 0,1-1 0,0 1 0,-1 0 0,0 0 0,1 0 0,-1 0 0,0 0 0,0 0 0,0 0 0,0 1 0,0-1 0,-1 1 0,2 3 0,12 22 0,-2 0 0,-1 1 0,-1 1 0,-1 0 0,7 39 0,-14-55 0,-1 1 0,0 0 0,-1 1 0,-1-1 0,-2 22 0,1-29 0,-1-1 0,0 1 0,0-1 0,0 1 0,-1-1 0,0 0 0,-1 0 0,0 0 0,0-1 0,0 1 0,0-1 0,-9 8 0,-7 5 0,0-1 0,-2-1 0,-23 14 0,-27 22 0,65-47 0,2-3 0,0 1 0,0 0 0,1 1 0,0-1 0,-1 1 0,-2 5 0,6-10 0,1 1 0,0-1 0,0 1 0,-1-1 0,1 0 0,0 1 0,0-1 0,0 1 0,0-1 0,0 1 0,0-1 0,-1 1 0,1-1 0,0 1 0,0-1 0,0 0 0,1 1 0,-1-1 0,0 1 0,0-1 0,0 1 0,0-1 0,0 1 0,0-1 0,1 0 0,-1 1 0,0-1 0,0 1 0,1-1 0,-1 0 0,0 1 0,1-1 0,-1 0 0,0 1 0,1-1 0,-1 0 0,0 0 0,1 1 0,-1-1 0,1 0 0,22 6 0,-22-5 0,61 5 0,-1-2 0,89-6 0,-64 0 0,167-1-1365,-214 3-5461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3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1575 338 24575,'-4'-1'0,"0"0"0,0-1 0,0 1 0,1-1 0,-1 0 0,0 0 0,1 0 0,0 0 0,-1-1 0,1 1 0,0-1 0,0 0 0,1 0 0,-1 0 0,-2-3 0,-6-6 0,-13-11 0,-1 0 0,-1 2 0,-1 0 0,0 2 0,-2 1 0,-60-27 0,27 22 0,-2 2 0,0 3 0,0 3 0,-80-8 0,15 12 0,-155 5 0,274 6 0,1 0 0,-1 1 0,0 0 0,0 0 0,1 1 0,-1 1 0,1 0 0,0 0 0,-1 0 0,2 1 0,-1 1 0,0-1 0,1 1 0,0 1 0,0 0 0,0 0 0,1 0 0,0 1 0,0 0 0,-9 13 0,-9 16 0,1 1 0,2 0 0,2 2 0,1 1 0,-26 80 0,20-30 0,-23 159 0,47-247 0,-24 198 0,22-153 0,1 0 0,7 60 0,-3-85 0,2-1 0,1 1 0,0-1 0,2 0 0,0-1 0,20 39 0,-12-32 0,2-1 0,1-1 0,1 0 0,27 27 0,14 4 0,2-2 0,123 80 0,85 39 0,-192-129 0,132 54 0,-184-90 0,0 0 0,0-1 0,1-2 0,-1-1 0,1-1 0,0-1 0,0-1 0,1-2 0,-1-1 0,-1-1 0,43-9 0,-23 0 0,-2-2 0,0-2 0,-1-1 0,0-3 0,72-45 0,-91 49 0,43-40 0,-48 39 0,-14 13-170,0 0-1,0 0 0,0 1 1,1 0-1,-1 0 0,1 0 1,7-3-1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24575,'0'23'0,"0"23"0,0 30 0,0 32 0,0 11 0,0-6 0,0 2 0,0-14 0,0-19 0,0-20 0,0-14 0,0-12 0,5-11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24575,'18'212'0,"-4"-83"0,9 411 0,-22 7 0,-2-255 0,2-274-169,0 0 0,2 0 0,6 24 0,-6-32-520,2 12-6137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3.0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24575,'18'228'0,"-4"-89"0,11 811 0,10-416 0,-28-463 0,28 302 0,-28-175 0,7 56 0,-10-233 0,1-42 0,1-32-1365,1-10-5461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4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0 24575,'25'1'0,"1"2"0,0 0 0,-1 2 0,42 13 0,-20-5 0,135 28 0,2-8 0,0-8 0,213 1 0,-3-25 0,-365 2 0,-1 0 0,0 2 0,55 17 0,-17-4 0,8 0 0,1-3 0,0-3 0,88 2 0,-7-2 0,-6 1 0,-113-14 0,-21 0 0,-1 1 0,1 1 0,26 3 0,-37-3 0,-1 0 0,0 0 0,0 0 0,-1 1 0,1-1 0,0 1 0,0 0 0,-1 0 0,1 0 0,-1 1 0,0-1 0,1 1 0,-1 0 0,0 0 0,-1 0 0,1 0 0,-1 0 0,1 1 0,1 3 0,2 6 0,-1 1 0,0 0 0,-1 0 0,3 26 0,-5-31 0,17 109-112,3 123 0,-12 120-405,-9-280 383,1 931 669,-3-481-195,1-523-340,0 1 0,0 0 0,0 0 0,-1 0 0,0 0 0,-4 13 0,4-19 0,0 0 0,-1-1 0,1 1 0,0-1 0,-1 1 0,0-1 0,1 0 0,-1 1 0,0-1 0,0 0 0,0 0 0,0-1 0,-1 1 0,1 0 0,0-1 0,-1 1 0,1-1 0,-1 0 0,0 0 0,1 0 0,-1 0 0,-3 1 0,-25 3 0,0-1 0,0-1 0,0-1 0,-39-4 0,17 1 0,-656-17 0,250 3 0,111-13 0,58 2 0,-289 21 0,572 5 0,5 0 0,-6 0 0,-1 0 0,1-1 0,-17-2 0,23 2 0,-1 0 0,1 1 0,-1-1 0,1-1 0,-1 1 0,1 0 0,0-1 0,0 1 0,-1-1 0,1 1 0,0-1 0,0 0 0,1 0 0,-1 0 0,0 0 0,-2-4 0,1 0-170,1 0-1,0 0 0,-1 1 1,2-2-1,-1 1 0,1 0 1,-1-9-1,0-50-6655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1005 1 24575,'-10'4'0,"-7"12"0,-15 21 0,-16 19 0,-23 18 0,-29 25 0,-10 10 0,-6 0 0,-6 0 0,8 1 0,13-9 0,25-17 0,20-23 0,25-22 0,31-17 0,49-22 0,34-16 0,4-5-8191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6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1177 0 24575,'-264'242'-206,"26"13"-290,165-174 310,-33 34-163,-246 281 473,335-376-97,1 1 1,0 1 0,2 0-1,0 1 1,2 1-1,0 0 1,-13 44-1,9-19 854,16-49-881,0 0 1,0 1-1,0-1 0,-1 0 1,1 0-1,0 1 1,0-1-1,0 0 0,0 1 1,0-1-1,0 0 1,-1 1-1,1-1 0,0 0 1,0 1-1,0-1 0,0 0 1,0 1-1,0-1 1,0 0-1,1 1 0,-1-1 1,0 0-1,0 1 0,0-1 1,0 0-1,0 0 1,0 1-1,0-1 0,1 0 1,-1 1-1,0-1 0,0 0 1,1 0-1,-1 1 1,0-1-1,0 0 0,1 0 1,-1 0-1,0 1 1,0-1-1,1 0 0,-1 0 1,0 0-1,1 0 0,-1 0 1,0 0-1,1 0 1,0 1-1,18-9-1242,-19 7 1112,34-19-6696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1570 0 24575,'-17'19'0,"1"0"0,-26 41 0,2-2 0,-420 495-1128,268-333 847,-178 197 471,48-56-37,222-240-153,89-101 331,11-20-316,0 0 1,0 1-1,0-1 1,0 0-1,0 1 1,0-1-1,0 0 1,0 1-1,0-1 1,0 0-1,0 0 1,0 1-1,1-1 1,-1 0-1,0 1 0,0-1 1,0 0-1,0 0 1,0 1-1,1-1 1,-1 0-1,0 0 1,0 1-1,0-1 1,1 0-1,-1 0 1,0 0-1,0 1 1,1-1-1,-1 0 1,0 0-1,1 0 0,-1 0 1,4 1-146,-1-1 0,1 0 0,-1 0 0,1 0 0,-1-1 0,1 1 0,-1-1 0,6-2 0,34-10-6682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 0 24575,'-19'5'0,"-16"20"0,-15 15 0,-19 11 0,-11 1 0,-6 0 0,2 7 0,6-3 0,2-1 0,13-6 0,19-10-8191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1:51.4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779 0 24575,'-57'0'0,"0"3"0,-64 11 0,98-10 0,0 1 0,0 2 0,1 0 0,-1 1 0,2 2 0,-1 0 0,-36 24 0,33-16 0,2 2 0,-1 0 0,2 2 0,1 0 0,1 2 0,-19 27 0,13-11 0,2 1 0,1 1 0,-20 52 0,35-73 0,0 1 0,2 0 0,-7 36 0,11-50 0,1 1 0,1 0 0,0-1 0,0 1 0,0 0 0,1-1 0,1 1 0,-1 0 0,1-1 0,1 0 0,0 1 0,5 10 0,2-1 0,1-1 0,1 0 0,1-1 0,0 0 0,17 15 0,84 67 0,-23-21 0,-61-49 0,103 90 0,-103-94 0,1-1 0,53 29 0,-65-43 0,0-1 0,0 0 0,1-2 0,0 0 0,0-1 0,0-1 0,27 2 0,-18-4 0,0-2 0,1-1 0,-1-2 0,44-8 0,-7-6 0,-1-3 0,-1-3 0,101-50 0,-147 64-227,0 1-1,1 0 1,1 2-1,-1 0 1,27-4-1,-12 6-6598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1:52.4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90 24575,'10'-8'0,"1"-1"0,19-11 0,0 0 0,-25 16 0,0 0 0,0 1 0,1-1 0,-1 1 0,1 0 0,0 1 0,0 0 0,0-1 0,0 2 0,12-3 0,-15 4 0,0 0 0,0 0 0,0 1 0,0-1 0,0 0 0,0 1 0,0 0 0,-1 0 0,1 0 0,0 0 0,0 0 0,-1 1 0,1-1 0,0 1 0,-1 0 0,0 0 0,1 0 0,-1 0 0,0 0 0,0 0 0,0 0 0,0 1 0,0-1 0,-1 1 0,2 3 0,12 22 0,-2 0 0,-1 1 0,-1 1 0,-1 0 0,7 39 0,-14-55 0,-1 1 0,0 0 0,-1 1 0,-1-1 0,-2 22 0,1-29 0,-1-1 0,0 1 0,0-1 0,0 1 0,-1-1 0,0 0 0,-1 0 0,0 0 0,0-1 0,0 1 0,0-1 0,-9 8 0,-7 5 0,0-1 0,-2-1 0,-23 14 0,-27 22 0,65-47 0,2-3 0,0 1 0,0 0 0,1 1 0,0-1 0,-1 1 0,-2 5 0,6-10 0,1 1 0,0-1 0,0 1 0,-1-1 0,1 0 0,0 1 0,0-1 0,0 1 0,0-1 0,0 1 0,0-1 0,-1 1 0,1-1 0,0 1 0,0-1 0,0 0 0,1 1 0,-1-1 0,0 1 0,0-1 0,0 1 0,0-1 0,0 1 0,0-1 0,1 0 0,-1 1 0,0-1 0,0 1 0,1-1 0,-1 0 0,0 1 0,1-1 0,-1 0 0,0 1 0,1-1 0,-1 0 0,0 0 0,1 1 0,-1-1 0,1 0 0,22 6 0,-22-5 0,61 5 0,-1-2 0,89-6 0,-64 0 0,167-1-1365,-214 3-5461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2:03.3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1469 1 24575,'-126'5'0,"-133"23"0,105-8 0,-215 10 0,327-28 0,-80 18 0,105-16 0,0 1 0,1 0 0,0 1 0,0 1 0,0 1 0,1 0 0,-24 18 0,17-8 0,0 1 0,1 2 0,1 0 0,1 1 0,1 0 0,1 2 0,-26 47 0,33-50 0,0 0 0,1 1 0,2 1 0,0-1 0,1 1 0,1 0 0,2 0 0,0 1 0,1-1 0,2 29 0,0-46 0,1 0 0,0 0 0,0 0 0,1 0 0,0-1 0,0 1 0,0-1 0,0 1 0,1-1 0,0 0 0,0 0 0,0 0 0,1 0 0,0 0 0,0-1 0,0 0 0,0 0 0,1 0 0,0 0 0,6 4 0,9 3 0,0-1 0,0 0 0,1-2 0,22 7 0,-30-11 0,31 9 0,0-2 0,0-2 0,1-2 0,56 2 0,187-9 0,-120-4 0,58 4-1365,-183 0-5461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2:03.7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228 1 24575,'0'23'0,"0"22"0,-5 18 0,-30 35 0,-13 34 0,1-1 0,9-12 0,10-14 0,11-15 0,7-22-8191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2:0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3175 0 24575,'-16'10'0,"0"0"0,0 0 0,2 2 0,-16 14 0,-4 4 0,-115 105 0,-55 61-909,-42 41-2728,-40 29 2728,211-196 673,-775 723-2190,48 48 2308,651-661 107,18-4-146,106-136 1020,1 2 0,-25 58 0,44-84 239,5-9-489,-2 0-1,1 0 1,-9 13-1,12-20-580,0 0-1,0 0 1,0 1-1,0-1 0,0 0 1,0 0-1,-1 0 1,1 1-1,0-1 1,0 0-1,0 0 1,0 0-1,-1 1 1,1-1-1,0 0 1,0 0-1,-1 0 0,1 0 1,0 0-1,0 1 1,-1-1-1,1 0 1,0 0-1,0 0 1,-1 0-1,1 0 1,0 0-1,0 0 0,-1 0 1,1 0-1,0 0 1,-1 0-1,1 0 1,0 0-1,0 0 1,-1 0-1,1 0 1,0-1-1,0 1 0,-1 0 1,1 0-1,0 0 1,0 0-1,0 0 1,-1-1-1,1 1 1,0 0-1,0 0 1,0 0-1,-1-1 0,1 1 1,-5-14-1022,5 13 877,-5-23-6349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2:0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24575,'5'3'0,"1"0"0,-1 0 0,0 1 0,-1-1 0,1 1 0,-1 0 0,0 1 0,7 7 0,-1 0 0,223 270-558,-42-48-227,-38-62 717,7-7 1,8-7 0,189 137 0,49-9 119,-284-212-27,188 86 1,-251-137 268,-42-18-120,-1 1-1,0 1 1,0 1-1,0 0 1,-1 1 0,28 21-1,-27-15-1538,-2-3-5461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2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18525 6937 24575,'-20'-443'0,"10"358"0,-5-1 0,-3 2 0,-33-93 0,21 87 0,0 0 0,-67-144 0,83 210 0,-1 0 0,-1 1 0,0 1 0,-2 1 0,-31-29 0,-114-82 0,101 89-137,-2 3 0,-1 3 1,-91-37-1,-222-57-411,160 75 60,-3 9 0,-346-28 0,-458 53-977,595 54 1771,307-14 93,-177 49-1,34 16 1319,-230 56-1781,-393-28 133,122-75-567,3-36-225,465-2 628,30 0 95,-278 1 0,3 21 0,-686 42 0,-344-78 0,834 4 0,51 0 0,-683-5 0,1021 10 0,-488-71 0,351-8-420,13-44-1,-40-73 422,355 128-9,-168-106-1,283 152 240,-65-52 0,93 65 9,0 0 0,0-1 0,2-1 0,0 0 1,1-1-1,-11-22 0,-33-73 170,4-2-1,-73-242 1,-23-317-410,118 349 0,28-2 0,3 142 0,-25-266 0,2 75 0,23 339 0,2 0 0,2 0 0,1 1 0,2-1 0,2 1 0,1 0 0,2 1 0,1 0 0,2 1 0,1 1 0,2 0 0,1 1 0,2 0 0,1 2 0,2 1 0,1 0 0,1 2 0,47-42 0,20-1 0,203-119 0,-205 136 0,-7 3 0,21-13 0,119-54 0,-185 102 0,0 3 0,2 1 0,-1 2 0,56-7 0,165-5 0,-122 14 0,147-27-1365,-230 23-5461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2:0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24575,'21'0'0,"-1"2"0,1 0 0,-1 2 0,26 7 0,75 31 0,2 0 0,-93-32 0,0 2 0,46 24 0,-73-34 0,-1-1 0,0 0 0,1 1 0,-1-1 0,0 1 0,0 0 0,0 0 0,0 0 0,0 0 0,-1 0 0,1 0 0,0 0 0,-1 0 0,0 1 0,1-1 0,-1 1 0,1 3 0,-1-2 0,0 0 0,-1 0 0,0 0 0,0 0 0,0-1 0,0 1 0,0 0 0,-1 0 0,0 0 0,0-1 0,-1 5 0,-4 5 0,1-1 0,-1 0 0,-1 0 0,0 0 0,-1-1 0,-9 10 0,-19 19 0,-46 39 0,49-50 0,2 1 0,-46 58 0,67-72 0,0 1 0,2-1 0,-12 33 0,11-26 0,-15 27 0,-10 11 95,-124 232-1555,138-251-5366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27:5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24575,'2'1'0,"-1"0"0,1 0 0,0-1 0,-1 1 0,1 0 0,-1 1 0,1-1 0,-1 0 0,0 0 0,1 1 0,-1-1 0,0 0 0,0 1 0,0-1 0,0 1 0,0 0 0,0-1 0,-1 1 0,1 0 0,0 1 0,1 1 0,10 24 0,-1 0 0,-1 0 0,11 57 0,3 93 0,-20-64 0,-4-74 0,1 0 0,9 52 0,-2-36-455,-2 0 0,-3 89 0,-3-116-6371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24575,'18'212'0,"-4"-83"0,9 411 0,-22 7 0,-2-255 0,2-274-169,0 0 0,2 0 0,6 24 0,-6-32-520,2 12-6137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3.0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24575,'18'228'0,"-4"-89"0,11 811 0,10-416 0,-28-463 0,28 302 0,-28-175 0,7 56 0,-10-233 0,1-42 0,1-32-1365,1-10-5461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4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0 24575,'25'1'0,"1"2"0,0 0 0,-1 2 0,42 13 0,-20-5 0,135 28 0,2-8 0,0-8 0,213 1 0,-3-25 0,-365 2 0,-1 0 0,0 2 0,55 17 0,-17-4 0,8 0 0,1-3 0,0-3 0,88 2 0,-7-2 0,-6 1 0,-113-14 0,-21 0 0,-1 1 0,1 1 0,26 3 0,-37-3 0,-1 0 0,0 0 0,0 0 0,-1 1 0,1-1 0,0 1 0,0 0 0,-1 0 0,1 0 0,-1 1 0,0-1 0,1 1 0,-1 0 0,0 0 0,-1 0 0,1 0 0,-1 0 0,1 1 0,1 3 0,2 6 0,-1 1 0,0 0 0,-1 0 0,3 26 0,-5-31 0,17 109-112,3 123 0,-12 120-405,-9-280 383,1 931 669,-3-481-195,1-523-340,0 1 0,0 0 0,0 0 0,-1 0 0,0 0 0,-4 13 0,4-19 0,0 0 0,-1-1 0,1 1 0,0-1 0,-1 1 0,0-1 0,1 0 0,-1 1 0,0-1 0,0 0 0,0 0 0,0-1 0,-1 1 0,1 0 0,0-1 0,-1 1 0,1-1 0,-1 0 0,0 0 0,1 0 0,-1 0 0,-3 1 0,-25 3 0,0-1 0,0-1 0,0-1 0,-39-4 0,17 1 0,-656-17 0,250 3 0,111-13 0,58 2 0,-289 21 0,572 5 0,5 0 0,-6 0 0,-1 0 0,1-1 0,-17-2 0,23 2 0,-1 0 0,1 1 0,-1-1 0,1-1 0,-1 1 0,1 0 0,0-1 0,0 1 0,-1-1 0,1 1 0,0-1 0,0 0 0,1 0 0,-1 0 0,0 0 0,-2-4 0,1 0-170,1 0-1,0 0 0,-1 1 1,2-2-1,-1 1 0,1 0 1,-1-9-1,0-50-6655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1005 1 24575,'-10'4'0,"-7"12"0,-15 21 0,-16 19 0,-23 18 0,-29 25 0,-10 10 0,-6 0 0,-6 0 0,8 1 0,13-9 0,25-17 0,20-23 0,25-22 0,31-17 0,49-22 0,34-16 0,4-5-8191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6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1177 0 24575,'-264'242'-206,"26"13"-290,165-174 310,-33 34-163,-246 281 473,335-376-97,1 1 1,0 1 0,2 0-1,0 1 1,2 1-1,0 0 1,-13 44-1,9-19 854,16-49-881,0 0 1,0 1-1,0-1 0,-1 0 1,1 0-1,0 1 1,0-1-1,0 0 0,0 1 1,0-1-1,0 0 1,-1 1-1,1-1 0,0 0 1,0 1-1,0-1 0,0 0 1,0 1-1,0-1 1,0 0-1,1 1 0,-1-1 1,0 0-1,0 1 0,0-1 1,0 0-1,0 0 1,0 1-1,0-1 0,1 0 1,-1 1-1,0-1 0,0 0 1,1 0-1,-1 1 1,0-1-1,0 0 0,1 0 1,-1 0-1,0 1 1,0-1-1,1 0 0,-1 0 1,0 0-1,1 0 0,-1 0 1,0 0-1,1 0 1,0 1-1,18-9-1242,-19 7 1112,34-19-6696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1570 0 24575,'-17'19'0,"1"0"0,-26 41 0,2-2 0,-420 495-1128,268-333 847,-178 197 471,48-56-37,222-240-153,89-101 331,11-20-316,0 0 1,0 1-1,0-1 1,0 0-1,0 1 1,0-1-1,0 0 1,0 1-1,0-1 1,0 0-1,0 0 1,0 1-1,1-1 1,-1 0-1,0 1 0,0-1 1,0 0-1,0 0 1,0 1-1,1-1 1,-1 0-1,0 0 1,0 1-1,0-1 1,1 0-1,-1 0 1,0 0-1,0 1 1,1-1-1,-1 0 1,0 0-1,1 0 0,-1 0 1,4 1-146,-1-1 0,1 0 0,-1 0 0,1 0 0,-1-1 0,1 1 0,-1-1 0,6-2 0,34-10-6682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 0 24575,'-19'5'0,"-16"20"0,-15 15 0,-19 11 0,-11 1 0,-6 0 0,2 7 0,6-3 0,2-1 0,13-6 0,19-10-8191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2:03.3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1469 1 24575,'-126'5'0,"-133"23"0,105-8 0,-215 10 0,327-28 0,-80 18 0,105-16 0,0 1 0,1 0 0,0 1 0,0 1 0,0 1 0,1 0 0,-24 18 0,17-8 0,0 1 0,1 2 0,1 0 0,1 1 0,1 0 0,1 2 0,-26 47 0,33-50 0,0 0 0,1 1 0,2 1 0,0-1 0,1 1 0,1 0 0,2 0 0,0 1 0,1-1 0,2 29 0,0-46 0,1 0 0,0 0 0,0 0 0,1 0 0,0-1 0,0 1 0,0-1 0,0 1 0,1-1 0,0 0 0,0 0 0,0 0 0,1 0 0,0 0 0,0-1 0,0 0 0,0 0 0,1 0 0,0 0 0,6 4 0,9 3 0,0-1 0,0 0 0,1-2 0,22 7 0,-30-11 0,31 9 0,0-2 0,0-2 0,1-2 0,56 2 0,187-9 0,-120-4 0,58 4-1365,-183 0-5461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2:03.7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228 1 24575,'0'23'0,"0"22"0,-5 18 0,-30 35 0,-13 34 0,1-1 0,9-12 0,10-14 0,11-15 0,7-22-8191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3:1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1 977 24575,'0'-6'0,"10"-261"0,-6 234 0,2 0 0,1 1 0,1 0 0,2 0 0,1 1 0,16-30 0,-3 13 0,3 2 0,1 1 0,56-67 0,-68 93 0,1 1 0,0 0 0,2 2 0,0 0 0,1 1 0,1 0 0,0 2 0,0 1 0,2 0 0,23-8 0,-25 14 0,0 1 0,0 0 0,1 1 0,39 0 0,88 8 0,-71 0 0,-28-3-1365,-9 0-5461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3:1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24575,'6'1'0,"-1"0"0,0 0 0,0 0 0,0 1 0,0 0 0,0 0 0,0 0 0,6 4 0,11 5 0,42 16 0,-1 4 0,-1 2 0,93 67 0,6 11 0,-154-107 0,-1 2 0,1-1 0,-1 1 0,-1-1 0,1 2 0,-1-1 0,0 1 0,-1-1 0,0 1 0,0 1 0,0-1 0,-1 0 0,0 1 0,0 0 0,-1 0 0,0 0 0,0 0 0,-1 0 0,0 0 0,-1 0 0,1 0 0,-2 0 0,1 0 0,-2 9 0,-3 4 0,0-1 0,-2 0 0,0 0 0,-13 24 0,-45 70 0,47-86 0,-9 20 0,-23 54 0,48-98-76,0 0 1,0-1-1,1 1 0,-1 0 0,1 0 0,0 0 0,0 0 0,0 0 1,1 1-1,-1-1 0,1 0 0,0 0 0,0 0 0,0 1 1,1-1-1,-1 0 0,3 5 0,12 16-6750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3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24575,'-10'0'0,"4"-1"0,0 1 0,0 1 0,0-1 0,-1 1 0,-9 2 0,14-2 0,-1 0 0,1 0 0,0 1 0,0-1 0,-1 1 0,1-1 0,0 1 0,0-1 0,0 1 0,1 0 0,-1 0 0,0 0 0,1 0 0,-1 1 0,1-1 0,-2 5 0,-6 12 0,2 1 0,0 0 0,2 1 0,0-1 0,-4 40 0,2 111 0,6-144 0,1 7 0,4 239 0,-3-259 0,2 0 0,0-1 0,0 1 0,1-1 0,1 0 0,0 0 0,1-1 0,0 1 0,1-1 0,1 0 0,0-1 0,0 0 0,1 0 0,17 15 0,-12-13 0,1 0 0,0-1 0,1-1 0,0 0 0,1-1 0,0-1 0,0 0 0,1-2 0,37 11 0,-7-7 0,1-2 0,0-2 0,1-2 0,0-3 0,0-1 0,-1-3 0,73-12 0,-112 12-227,1 0-1,0-1 1,-1-1-1,1 0 1,12-7-1,1-5-6598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3:1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24575,'6'-5'0,"1"0"0,-1 0 0,1 0 0,0 1 0,0 1 0,0-1 0,0 1 0,1 0 0,-1 0 0,1 1 0,0 0 0,14-1 0,-18 3 0,0 1 0,-1-1 0,1 1 0,0 0 0,0 0 0,0 0 0,0 1 0,-1-1 0,1 1 0,-1 0 0,1 0 0,-1 0 0,0 1 0,0-1 0,0 1 0,0-1 0,0 1 0,0 0 0,-1 0 0,1 0 0,-1 1 0,0-1 0,3 7 0,1 2 0,-1 0 0,0 0 0,-1 0 0,0 0 0,-1 1 0,2 14 0,-2-9 0,-2 0 0,0 0 0,-1 0 0,-1 1 0,-1-1 0,0 0 0,-1-1 0,-1 1 0,-1-1 0,-11 27 0,5-17 0,0 1 0,-17 30 0,24-50 0,-1 0 0,-1-1 0,1 1 0,-1-1 0,0 0 0,-1-1 0,1 0 0,-9 6 0,4-4 0,0-2 0,-1 0 0,1 0 0,-15 4 0,42-13 0,-1 0 0,1 1 0,0 1 0,20 1 0,59 2-215,0 5 0,173 34 0,184 74-429,-54 6 644,-361-112-1151,-28-10-4600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3:18.7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504 1 24575,'-81'-1'0,"-92"3"0,163-1 0,0 1 0,0 1 0,0-1 0,0 2 0,0-1 0,1 1 0,-1 1 0,1-1 0,0 2 0,-10 7 0,4-2 0,0 1 0,2 1 0,0 0 0,-22 27 0,30-32 0,0 1 0,0-1 0,0 1 0,1 0 0,1 0 0,0 1 0,0-1 0,0 1 0,2-1 0,-3 17 0,3 9 0,3 58 0,1-36 0,-2-36 0,0 0 0,1-1 0,2 1 0,0-1 0,1 0 0,1 0 0,0-1 0,16 30 0,-17-38 0,2 0 0,0-1 0,0 0 0,0 0 0,1-1 0,1 0 0,0 0 0,0-1 0,0 0 0,1 0 0,1-1 0,-1-1 0,1 1 0,0-2 0,18 7 0,0-2 0,1-2 0,-1-2 0,40 5 0,93-6 0,30-15 342,-167 6-627,0 0 1,0-2-1,0-1 1,-1-1-1,37-16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3:19.9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163 223 24575,'0'-29'0,"-1"5"0,5-45 0,-3 63 0,0 0 0,0 1 0,0-1 0,1 0 0,0 1 0,0-1 0,0 1 0,1 0 0,0-1 0,0 1 0,0 1 0,8-10 0,-9 12 0,1 0 0,-1 0 0,1 0 0,0 0 0,0 0 0,-1 1 0,1-1 0,0 1 0,0 0 0,1 0 0,-1 0 0,0 0 0,0 0 0,0 1 0,5-1 0,-2 1 0,0 1 0,0-1 0,0 1 0,-1 0 0,1 1 0,0-1 0,11 5 0,-3 1 0,0 1 0,-1 0 0,0 0 0,0 2 0,18 16 0,-6-3 0,0 1 0,-2 1 0,-1 1 0,-2 1 0,0 1 0,16 30 0,74 180 0,-97-204 0,-2 0 0,-1 1 0,-1 0 0,-3 0 0,4 47 0,-9-69 0,-1-1 0,-1 1 0,0 0 0,-1-1 0,0 1 0,0-1 0,-7 16 0,6-20 0,0-1 0,0 0 0,-1-1 0,0 1 0,0-1 0,-1 1 0,0-1 0,0-1 0,0 1 0,-1-1 0,0 0 0,0 0 0,-8 5 0,-5 1 0,0-2 0,-1 0 0,-1-1 0,1 0 0,-1-2 0,0-1 0,0 0 0,-1-2 0,-33 2 0,28-5 0,-1 0 0,0-2 0,1-1 0,0-1 0,0-1 0,0-1 0,-28-11 0,22 5 0,9 4 0,-27-12 0,46 17 0,-1 0 0,1 0 0,-1 0 0,1-1 0,0 0 0,0 0 0,1 0 0,-1-1 0,-7-9 0,11 13 0,1 0 0,-1 0 0,0 0 0,0-1 0,1 1 0,-1 0 0,1-1 0,-1 1 0,1 0 0,-1-1 0,1 1 0,0 0 0,0-1 0,-1 1 0,1-1 0,0 1 0,1-1 0,-1 1 0,0 0 0,0-1 0,0 1 0,1 0 0,-1-1 0,1 1 0,-1 0 0,1-1 0,0 1 0,-1 0 0,1 0 0,0-1 0,0 1 0,0 0 0,0 0 0,0 0 0,0 0 0,0 0 0,0 0 0,0 1 0,0-1 0,1 0 0,-1 1 0,0-1 0,3 0 0,7-4 0,0 1 0,1 0 0,-1 1 0,16-2 0,-22 4 0,63-10 0,80-3 0,74 8 0,-172 6 0,2-1 0,618 2 0,-648 0 0,1 1 0,-1 1 0,0 1 0,0 0 0,-1 2 0,1 1 0,36 16 0,105 42 0,-127-48 0,61 39 0,-70-34 342,-26-21-424,0 1 1,0-1 0,0 0 0,0 0-1,0 0 1,0 1 0,-1-1-1,1 1 1,-1-1 0,1 0 0,-1 1-1,1-1 1,-1 1 0,0-1 0,1 1-1,-1-1 1,0 1 0,0 0 0,0-1-1,-1 2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5:1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2683 24575,'2'-1'0,"-1"1"0,0 0 0,0-1 0,0 1 0,0-1 0,0 1 0,0-1 0,0 0 0,0 1 0,0-1 0,0 0 0,0 0 0,0 1 0,0-1 0,-1 0 0,1 0 0,0 0 0,-1 0 0,1 0 0,-1 0 0,1 0 0,0-2 0,10-27 0,-11 28 0,30-135 0,-2 5 0,26-43 0,7 3 0,8 2 0,150-263 0,-117 266 0,8 4 0,222-253 0,-268 343 0,4 4 0,3 3 0,3 2 0,2 4 0,3 4 0,169-92 0,-182 116 0,72-25 0,-109 47 0,0 2 0,1 1 0,0 1 0,0 1 0,39 0 0,-50 6 0,-1 0 0,0 2 0,0 0 0,0 1 0,0 0 0,23 11 0,101 49 0,-139-62 0,9 5 0,0 1 0,-1 0 0,-1 1 0,1 0 0,-1 0 0,13 18 0,20 18 0,-1-9 0,37 36 0,-69-61 0,0 1 0,0 0 0,-1 0 0,14 27 0,-7-4-1365,-4-3-5461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5:1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24575,'5'0'0,"0"1"0,-1 0 0,1 0 0,0 0 0,-1 0 0,1 1 0,-1 0 0,0 0 0,0 0 0,1 0 0,-1 1 0,-1 0 0,1 0 0,4 3 0,6 8 0,0 0 0,11 16 0,260 336 0,-278-357 0,-2-3 0,0 0 0,-1 1 0,0-1 0,0 1 0,4 10 0,-7-15 0,-1-1 0,0 1 0,1 0 0,-1-1 0,0 1 0,0 0 0,0-1 0,0 1 0,0 0 0,0 0 0,0-1 0,0 1 0,-1 0 0,1-1 0,-1 1 0,1-1 0,-1 1 0,0 0 0,0-1 0,0 1 0,1-1 0,-1 0 0,-1 1 0,1-1 0,0 0 0,0 1 0,0-1 0,-1 0 0,-1 1 0,-10 6 0,-1-1 0,0 0 0,0-1 0,-1-1 0,1 0 0,-1-1 0,-25 4 0,-11 3 0,-127 43 0,152-44 0,0 1 0,2 1 0,-1 1 0,-40 30 0,-90 98-115,114-102-1135,3-3-5576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5:1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945 1 24575,'-17'0'0,"-91"0"0,-153 18 0,227-13 0,0 2 0,1 1 0,0 1 0,1 2 0,0 1 0,1 1 0,0 2 0,-50 33 0,64-35 0,0 1 0,1 1 0,1 0 0,1 1 0,0 0 0,1 1 0,0 1 0,2 0 0,0 0 0,1 1 0,-15 41 0,15-30 0,2 0 0,0 1 0,2 0 0,2 1 0,1 0 0,1-1 0,3 48 0,1-61 0,0 0 0,1 0 0,1 0 0,1-1 0,0 1 0,1-1 0,1 0 0,1 0 0,0-1 0,13 19 0,-9-18 0,1-1 0,1 0 0,1-1 0,0 0 0,1-1 0,0-1 0,1-1 0,31 18 0,5-1 0,2-2 0,1-3 0,1-2 0,1-3 0,0-2 0,2-3 0,0-2 0,0-3 0,1-3 0,64-1 0,-117-5-68,-1 0 0,1 0-1,0-1 1,0 0 0,0-1 0,-1 1-1,1-2 1,-1 1 0,1-1 0,-1 0-1,0 0 1,0-1 0,0 0 0,-1 0-1,0-1 1,1 0 0,-1 0-1,-1 0 1,9-10 0,7-12-6758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5:1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24575,'10'28'0,"7"42"0,1 38 0,2 14 0,3 5 0,2-9 0,-4-25-8191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5:1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999 1 24575,'0'4'0,"-9"16"0,-27 14 0,-27 25 0,-25 16 0,-21 19 0,-11 8 0,1 4 0,1-5 0,17-11 0,20-21 0,25-17 0,16-18 0,7-23 0,7-15-8191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5:1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24575,'5'9'0,"29"22"0,52 44 0,62 46 0,68 30 0,66 24-3451,10-10 3451,-7-18 0,-30-21 0,-43-31-345,-53-32 345,-54-27-4395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5:20.3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2048 1 24575,'-45'41'0,"-1"-1"0,-2-2 0,-54 31 0,-165 83 0,-614 252 0,472-227 0,347-148 0,-74 46 0,128-69 77,6-5-157,0 1 0,0-1 0,0 1 0,0-1 0,0 0-1,0 0 1,0 0 0,-1 0 0,1 0 0,0 0 0,-1-1 0,1 1 0,0-1-1,-1 0 1,1 1 0,-1-1 0,-2-1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5:20.7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24575,'32'18'0,"64"31"0,65 34 0,78 31 0,29 20-983,17 2 0,-16-9 0,-31-7 65,-38-10 918,-37-19 433,-48-20-433,-38-22 801,-27-20-801,-18-14 0,-10-10 0,-3-1 983,-1-2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27:58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24575,'17'0'0,"0"1"0,-1 1 0,1 0 0,-1 1 0,0 1 0,0 1 0,0 0 0,0 1 0,-1 1 0,0 0 0,24 16 0,-2-3 0,2-1 0,79 27 0,-44-18 0,-45-18-227,1-1-1,0-1 1,1-2-1,-1-1 1,56 2-1,-48-6-6598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7:59:54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0,'6'0,"0"1,-1-1,1 1,-1 0,0 1,10 3,0 0,203 50,-130-35,128 24,294 23,229-41,1225-32,-1827 1,161-24,13 5,0 22,200-11,-463 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17:59:55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37,'9'4,"0"-1,0 0,1-1,-1 0,20 2,-4 0,290 36,-149-21,1208 70,-57-116,-843-14,221-8,-58 29,-585 16,-1-1,0-4,0-1,55-19,-76 17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 24575,'-32'0'0,"-5"0"0,-38 4 0,63-3 0,-1 2 0,1-1 0,0 1 0,0 1 0,0 0 0,-21 12 0,7-2 0,10-6 0,0 1 0,0 0 0,1 1 0,0 1 0,-25 24 0,37-31 0,0 1 0,0-1 0,0 1 0,1 0 0,0 0 0,0 0 0,0 0 0,1 1 0,-1-1 0,1 0 0,1 1 0,-1-1 0,1 9 0,0 0 0,1 1 0,0-1 0,7 26 0,0-11 0,1-1 0,2 0 0,18 35 0,51 75 0,-75-129 0,2 1 0,0 1 0,0-1 0,2-1 0,-1 1 0,1-1 0,0-1 0,1 0 0,0 0 0,0-1 0,1 0 0,21 10 0,-24-13 0,0-1 0,1 0 0,-1-1 0,1 0 0,-1 0 0,1-1 0,0 0 0,-1 0 0,1-1 0,0 0 0,0-1 0,0 0 0,-1 0 0,1-1 0,-1 0 0,1-1 0,-1 0 0,9-4 0,-1-2 0,0-1 0,0-1 0,-1-1 0,-1 0 0,15-15 0,17-14 0,-41 37-227,0 0-1,0 0 1,1 1-1,-1 0 1,11-4-1,4 1-6598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24575,'5'14'0,"1"14"0,0 22 0,-1 10 0,-1 11 0,2 1 0,2 12 0,3 7 0,4 1 0,5 4 0,4-10 0,1-14 0,-2-15 0,-6-13 0,-5-14-8191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59 24575,'-13'-1'0,"1"0"0,0-1 0,-18-4 0,-9-2 0,-75-10 0,-225-4 0,336 22 0,-1 0 0,1 0 0,0 0 0,0 0 0,0 1 0,0 0 0,0-1 0,0 1 0,0 0 0,0 1 0,0-1 0,0 0 0,1 1 0,-1 0 0,-2 2 0,1-1 0,1 1 0,0 0 0,0 1 0,0-1 0,1 0 0,-1 1 0,1 0 0,-3 9 0,-2 8 0,1 1 0,1 0 0,0 1 0,-1 43 0,8 95 0,-1-135 0,1 1 0,2-1 0,1 0 0,1 0 0,1 0 0,2-1 0,0 0 0,18 34 0,-19-46 0,0-1 0,1 1 0,0-2 0,1 0 0,0 0 0,1 0 0,0-2 0,1 1 0,0-1 0,0-1 0,1 0 0,1-1 0,0-1 0,0 0 0,0 0 0,17 4 0,7 1 86,0-1-1,0-2 0,61 6 1,-88-15-181,0 1 0,1-1 0,-1-1 0,0 0 1,0-1-1,1 0 0,-1-1 0,-1 0 0,1 0 0,0-1 1,-1-1-1,0 0 0,0 0 0,0-1 0,-1 0 1,0-1-1,9-8 0,6-9-6731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24575,'22'0'0,"0"1"0,0 0 0,31 7 0,-44-6 0,-1 1 0,0 0 0,-1 0 0,1 0 0,0 1 0,-1 0 0,0 0 0,0 1 0,0 0 0,-1 0 0,1 1 0,7 8 0,-5-2 0,0 0 0,-1 1 0,0 0 0,-1 1 0,0-1 0,-1 1 0,-1 1 0,0-1 0,-1 1 0,4 26 0,-2 9 0,-1 97 0,-5-128 0,0 0 0,-1 0 0,-2-1 0,0 1 0,-7 26 0,8-40 0,0 0 0,0 0 0,0-1 0,0 1 0,-1 0 0,0-1 0,0 0 0,0 0 0,0 0 0,0 0 0,-1 0 0,0-1 0,0 1 0,0-1 0,0 0 0,-1 0 0,1-1 0,-1 1 0,1-1 0,-1 0 0,0 0 0,0-1 0,0 1 0,-9 0 0,-22 1 0,0-2 0,-67-5 0,30-1 0,54 1 0,19 4 0,0 0 0,0 0 0,0 0 0,0-1 0,0 1 0,-1 0 0,1 0 0,0 0 0,0-1 0,0 1 0,0 0 0,0 0 0,0-1 0,0 1 0,0 0 0,0 0 0,0 0 0,0-1 0,0 1 0,1 0 0,-1 0 0,0 0 0,0-1 0,0 1 0,0 0 0,0 0 0,0 0 0,0-1 0,1 1 0,-1 0 0,0 0 0,0 0 0,0 0 0,0-1 0,1 1 0,-1 0 0,0 0 0,0 0 0,0 0 0,1 0 0,-1 0 0,6-4 0,0 1 0,0 0 0,0 0 0,7-2 0,32-9 63,1 2-1,0 2 1,1 2 0,60-2-1,195 7-644,-174 5-514,-94-1-5730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24575,'5'0'0,"2"9"0,-1 22 0,-1 20 0,-2 20 0,-1 21 0,-1 14 0,0 13 0,-1 4 0,0-9 0,4-10 0,2-13 0,0-3 0,-1-13 0,-2-13 0,-1-9 0,-1-7 0,0-13-8191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29 24575,'3'-3'0,"0"0"0,1 1 0,-1 0 0,1 0 0,-1 0 0,1 0 0,0 0 0,0 1 0,0 0 0,0 0 0,8-1 0,50-3 0,-42 5 0,-9-1 0,0 1 0,1 1 0,-1-1 0,0 2 0,0 0 0,1 0 0,-1 1 0,18 7 0,-24-8 0,0 1 0,0 0 0,0 0 0,-1 0 0,1 1 0,-1-1 0,0 1 0,0 0 0,0 0 0,-1 1 0,1-1 0,-1 1 0,0-1 0,0 1 0,-1 0 0,1 0 0,-1 1 0,-1-1 0,1 0 0,1 7 0,1 14 0,0 1 0,-2-1 0,-1 1 0,-4 42 0,3-64 0,0-1 0,-1 1 0,0-1 0,0 1 0,0-1 0,-1 1 0,1-1 0,-1 0 0,0 0 0,0 0 0,0 0 0,-1 0 0,1 0 0,-6 5 0,3-5 0,1 0 0,-1-1 0,0 0 0,0 0 0,-1 0 0,1 0 0,-1-1 0,1 0 0,-1 0 0,-8 1 0,-158 44 0,66-18-1365,86-26-5461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24575,'0'9'0,"0"13"0,4 16 0,2 16 0,0 37 0,3 30 0,6 14 0,-1 3 0,3 1 0,-2-9 0,1-17 0,3-19 0,-2-20 0,1-9 0,-3-15-8191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24575,'69'6'0,"-22"0"0,882 36-2650,-675-37 2308,-26 0 76,1269 36-1933,504-4 1019,-1299-65 768,-209 3 407,328 16 5,-19 1 0,-793 8 23,429-18-114,-2-28 4506,18-14-1721,-429 57-2681,72-12-13,103-31 0,-163 38 0,0 1 0,65-2 0,78 8 0,-112 2 0,-48-1 0,6 2 0,-1-2 0,1-1 0,-1-1 0,0-2 0,42-10 0,-38 5-455,1 2 0,56-8 0,-54 12-6371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0:5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24575,'0'94'0,"-22"778"0,-12-137 0,34-716 0,4 105 0,-2-106 0,1 1 0,0 0 0,1-1 0,9 23 0,-13-40 23,0 0 0,1 0 0,-1 0-1,0 0 1,1 0 0,0 0 0,-1 0-1,1 0 1,-1 0 0,1 0 0,0 0-1,0 0 1,0 0 0,0 0 0,0-1-77,-1 0 1,1 0 0,-1 0-1,1 0 1,-1 0 0,1-1-1,-1 1 1,0 0 0,1 0-1,-1-1 1,0 1 0,1 0-1,-1 0 1,0-1 0,1 1-1,-1 0 1,0-1 0,1 1-1,-1-1 1,0 1 0,0 0-1,0-1 1,1 1 0,-1-1-1,0 1 1,0-1 0,0 1-1,0 0 1,0-1 0,0 1-1,0-1 1,6-24-6773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0:5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690 476 24575,'3'-3'0,"0"1"0,0-1 0,0 1 0,1 0 0,-1 0 0,1 1 0,-1-1 0,1 1 0,-1-1 0,1 1 0,0 1 0,4-2 0,50-3 0,-48 5 0,756 18-927,-468-4 377,929 12-91,4-27 192,-443-2 354,-214 2-365,514 1-1752,-2 28 800,-612-5 1425,468 21 55,-2-24-24,1006-23 5453,-1928 3-5304,-5-1-31,1 2 0,-1-1-1,21 5 1,-31-5-148,1 1-1,-1 0 1,0 0-1,0 0 1,0 0-1,-1 0 1,1 1-1,0 0 1,0-1-1,-1 1 1,1 0-1,-1 0 1,0 0 0,1 1-1,-1-1 1,0 0-1,0 1 1,0 0-1,-1-1 1,3 5-1,-1 3-13,0-1 0,0 1 0,-1-1 0,-1 1 0,1 0 0,-1 13 0,-4 66 0,0-44 0,-4 97 0,-29 164 0,-6-84 0,-18 111 0,27 3 0,33 113 0,3-180 0,-3-265 0,0 0 0,0 0 0,0-1 0,0 1 0,-1 0 0,1 0 0,-1-1 0,0 1 0,0 0 0,0-1 0,-1 1 0,1-1 0,-1 1 0,0-1 0,0 0 0,0 0 0,0 0 0,-1 0 0,1 0 0,-1 0 0,0-1 0,0 1 0,0-1 0,0 0 0,0 0 0,0 0 0,-1 0 0,1 0 0,0-1 0,-5 2 0,-11 2 0,0 0 0,-1-1 0,0-1 0,-20 1 0,-87-2 0,69-3 0,-326 0-317,-260 2-927,6 21 478,580-18 762,-1202 51-740,972-54 744,-437 8 0,289-1-264,-578 22-668,-101 6 922,294-15 4,187 20 6,-115 4 0,-66-44 212,614-18 318,-206-44 0,-120-57-512,399 87 89,57 13 416,1-3 1,1-2-1,1-4 0,-109-60 0,164 79-494,0-1 0,1-1 0,0 0 0,0 0 0,1-1 0,-17-23 0,-47-80 37,31 41-61,6 16-5,-6-7 0,3-2 0,-52-111 0,84 156 0,1-1 0,0 1 0,2-1 0,1-1 0,1 1 0,0-1 0,2 0 0,1 1 0,0-1 0,2 0 0,1 0 0,0 0 0,9-32 0,-1 24 0,2-1 0,1 1 0,1 1 0,2 0 0,33-48 0,119-127 0,112-72-385,16 19-1,-124 113 386,256-165 0,-350 265-33,1 4 0,2 3 0,2 4 0,159-43 0,362-36-132,137 38-1437,2 35-677,-691 37 2191,1348-32-717,3 40-246,234 97-278,-719 20 2344,-13 62 347,-583-83 485,-275-82-1101,0 2 0,-2 2 0,0 2 0,66 49 0,187 164-445,-87-62-301,302 328 0,-493-481 0,-1 0 0,-1 1 0,-2 1 0,0 1 0,-1 0 0,-2 1 0,15 42 0,-12-18 0,-3 1 0,-1 1 0,5 66 0,-14-87 0,13 104 0,-2 218 0,-16-330 0,-1 0 0,-1-1 0,-1 1 0,-1-1 0,-1-1 0,-1 1 0,-1-1 0,-1 0 0,-1-1 0,0-1 0,-20 27 0,9-19 0,-2 0 0,0-1 0,-2-1 0,-1-2 0,-1-1 0,-55 36 0,11-13 0,-2-3 0,-126 53 0,7-29-341,-2-8 0,-3-9-1,-248 29 1,265-57-6485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0:59.4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6572 3315 24575,'-1179'0'-115,"632"-27"-504,4-32 681,97 8-83,-175 10 367,-4 24 1,512 13-347,0-5 0,1-5 0,0-4 0,-146-45 0,-33-48 0,10-22 0,111 51 0,-163-66 0,124 56 0,164 71 0,0-1 0,-56-38 0,85 48 0,0 0 0,1-1 0,0-1 0,1 0 0,0-1 0,2 0 0,-1-1 0,-16-30 0,4-1 0,-65-112 0,66 119 0,1-1 0,2-1 0,3 0 0,0-1 0,3-1 0,2-1 0,2 0 0,2-1 0,1 0 0,0-51 0,8 73 0,1 0 0,1-1 0,1 1 0,2 0 0,0 0 0,1 1 0,12-29 0,-4 21 0,1 0 0,1 1 0,1 1 0,33-41 0,-10 22 0,76-71 0,54-28 0,211-135 0,-268 211 0,192-88 0,-209 121-44,2 3 0,1 5 0,1 5 0,1 3 0,125-9 0,525 1-522,-713 30 536,2027 0-2366,-860 2 1912,-603 34 604,-10 42 75,-40-4-180,644 31-337,-764-72 358,101 39 668,-9 43-761,-434-93 549,0 3-1,-2 5 1,125 60-1,-34 9 228,44 22-355,216 146-364,-370-221 0,-25-16 0,-1 1 0,-2 2 0,-1 2 0,-2 2 0,-1 2 0,37 51 0,-55-63 0,-1 1 0,-1 0 0,-2 2 0,0 0 0,-3 0 0,0 1 0,-2 1 0,-1 0 0,-2 0 0,-1 1 0,2 36 0,-8 297 0,-1-346 0,0 0 0,-1 1 0,-2-1 0,0 0 0,-1-1 0,-1 1 0,0-1 0,-2 0 0,0 0 0,-2-1 0,0 0 0,0-1 0,-2 0 0,0-1 0,-1 0 0,0-1 0,-2 0 0,-21 16 0,4-6 0,-2-2 0,-1-2 0,-75 33 0,-120 33 0,-171 38-363,-664 116-1,899-217 364,-218 4 0,-168-30 0,260-2 0,-1221 3 0,960 15 416,100 0-105,-235-14-1651,685 0 1315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 24575,'-32'0'0,"-5"0"0,-38 4 0,63-3 0,-1 2 0,1-1 0,0 1 0,0 1 0,0 0 0,-21 12 0,7-2 0,10-6 0,0 1 0,0 0 0,1 1 0,0 1 0,-25 24 0,37-31 0,0 1 0,0-1 0,0 1 0,1 0 0,0 0 0,0 0 0,0 0 0,1 1 0,-1-1 0,1 0 0,1 1 0,-1-1 0,1 9 0,0 0 0,1 1 0,0-1 0,7 26 0,0-11 0,1-1 0,2 0 0,18 35 0,51 75 0,-75-129 0,2 1 0,0 1 0,0-1 0,2-1 0,-1 1 0,1-1 0,0-1 0,1 0 0,0 0 0,0-1 0,1 0 0,21 10 0,-24-13 0,0-1 0,1 0 0,-1-1 0,1 0 0,-1 0 0,1-1 0,0 0 0,-1 0 0,1-1 0,0 0 0,0-1 0,0 0 0,-1 0 0,1-1 0,-1 0 0,1-1 0,-1 0 0,9-4 0,-1-2 0,0-1 0,0-1 0,-1-1 0,-1 0 0,15-15 0,17-14 0,-41 37-227,0 0-1,0 0 1,1 1-1,-1 0 1,11-4-1,4 1-6598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27:58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24575,'0'9'0,"-5"13"0,-1 7 0,0 8 0,-8 12 0,-2 6 0,-8 5 0,1 0 0,0 0 0,-2-1 0,-1-10 0,4-5 0,6-5 0,1-4 0,-2-3 0,2 2 0,4 4 0,3-4-8191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24575,'5'14'0,"1"14"0,0 22 0,-1 10 0,-1 11 0,2 1 0,2 12 0,3 7 0,4 1 0,5 4 0,4-10 0,1-14 0,-2-15 0,-6-13 0,-5-14-8191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3685 24575,'-3'-9'0,"0"0"0,0 0 0,1 0 0,0 0 0,0 0 0,1 0 0,1 0 0,0-13 0,-1-9 0,-4-450-283,10 394 213,5 1-1,3 1 0,39-137 1,-22 130 70,5 1 0,3 2 0,4 1 0,54-81 0,184-241 0,-189 294 0,145-144 0,-106 140-293,5 6 1,6 6-1,4 6 1,241-128 0,561-216 165,-764 373 52,-143 60 679,1 2 0,67-10 0,-89 18-794,0 0 1,0-2-1,0 0 1,31-13-1,-26 7-6636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24575,'404'-16'0,"-373"13"0,-6 0 0,-1 1 0,33 2 0,-54 0 0,0 0 0,0 0 0,0 1 0,0 0 0,0-1 0,0 1 0,-1 0 0,1 1 0,0-1 0,-1 0 0,1 1 0,-1-1 0,1 1 0,-1 0 0,0 0 0,0 0 0,3 3 0,-2-1 0,-1-1 0,0 1 0,0 0 0,0 0 0,0 0 0,-1 1 0,0-1 0,1 0 0,-2 0 0,2 8 0,-1 7 0,-1 1 0,-1 0 0,-1-1 0,-5 25 0,6-40 0,-81 348 0,15-85 0,51-187 0,-7 112 0,19-132-455,4-1 0,12 105 0,-6-126-6371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 24575,'0'5'0,"0"15"0,0 19 0,-5 26 0,-10 16 0,-14 13 0,-14 19 0,-10 4 0,-5 1 0,-7-6 0,-2-12 0,6-19 0,13-18 0,15-29 0,13-20-8191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59 24575,'-13'-1'0,"1"0"0,0-1 0,-18-4 0,-9-2 0,-75-10 0,-225-4 0,336 22 0,-1 0 0,1 0 0,0 0 0,0 0 0,0 1 0,0 0 0,0-1 0,0 1 0,0 0 0,0 1 0,0-1 0,0 0 0,1 1 0,-1 0 0,-2 2 0,1-1 0,1 1 0,0 0 0,0 1 0,0-1 0,1 0 0,-1 1 0,1 0 0,-3 9 0,-2 8 0,1 1 0,1 0 0,0 1 0,-1 43 0,8 95 0,-1-135 0,1 1 0,2-1 0,1 0 0,1 0 0,1 0 0,2-1 0,0 0 0,18 34 0,-19-46 0,0-1 0,1 1 0,0-2 0,1 0 0,0 0 0,1 0 0,0-2 0,1 1 0,0-1 0,0-1 0,1 0 0,1-1 0,0-1 0,0 0 0,0 0 0,17 4 0,7 1 86,0-1-1,0-2 0,61 6 1,-88-15-181,0 1 0,1-1 0,-1-1 0,0 0 1,0-1-1,1 0 0,-1-1 0,-1 0 0,1 0 0,0-1 1,-1-1-1,0 0 0,0 0 0,0-1 0,-1 0 1,0-1-1,9-8 0,6-9-6731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24575,'33'0'0,"29"4"0,28 7 0,13 1 0,26 13 0,5 7 0,18 2 0,6 1 0,4 3 0,9 5 0,-22-5 0,-26-5 0,-29-7 0,-31-8-8191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24575,'1'9'0,"0"0"0,0 0 0,1 0 0,0-1 0,6 16 0,-1-2 0,60 246 0,-29-108 0,63 261 0,-98-405 0,1-1 0,1 0 0,1 0 0,9 19 0,-13-30 0,1 0 0,-1 0 0,1 0 0,0-1 0,0 1 0,1-1 0,-1 1 0,1-1 0,0 0 0,-1 0 0,1-1 0,0 1 0,1-1 0,-1 0 0,0 0 0,1 0 0,-1-1 0,7 2 0,13 0 0,0-1 0,1-1 0,-1-1 0,0 0 0,0-2 0,45-10 0,-64 10 0,0 1 0,-1-1 0,1 0 0,-1 0 0,1 0 0,-1-1 0,0 1 0,0-1 0,0 0 0,-1 0 0,1-1 0,-1 1 0,1-1 0,-1 0 0,0 0 0,-1 0 0,1 0 0,-1 0 0,0 0 0,0-1 0,0 1 0,0-1 0,-1 0 0,2-7 0,1-11 0,-1 1 0,-1-1 0,-2-45 0,0 64 0,-1-172 0,-15-290 0,13 437 171,-12-49 0,12 67-385,0 1 1,-1-1 0,0 1-1,-1 0 1,0 1 0,0-1-1,-12-15 1,3 10-6613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24575,'10'0'0,"16"0"0,9 0 0,4-4 0,8-7 0,2-1 0,-4-4 0,-8-3 0,-7 2 0,-3 3 0,-2-1 0,0 3 0,-5 3-8191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24575,'0'24'0,"0"21"0,0 32 0,0 59 0,0 15 0,0 1 0,4-1 0,2-18 0,5-17 0,4-23 0,1-19 0,-3-17 0,1-18 0,12-16 0,2-11-8191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108 342 24575,'-10'10'0,"0"1"0,0 0 0,1 1 0,0 0 0,1 0 0,1 0 0,0 1 0,0 0 0,1 1 0,1 0 0,0 0 0,1 0 0,1 0 0,0 0 0,1 1 0,1-1 0,0 1 0,0 0 0,3 20 0,1-17 0,0 0 0,1 0 0,0 0 0,2-1 0,0 0 0,1 0 0,1 0 0,0-1 0,1 0 0,1-1 0,0 0 0,1 0 0,1-1 0,0-1 0,1 0 0,1 0 0,0-2 0,0 1 0,26 14 0,-37-24 0,0 0 0,0 0 0,1-1 0,-1 1 0,0-1 0,1 0 0,-1 0 0,0 0 0,1 0 0,-1-1 0,1 1 0,0-1 0,-1 0 0,1 0 0,-1 0 0,1 0 0,-1-1 0,5-1 0,-4 1 0,-1-1 0,1 0 0,-1 0 0,0 0 0,0-1 0,0 1 0,0-1 0,-1 1 0,1-1 0,-1 0 0,1 0 0,-1 0 0,0 0 0,0-1 0,0 1 0,-1-1 0,3-6 0,3-10 0,-1-1 0,-1 0 0,0 0 0,1-31 0,0-89 0,-6 139 0,0-22 0,0 0 0,-7-39 0,5 54 0,0 0 0,0 0 0,-1 0 0,-1 1 0,1-1 0,-1 1 0,0 0 0,-1 0 0,0 1 0,-6-8 0,-2 1 0,-9-11 0,21 24 0,1 0 0,-1 0 0,1-1 0,-1 1 0,1 0 0,-1-1 0,1 1 0,0 0 0,0-1 0,-1 1 0,1-1 0,0 1 0,0 0 0,0-1 0,1 1 0,-1 0 0,0-1 0,0 1 0,1-1 0,0-1 0,2-2 0,-1 1 0,1-1 0,0 0 0,1 1 0,-1 0 0,1-1 0,0 1 0,6-5 0,40-27 0,-30 23 0,6-5 0,79-58 0,-87 61 0,-1-1 0,-1 0 0,23-30 0,-31 36 0,-3 2 0,0 1 0,1 0 0,0 0 0,10-9 0,-15 15 0,0 0 0,0 0 0,0 1 0,0-1 0,0 0 0,0 1 0,0-1 0,0 1 0,0-1 0,1 1 0,-1-1 0,0 1 0,0 0 0,0-1 0,1 1 0,-1 0 0,0 0 0,0 0 0,0 0 0,1 0 0,-1 0 0,0 1 0,0-1 0,0 0 0,1 0 0,-1 1 0,0-1 0,0 1 0,0-1 0,0 1 0,0 0 0,0-1 0,0 1 0,0 0 0,0 0 0,0-1 0,0 1 0,0 0 0,-1 0 0,2 2 0,4 5 0,-1 0 0,-1 1 0,1 0 0,-1 0 0,-1 0 0,4 15 0,12 65 0,-10-40 0,-4-26 0,1 1 0,1-1 0,2 0 0,0 0 0,1-1 0,1-1 0,1 0 0,2 0 0,-1-1 0,31 33 0,-28-35-1365,-2-1-5461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24575,'0'14'0,"0"19"0,0 27 0,0 17 0,0 10 0,0-5 0,0-7 0,0-12 0,-5-17 0,-6-25 0,-1-16-8191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24575,'9'4'0,"13"2"0,12 9 0,9 3 0,7 11 0,5 1 0,-3-4 0,-5-7 0,-7-7 0,-9-9 0,-6-16 0,-6-4-8191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24575,'-4'10'0,"-2"12"0,-5 12 0,0 9 0,-3-2 0,1 1 0,-2-2 0,1-3 0,4-17 0,3-21 0,2-12-8191</inkml:trace>
  <inkml:trace contextRef="#ctx0" brushRef="#br0" timeOffset="1">56 55 24575,'9'0'0,"22"10"0,20 7 0,20 15 0,12 3 0,6-1 0,-8-6 0,-12-7 0,-14-8 0,-16-5-8191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24575,'-2'3'0,"0"0"0,0 1 0,1-1 0,-1 1 0,1-1 0,0 1 0,0 0 0,0 0 0,0-1 0,1 1 0,-1 7 0,0 0 0,-5 33 0,0 57 0,6-89 0,1 0 0,-1 0 0,2-1 0,0 1 0,0 0 0,1-1 0,0 0 0,1 0 0,0 0 0,8 14 0,-7-19 0,1 0 0,-1 0 0,1-1 0,0 1 0,0-1 0,1-1 0,-1 1 0,1-1 0,0 0 0,0-1 0,1 0 0,-1 0 0,1 0 0,-1-1 0,1 0 0,0-1 0,0 0 0,0 0 0,0 0 0,0-1 0,0 0 0,0-1 0,10-1 0,-14 0 0,0 0 0,0 1 0,0-1 0,-1 0 0,1-1 0,-1 1 0,1-1 0,-1 1 0,0-1 0,0 0 0,0 0 0,0-1 0,-1 1 0,1 0 0,-1-1 0,0 0 0,0 1 0,0-1 0,-1 0 0,1 0 0,-1 0 0,0 0 0,0 0 0,1-9 0,0-2 0,-1-1 0,0 1 0,-2-1 0,1 1 0,-5-23 0,4 29 38,-1 0 0,0 0 0,-1 0 0,0 0 0,0 1 0,-1-1 0,0 1 0,-7-11 0,7 13-181,-1 1 1,1 0 0,-1 0 0,0 0-1,0 1 1,-1-1 0,0 1 0,1 1 0,-1-1-1,-1 1 1,-9-4 0,-8-2-6684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1 815 24575,'0'-9'0,"1"-1"0,0 0 0,0 0 0,1 1 0,0-1 0,1 1 0,0 0 0,1 0 0,0 0 0,8-14 0,-4 11 0,1-1 0,0 2 0,1-1 0,0 1 0,1 1 0,15-12 0,8-2 0,1 2 0,1 1 0,1 2 0,43-16 0,254-86-458,10 17-177,-238 73 576,480-154 59,-556 174-92,-15 5-63,1 0 1,1 0-1,-1 2 1,1 0 0,0 1-1,24-2 1,-36 6-1019,0-1-1,1 1 1,-1 0 0,9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5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24575,'22'0'0,"0"1"0,0 0 0,31 7 0,-44-6 0,-1 1 0,0 0 0,-1 0 0,1 0 0,0 1 0,-1 0 0,0 0 0,0 1 0,0 0 0,-1 0 0,1 1 0,7 8 0,-5-2 0,0 0 0,-1 1 0,0 0 0,-1 1 0,0-1 0,-1 1 0,-1 1 0,0-1 0,-1 1 0,4 26 0,-2 9 0,-1 97 0,-5-128 0,0 0 0,-1 0 0,-2-1 0,0 1 0,-7 26 0,8-40 0,0 0 0,0 0 0,0-1 0,0 1 0,-1 0 0,0-1 0,0 0 0,0 0 0,0 0 0,0 0 0,-1 0 0,0-1 0,0 1 0,0-1 0,0 0 0,-1 0 0,1-1 0,-1 1 0,1-1 0,-1 0 0,0 0 0,0-1 0,0 1 0,-9 0 0,-22 1 0,0-2 0,-67-5 0,30-1 0,54 1 0,19 4 0,0 0 0,0 0 0,0 0 0,0-1 0,0 1 0,-1 0 0,1 0 0,0 0 0,0-1 0,0 1 0,0 0 0,0 0 0,0-1 0,0 1 0,0 0 0,0 0 0,0 0 0,0-1 0,0 1 0,1 0 0,-1 0 0,0 0 0,0-1 0,0 1 0,0 0 0,0 0 0,0 0 0,0-1 0,1 1 0,-1 0 0,0 0 0,0 0 0,0 0 0,0-1 0,1 1 0,-1 0 0,0 0 0,0 0 0,0 0 0,1 0 0,-1 0 0,6-4 0,0 1 0,0 0 0,0 0 0,7-2 0,32-9 63,1 2-1,0 2 1,1 2 0,60-2-1,195 7-644,-174 5-514,-94-1-5730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246 175 24575,'1'4'0,"0"1"0,0-1 0,0 1 0,1-1 0,0 0 0,0 1 0,0-1 0,0 0 0,1 0 0,3 4 0,4 7 0,29 52 0,4-2 0,77 93 0,-118-156 0,2 2 0,0 1 0,0-1 0,0 0 0,1 0 0,-1-1 0,1 1 0,0-1 0,5 3 0,-9-7 0,-2 0 0,1 0 0,0 0 0,0 0 0,0-1 0,0 1 0,-1 0 0,1 0 0,-1 0 0,1 0 0,-1 0 0,1 0 0,-1 0 0,1 0 0,-2-1 0,-35-53 0,24 37 0,0 0 0,2-1 0,-11-24 0,19 37 0,1 0 0,0-1 0,0 1 0,0-1 0,1 1 0,0-1 0,0 0 0,1 1 0,0-1 0,0 0 0,1 0 0,-1 1 0,2-1 0,2-12 0,1 6 0,1 1 0,1-1 0,-1 1 0,2 0 0,0 1 0,0 0 0,1 0 0,0 1 0,1 0 0,14-11 0,1 1 0,1 1 0,2 1 0,35-18 0,-42 25 0,0 1 0,0 2 0,2 0 0,-1 1 0,25-4 0,-37 9 0,-1 1 0,1 1 0,0-1 0,-1 2 0,1-1 0,13 3 0,-17-1 0,-1-1 0,1 1 0,-1 0 0,1 0 0,-1 1 0,0-1 0,0 1 0,0 1 0,0-1 0,-1 0 0,8 8 0,-9-7 0,1 1 0,-1-1 0,0 1 0,0 0 0,-1 0 0,1 0 0,-1 0 0,0 0 0,-1 1 0,1-1 0,-1 1 0,0-1 0,0 7 0,1 10 0,-4 45 0,1-42 0,1 0 0,0-11 0,0 0 0,-1 0 0,-1 0 0,-3 15 0,5-26 0,-1 0 0,0 0 0,0 0 0,-1 0 0,1 0 0,0 0 0,-1-1 0,0 1 0,1-1 0,-1 1 0,0-1 0,-1 1 0,1-1 0,0 0 0,-1 0 0,1 0 0,-1 0 0,1-1 0,-1 1 0,0-1 0,0 1 0,0-1 0,-5 1 0,-13 2 0,1-2 0,-1-1 0,0 0 0,-40-5 0,9 1 0,-450 16 0,299-1-1365,169-11-5461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24575,'5'0'0,"2"9"0,-1 22 0,-1 20 0,-2 20 0,-1 21 0,-1 14 0,0 13 0,-1 4 0,0-9 0,4-10 0,2-13 0,0-3 0,-1-13 0,-2-13 0,-1-9 0,-1-7 0,0-13-8191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29 24575,'3'-3'0,"0"0"0,1 1 0,-1 0 0,1 0 0,-1 0 0,1 0 0,0 0 0,0 1 0,0 0 0,0 0 0,8-1 0,50-3 0,-42 5 0,-9-1 0,0 1 0,1 1 0,-1-1 0,0 2 0,0 0 0,1 0 0,-1 1 0,18 7 0,-24-8 0,0 1 0,0 0 0,0 0 0,-1 0 0,1 1 0,-1-1 0,0 1 0,0 0 0,0 0 0,-1 1 0,1-1 0,-1 1 0,0-1 0,0 1 0,-1 0 0,1 0 0,-1 1 0,-1-1 0,1 0 0,1 7 0,1 14 0,0 1 0,-2-1 0,-1 1 0,-4 42 0,3-64 0,0-1 0,-1 1 0,0-1 0,0 1 0,0-1 0,-1 1 0,1-1 0,-1 0 0,0 0 0,0 0 0,0 0 0,-1 0 0,1 0 0,-6 5 0,3-5 0,1 0 0,-1-1 0,0 0 0,0 0 0,-1 0 0,1 0 0,-1-1 0,1 0 0,-1 0 0,-8 1 0,-158 44 0,66-18-1365,86-26-5461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7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24575,'0'9'0,"0"13"0,4 16 0,2 16 0,0 37 0,3 30 0,6 14 0,-1 3 0,3 1 0,-2-9 0,1-17 0,3-19 0,-2-20 0,1-9 0,-3-15-8191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5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24575,'69'6'0,"-22"0"0,882 36-2650,-675-37 2308,-26 0 76,1269 36-1933,504-4 1019,-1299-65 768,-209 3 407,328 16 5,-19 1 0,-793 8 23,429-18-114,-2-28 4506,18-14-1721,-429 57-2681,72-12-13,103-31 0,-163 38 0,0 1 0,65-2 0,78 8 0,-112 2 0,-48-1 0,6 2 0,-1-2 0,1-1 0,-1-1 0,0-2 0,42-10 0,-38 5-455,1 2 0,56-8 0,-54 12-6371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3685 24575,'-3'-9'0,"0"0"0,0 0 0,1 0 0,0 0 0,0 0 0,1 0 0,1 0 0,0-13 0,-1-9 0,-4-450-283,10 394 213,5 1-1,3 1 0,39-137 1,-22 130 70,5 1 0,3 2 0,4 1 0,54-81 0,184-241 0,-189 294 0,145-144 0,-106 140-293,5 6 1,6 6-1,4 6 1,241-128 0,561-216 165,-764 373 52,-143 60 679,1 2 0,67-10 0,-89 18-794,0 0 1,0-2-1,0 0 1,31-13-1,-26 7-6636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0:5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24575,'0'94'0,"-22"778"0,-12-137 0,34-716 0,4 105 0,-2-106 0,1 1 0,0 0 0,1-1 0,9 23 0,-13-40 23,0 0 0,1 0 0,-1 0-1,0 0 1,1 0 0,0 0 0,-1 0-1,1 0 1,-1 0 0,1 0 0,0 0-1,0 0 1,0 0 0,0 0 0,0-1-77,-1 0 1,1 0 0,-1 0-1,1 0 1,-1 0 0,1-1-1,-1 1 1,0 0 0,1 0-1,-1-1 1,0 1 0,1 0-1,-1 0 1,0-1 0,1 1-1,-1 0 1,0-1 0,1 1-1,-1-1 1,0 1 0,0 0-1,0-1 1,1 1 0,-1-1-1,0 1 1,0-1 0,0 1-1,0 0 1,0-1 0,0 1-1,0-1 1,6-24-6773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24575,'404'-16'0,"-373"13"0,-6 0 0,-1 1 0,33 2 0,-54 0 0,0 0 0,0 0 0,0 1 0,0 0 0,0-1 0,0 1 0,-1 0 0,1 1 0,0-1 0,-1 0 0,1 1 0,-1-1 0,1 1 0,-1 0 0,0 0 0,0 0 0,3 3 0,-2-1 0,-1-1 0,0 1 0,0 0 0,0 0 0,0 0 0,-1 1 0,0-1 0,1 0 0,-2 0 0,2 8 0,-1 7 0,-1 1 0,-1 0 0,-1-1 0,-5 25 0,6-40 0,-81 348 0,15-85 0,51-187 0,-7 112 0,19-132-455,4-1 0,12 105 0,-6-126-6371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 24575,'0'5'0,"0"15"0,0 19 0,-5 26 0,-10 16 0,-14 13 0,-14 19 0,-10 4 0,-5 1 0,-7-6 0,-2-12 0,6-19 0,13-18 0,15-29 0,13-20-8191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24575,'33'0'0,"29"4"0,28 7 0,13 1 0,26 13 0,5 7 0,18 2 0,6 1 0,4 3 0,9 5 0,-22-5 0,-26-5 0,-29-7 0,-31-8-8191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24575,'1'9'0,"0"0"0,0 0 0,1 0 0,0-1 0,6 16 0,-1-2 0,60 246 0,-29-108 0,63 261 0,-98-405 0,1-1 0,1 0 0,1 0 0,9 19 0,-13-30 0,1 0 0,-1 0 0,1 0 0,0-1 0,0 1 0,1-1 0,-1 1 0,1-1 0,0 0 0,-1 0 0,1-1 0,0 1 0,1-1 0,-1 0 0,0 0 0,1 0 0,-1-1 0,7 2 0,13 0 0,0-1 0,1-1 0,-1-1 0,0 0 0,0-2 0,45-10 0,-64 10 0,0 1 0,-1-1 0,1 0 0,-1 0 0,1 0 0,-1-1 0,0 1 0,0-1 0,0 0 0,-1 0 0,1-1 0,-1 1 0,1-1 0,-1 0 0,0 0 0,-1 0 0,1 0 0,-1 0 0,0 0 0,0-1 0,0 1 0,0-1 0,-1 0 0,2-7 0,1-11 0,-1 1 0,-1-1 0,-2-45 0,0 64 0,-1-172 0,-15-290 0,13 437 171,-12-49 0,12 67-385,0 1 1,-1-1 0,0 1-1,-1 0 1,0 1 0,0-1-1,-12-15 1,3 10-6613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24575,'10'0'0,"16"0"0,9 0 0,4-4 0,8-7 0,2-1 0,-4-4 0,-8-3 0,-7 2 0,-3 3 0,-2-1 0,0 3 0,-5 3-8191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24575,'0'24'0,"0"21"0,0 32 0,0 59 0,0 15 0,0 1 0,4-1 0,2-18 0,5-17 0,4-23 0,1-19 0,-3-17 0,1-18 0,12-16 0,2-11-8191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108 342 24575,'-10'10'0,"0"1"0,0 0 0,1 1 0,0 0 0,1 0 0,1 0 0,0 1 0,0 0 0,1 1 0,1 0 0,0 0 0,1 0 0,1 0 0,0 0 0,1 1 0,1-1 0,0 1 0,0 0 0,3 20 0,1-17 0,0 0 0,1 0 0,0 0 0,2-1 0,0 0 0,1 0 0,1 0 0,0-1 0,1 0 0,1-1 0,0 0 0,1 0 0,1-1 0,0-1 0,1 0 0,1 0 0,0-2 0,0 1 0,26 14 0,-37-24 0,0 0 0,0 0 0,1-1 0,-1 1 0,0-1 0,1 0 0,-1 0 0,0 0 0,1 0 0,-1-1 0,1 1 0,0-1 0,-1 0 0,1 0 0,-1 0 0,1 0 0,-1-1 0,5-1 0,-4 1 0,-1-1 0,1 0 0,-1 0 0,0 0 0,0-1 0,0 1 0,0-1 0,-1 1 0,1-1 0,-1 0 0,1 0 0,-1 0 0,0 0 0,0-1 0,0 1 0,-1-1 0,3-6 0,3-10 0,-1-1 0,-1 0 0,0 0 0,1-31 0,0-89 0,-6 139 0,0-22 0,0 0 0,-7-39 0,5 54 0,0 0 0,0 0 0,-1 0 0,-1 1 0,1-1 0,-1 1 0,0 0 0,-1 0 0,0 1 0,-6-8 0,-2 1 0,-9-11 0,21 24 0,1 0 0,-1 0 0,1-1 0,-1 1 0,1 0 0,-1-1 0,1 1 0,0 0 0,0-1 0,-1 1 0,1-1 0,0 1 0,0 0 0,0-1 0,1 1 0,-1 0 0,0-1 0,0 1 0,1-1 0,0-1 0,2-2 0,-1 1 0,1-1 0,0 0 0,1 1 0,-1 0 0,1-1 0,0 1 0,6-5 0,40-27 0,-30 23 0,6-5 0,79-58 0,-87 61 0,-1-1 0,-1 0 0,23-30 0,-31 36 0,-3 2 0,0 1 0,1 0 0,0 0 0,10-9 0,-15 15 0,0 0 0,0 0 0,0 1 0,0-1 0,0 0 0,0 1 0,0-1 0,0 1 0,0-1 0,1 1 0,-1-1 0,0 1 0,0 0 0,0-1 0,1 1 0,-1 0 0,0 0 0,0 0 0,0 0 0,1 0 0,-1 0 0,0 1 0,0-1 0,0 0 0,1 0 0,-1 1 0,0-1 0,0 1 0,0-1 0,0 1 0,0 0 0,0-1 0,0 1 0,0 0 0,0 0 0,0-1 0,0 1 0,0 0 0,-1 0 0,2 2 0,4 5 0,-1 0 0,-1 1 0,1 0 0,-1 0 0,-1 0 0,4 15 0,12 65 0,-10-40 0,-4-26 0,1 1 0,1-1 0,2 0 0,0 0 0,1-1 0,1-1 0,1 0 0,2 0 0,-1-1 0,31 33 0,-28-35-1365,-2-1-5461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24575,'0'14'0,"0"19"0,0 27 0,0 17 0,0 10 0,0-5 0,0-7 0,0-12 0,-5-17 0,-6-25 0,-1-16-8191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24575,'9'4'0,"13"2"0,12 9 0,9 3 0,7 11 0,5 1 0,-3-4 0,-5-7 0,-7-7 0,-9-9 0,-6-16 0,-6-4-8191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24575,'-4'10'0,"-2"12"0,-5 12 0,0 9 0,-3-2 0,1 1 0,-2-2 0,1-3 0,4-17 0,3-21 0,2-12-8191</inkml:trace>
  <inkml:trace contextRef="#ctx0" brushRef="#br0" timeOffset="1">56 55 24575,'9'0'0,"22"10"0,20 7 0,20 15 0,12 3 0,6-1 0,-8-6 0,-12-7 0,-14-8 0,-16-5-8191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0:5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690 476 24575,'3'-3'0,"0"1"0,0-1 0,0 1 0,1 0 0,-1 0 0,1 1 0,-1-1 0,1 1 0,-1-1 0,1 1 0,0 1 0,4-2 0,50-3 0,-48 5 0,756 18-927,-468-4 377,929 12-91,4-27 192,-443-2 354,-214 2-365,514 1-1752,-2 28 800,-612-5 1425,468 21 55,-2-24-24,1006-23 5453,-1928 3-5304,-5-1-31,1 2 0,-1-1-1,21 5 1,-31-5-148,1 1-1,-1 0 1,0 0-1,0 0 1,0 0-1,-1 0 1,1 1-1,0 0 1,0-1-1,-1 1 1,1 0-1,-1 0 1,0 0 0,1 1-1,-1-1 1,0 0-1,0 1 1,0 0-1,-1-1 1,3 5-1,-1 3-13,0-1 0,0 1 0,-1-1 0,-1 1 0,1 0 0,-1 13 0,-4 66 0,0-44 0,-4 97 0,-29 164 0,-6-84 0,-18 111 0,27 3 0,33 113 0,3-180 0,-3-265 0,0 0 0,0 0 0,0-1 0,0 1 0,-1 0 0,1 0 0,-1-1 0,0 1 0,0 0 0,0-1 0,-1 1 0,1-1 0,-1 1 0,0-1 0,0 0 0,0 0 0,0 0 0,-1 0 0,1 0 0,-1 0 0,0-1 0,0 1 0,0-1 0,0 0 0,0 0 0,0 0 0,-1 0 0,1 0 0,0-1 0,-5 2 0,-11 2 0,0 0 0,-1-1 0,0-1 0,-20 1 0,-87-2 0,69-3 0,-326 0-317,-260 2-927,6 21 478,580-18 762,-1202 51-740,972-54 744,-437 8 0,289-1-264,-578 22-668,-101 6 922,294-15 4,187 20 6,-115 4 0,-66-44 212,614-18 318,-206-44 0,-120-57-512,399 87 89,57 13 416,1-3 1,1-2-1,1-4 0,-109-60 0,164 79-494,0-1 0,1-1 0,0 0 0,0 0 0,1-1 0,-17-23 0,-47-80 37,31 41-61,6 16-5,-6-7 0,3-2 0,-52-111 0,84 156 0,1-1 0,0 1 0,2-1 0,1-1 0,1 1 0,0-1 0,2 0 0,1 1 0,0-1 0,2 0 0,1 0 0,0 0 0,9-32 0,-1 24 0,2-1 0,1 1 0,1 1 0,2 0 0,33-48 0,119-127 0,112-72-385,16 19-1,-124 113 386,256-165 0,-350 265-33,1 4 0,2 3 0,2 4 0,159-43 0,362-36-132,137 38-1437,2 35-677,-691 37 2191,1348-32-717,3 40-246,234 97-278,-719 20 2344,-13 62 347,-583-83 485,-275-82-1101,0 2 0,-2 2 0,0 2 0,66 49 0,187 164-445,-87-62-301,302 328 0,-493-481 0,-1 0 0,-1 1 0,-2 1 0,0 1 0,-1 0 0,-2 1 0,15 42 0,-12-18 0,-3 1 0,-1 1 0,5 66 0,-14-87 0,13 104 0,-2 218 0,-16-330 0,-1 0 0,-1-1 0,-1 1 0,-1-1 0,-1-1 0,-1 1 0,-1-1 0,-1 0 0,-1-1 0,0-1 0,-20 27 0,9-19 0,-2 0 0,0-1 0,-2-1 0,-1-2 0,-1-1 0,-55 36 0,11-13 0,-2-3 0,-126 53 0,7-29-341,-2-8 0,-3-9-1,-248 29 1,265-57-6485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24575,'-2'3'0,"0"0"0,0 1 0,1-1 0,-1 1 0,1-1 0,0 1 0,0 0 0,0 0 0,0-1 0,1 1 0,-1 7 0,0 0 0,-5 33 0,0 57 0,6-89 0,1 0 0,-1 0 0,2-1 0,0 1 0,0 0 0,1-1 0,0 0 0,1 0 0,0 0 0,8 14 0,-7-19 0,1 0 0,-1 0 0,1-1 0,0 1 0,0-1 0,1-1 0,-1 1 0,1-1 0,0 0 0,0-1 0,1 0 0,-1 0 0,1 0 0,-1-1 0,1 0 0,0-1 0,0 0 0,0 0 0,0 0 0,0-1 0,0 0 0,0-1 0,10-1 0,-14 0 0,0 0 0,0 1 0,0-1 0,-1 0 0,1-1 0,-1 1 0,1-1 0,-1 1 0,0-1 0,0 0 0,0 0 0,0-1 0,-1 1 0,1 0 0,-1-1 0,0 0 0,0 1 0,0-1 0,-1 0 0,1 0 0,-1 0 0,0 0 0,0 0 0,1-9 0,0-2 0,-1-1 0,0 1 0,-2-1 0,1 1 0,-5-23 0,4 29 38,-1 0 0,0 0 0,-1 0 0,0 0 0,0 1 0,-1-1 0,0 1 0,-7-11 0,7 13-181,-1 1 1,1 0 0,-1 0 0,0 0-1,0 1 1,-1-1 0,0 1 0,1 1 0,-1-1-1,-1 1 1,-9-4 0,-8-2-6684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1 815 24575,'0'-9'0,"1"-1"0,0 0 0,0 0 0,1 1 0,0-1 0,1 1 0,0 0 0,1 0 0,0 0 0,8-14 0,-4 11 0,1-1 0,0 2 0,1-1 0,0 1 0,1 1 0,15-12 0,8-2 0,1 2 0,1 1 0,1 2 0,43-16 0,254-86-458,10 17-177,-238 73 576,480-154 59,-556 174-92,-15 5-63,1 0 1,1 0-1,-1 2 1,1 0 0,0 1-1,24-2 1,-36 6-1019,0-1-1,1 1 1,-1 0 0,9 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246 175 24575,'1'4'0,"0"1"0,0-1 0,0 1 0,1-1 0,0 0 0,0 1 0,0-1 0,0 0 0,1 0 0,3 4 0,4 7 0,29 52 0,4-2 0,77 93 0,-118-156 0,2 2 0,0 1 0,0-1 0,0 0 0,1 0 0,-1-1 0,1 1 0,0-1 0,5 3 0,-9-7 0,-2 0 0,1 0 0,0 0 0,0 0 0,0-1 0,0 1 0,-1 0 0,1 0 0,-1 0 0,1 0 0,-1 0 0,1 0 0,-1 0 0,1 0 0,-2-1 0,-35-53 0,24 37 0,0 0 0,2-1 0,-11-24 0,19 37 0,1 0 0,0-1 0,0 1 0,0-1 0,1 1 0,0-1 0,0 0 0,1 1 0,0-1 0,0 0 0,1 0 0,-1 1 0,2-1 0,2-12 0,1 6 0,1 1 0,1-1 0,-1 1 0,2 0 0,0 1 0,0 0 0,1 0 0,0 1 0,1 0 0,14-11 0,1 1 0,1 1 0,2 1 0,35-18 0,-42 25 0,0 1 0,0 2 0,2 0 0,-1 1 0,25-4 0,-37 9 0,-1 1 0,1 1 0,0-1 0,-1 2 0,1-1 0,13 3 0,-17-1 0,-1-1 0,1 1 0,-1 0 0,1 0 0,-1 1 0,0-1 0,0 1 0,0 1 0,0-1 0,-1 0 0,8 8 0,-9-7 0,1 1 0,-1-1 0,0 1 0,0 0 0,-1 0 0,1 0 0,-1 0 0,0 0 0,-1 1 0,1-1 0,-1 1 0,0-1 0,0 7 0,1 10 0,-4 45 0,1-42 0,1 0 0,0-11 0,0 0 0,-1 0 0,-1 0 0,-3 15 0,5-26 0,-1 0 0,0 0 0,0 0 0,-1 0 0,1 0 0,0 0 0,-1-1 0,0 1 0,1-1 0,-1 1 0,0-1 0,-1 1 0,1-1 0,0 0 0,-1 0 0,1 0 0,-1 0 0,1-1 0,-1 1 0,0-1 0,0 1 0,0-1 0,-5 1 0,-13 2 0,1-2 0,-1-1 0,0 0 0,-40-5 0,9 1 0,-450 16 0,299-1-1365,169-11-5461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3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1575 338 24575,'-4'-1'0,"0"0"0,0-1 0,0 1 0,1-1 0,-1 0 0,0 0 0,1 0 0,0 0 0,-1-1 0,1 1 0,0-1 0,0 0 0,1 0 0,-1 0 0,-2-3 0,-6-6 0,-13-11 0,-1 0 0,-1 2 0,-1 0 0,0 2 0,-2 1 0,-60-27 0,27 22 0,-2 2 0,0 3 0,0 3 0,-80-8 0,15 12 0,-155 5 0,274 6 0,1 0 0,-1 1 0,0 0 0,0 0 0,1 1 0,-1 1 0,1 0 0,0 0 0,-1 0 0,2 1 0,-1 1 0,0-1 0,1 1 0,0 1 0,0 0 0,0 0 0,1 0 0,0 1 0,0 0 0,-9 13 0,-9 16 0,1 1 0,2 0 0,2 2 0,1 1 0,-26 80 0,20-30 0,-23 159 0,47-247 0,-24 198 0,22-153 0,1 0 0,7 60 0,-3-85 0,2-1 0,1 1 0,0-1 0,2 0 0,0-1 0,20 39 0,-12-32 0,2-1 0,1-1 0,1 0 0,27 27 0,14 4 0,2-2 0,123 80 0,85 39 0,-192-129 0,132 54 0,-184-90 0,0 0 0,0-1 0,1-2 0,-1-1 0,1-1 0,0-1 0,0-1 0,1-2 0,-1-1 0,-1-1 0,43-9 0,-23 0 0,-2-2 0,0-2 0,-1-1 0,0-3 0,72-45 0,-91 49 0,43-40 0,-48 39 0,-14 13-170,0 0-1,0 0 0,0 1 1,1 0-1,-1 0 0,1 0 1,7-3-1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24575,'0'23'0,"0"23"0,0 30 0,0 32 0,0 11 0,0-6 0,0 2 0,0-14 0,0-19 0,0-20 0,0-14 0,0-12 0,5-11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40:59.4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6572 3315 24575,'-1179'0'-115,"632"-27"-504,4-32 681,97 8-83,-175 10 367,-4 24 1,512 13-347,0-5 0,1-5 0,0-4 0,-146-45 0,-33-48 0,10-22 0,111 51 0,-163-66 0,124 56 0,164 71 0,0-1 0,-56-38 0,85 48 0,0 0 0,1-1 0,0-1 0,1 0 0,0-1 0,2 0 0,-1-1 0,-16-30 0,4-1 0,-65-112 0,66 119 0,1-1 0,2-1 0,3 0 0,0-1 0,3-1 0,2-1 0,2 0 0,2-1 0,1 0 0,0-51 0,8 73 0,1 0 0,1-1 0,1 1 0,2 0 0,0 0 0,1 1 0,12-29 0,-4 21 0,1 0 0,1 1 0,1 1 0,33-41 0,-10 22 0,76-71 0,54-28 0,211-135 0,-268 211 0,192-88 0,-209 121-44,2 3 0,1 5 0,1 5 0,1 3 0,125-9 0,525 1-522,-713 30 536,2027 0-2366,-860 2 1912,-603 34 604,-10 42 75,-40-4-180,644 31-337,-764-72 358,101 39 668,-9 43-761,-434-93 549,0 3-1,-2 5 1,125 60-1,-34 9 228,44 22-355,216 146-364,-370-221 0,-25-16 0,-1 1 0,-2 2 0,-1 2 0,-2 2 0,-1 2 0,37 51 0,-55-63 0,-1 1 0,-1 0 0,-2 2 0,0 0 0,-3 0 0,0 1 0,-2 1 0,-1 0 0,-2 0 0,-1 1 0,2 36 0,-8 297 0,-1-346 0,0 0 0,-1 1 0,-2-1 0,0 0 0,-1-1 0,-1 1 0,0-1 0,-2 0 0,0 0 0,-2-1 0,0 0 0,0-1 0,-2 0 0,0-1 0,-1 0 0,0-1 0,-2 0 0,-21 16 0,4-6 0,-2-2 0,-1-2 0,-75 33 0,-120 33 0,-171 38-363,-664 116-1,899-217 364,-218 4 0,-168-30 0,260-2 0,-1221 3 0,960 15 416,100 0-105,-235-14-1651,685 0 1315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52:39.6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197 0 24575,'-30'75'0,"13"-29"0,-21 60 0,5 1 0,-26 146 0,50-184 0,2 1 0,3-1 0,7 81 0,-1-41 0,-2-99 0,0 1 0,0-1 0,2 0 0,-1 1 0,1-1 0,1 0 0,-1 0 0,2-1 0,-1 1 0,2 0 0,-1-1 0,1 0 0,0 0 0,8 8 0,65 102 0,31 39 0,-105-153 0,93 107 0,-85-100 0,0-1 0,1 0 0,0-1 0,1-1 0,0 0 0,30 13 0,6-4 0,1-3 0,56 9 0,30 9 0,27 0 0,-32-8 0,-3 0 0,2-5 0,167 5 0,-156-17 0,437 14 0,428-24 0,-779-11 0,-53 1 0,610 7 0,-438 7 0,-66-6 0,-196-2 0,106-20 0,-133 18 0,0 2 0,74 3 0,-16 0 0,-12-10 0,-1 0 0,143-14 0,54-3 0,160 30 0,-188 2 0,-19-21 0,-155 9 0,134-18 0,-214 24 0,-1 0 0,1-1 0,-1 0 0,0-1 0,23-13 0,37-13 0,-57 26 0,117-44 0,-118 42 0,1-2 0,-2-1 0,0 0 0,32-26 0,-23 14 0,35-40 0,-53 53 0,-1-1 0,0 0 0,-1-1 0,0 0 0,-1 0 0,0 0 0,4-14 0,0-8 0,-1 1 0,-2-1 0,-1 0 0,-2-1 0,-1 1 0,-2-1 0,-1 0 0,-2 0 0,-1 1 0,-2 0 0,-11-44 0,5 38 0,-45-157 0,42 161 0,7 19 0,1 1 0,1-2 0,0 1 0,-3-23 0,4-40 0,-4-25 0,-3-38 0,5 49 0,6 92 0,0-1 0,0 1 0,0 0 0,-1 0 0,1 0 0,-1-1 0,0 1 0,1 0 0,-1 0 0,-2-3 0,3 4 0,0 1 0,-1 0 0,1 0 0,0 0 0,0 0 0,0 0 0,-1-1 0,1 1 0,0 0 0,0 0 0,-1 0 0,1 0 0,0 0 0,0 0 0,-1 0 0,1 0 0,0 0 0,0 0 0,-1 0 0,1 0 0,0 0 0,0 0 0,-1 0 0,1 0 0,0 0 0,0 0 0,-1 0 0,1 1 0,0-1 0,-1 0 0,-10 12 0,-19 29 0,1 2 0,-27 57 0,40-59 0,12-29 0,0-1 0,0-1 0,-11 19 0,-13 17 0,1 1 0,3 2 0,-27 76 0,51-124 0,0 0 0,0 0 0,0 0 0,-1 0 0,1 0 0,-1 1 0,1-1 0,-1 0 0,1 0 0,-1 0 0,1 0 0,-1 0 0,0 0 0,0-1 0,1 1 0,-1 0 0,0 0 0,0 0 0,-2 0 0,3-2 0,0 0 0,-1 0 0,1 0 0,0 0 0,-1 0 0,1 0 0,0 0 0,0 0 0,0 0 0,0 0 0,0 0 0,0 0 0,0 0 0,0 0 0,0 0 0,1 0 0,-1 0 0,0 0 0,1 0 0,-1 0 0,1-1 0,5-15 0,0 1 0,1 0 0,0 1 0,1-1 0,14-18 0,58-68 0,-49 65 0,27-42 0,-48 62 0,12-31 0,-16 34 0,0 1 0,1 0 0,0 0 0,11-15 0,-15 24 0,1 1 0,-1 1 0,1-1 0,-1 0 0,1 1 0,0-1 0,0 1 0,0 0 0,0 1 0,0-1 0,0 1 0,1 0 0,-1 0 0,0 0 0,1 0 0,-1 1 0,1-1 0,-1 1 0,1 1 0,-1-1 0,1 0 0,7 3 0,5 1 0,0 0 0,0 1 0,0 1 0,21 12 0,85 43 0,130 59 0,-230-112 0,0 0 0,0-1 0,49 6 0,-51-8-66,0 0 1,0 2-1,-1 0 0,28 13 0,-24-9-970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3685 24575,'-3'-9'0,"0"0"0,0 0 0,1 0 0,0 0 0,0 0 0,1 0 0,1 0 0,0-13 0,-1-9 0,-4-450-283,10 394 213,5 1-1,3 1 0,39-137 1,-22 130 70,5 1 0,3 2 0,4 1 0,54-81 0,184-241 0,-189 294 0,145-144 0,-106 140-293,5 6 1,6 6-1,4 6 1,241-128 0,561-216 165,-764 373 52,-143 60 679,1 2 0,67-10 0,-89 18-794,0 0 1,0-2-1,0 0 1,31-13-1,-26 7-6636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24575,'404'-16'0,"-373"13"0,-6 0 0,-1 1 0,33 2 0,-54 0 0,0 0 0,0 0 0,0 1 0,0 0 0,0-1 0,0 1 0,-1 0 0,1 1 0,0-1 0,-1 0 0,1 1 0,-1-1 0,1 1 0,-1 0 0,0 0 0,0 0 0,3 3 0,-2-1 0,-1-1 0,0 1 0,0 0 0,0 0 0,0 0 0,-1 1 0,0-1 0,1 0 0,-2 0 0,2 8 0,-1 7 0,-1 1 0,-1 0 0,-1-1 0,-5 25 0,6-40 0,-81 348 0,15-85 0,51-187 0,-7 112 0,19-132-455,4-1 0,12 105 0,-6-126-6371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 24575,'0'5'0,"0"15"0,0 19 0,-5 26 0,-10 16 0,-14 13 0,-14 19 0,-10 4 0,-5 1 0,-7-6 0,-2-12 0,6-19 0,13-18 0,15-29 0,13-20-8191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24575,'33'0'0,"29"4"0,28 7 0,13 1 0,26 13 0,5 7 0,18 2 0,6 1 0,4 3 0,9 5 0,-22-5 0,-26-5 0,-29-7 0,-31-8-8191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24575,'1'9'0,"0"0"0,0 0 0,1 0 0,0-1 0,6 16 0,-1-2 0,60 246 0,-29-108 0,63 261 0,-98-405 0,1-1 0,1 0 0,1 0 0,9 19 0,-13-30 0,1 0 0,-1 0 0,1 0 0,0-1 0,0 1 0,1-1 0,-1 1 0,1-1 0,0 0 0,-1 0 0,1-1 0,0 1 0,1-1 0,-1 0 0,0 0 0,1 0 0,-1-1 0,7 2 0,13 0 0,0-1 0,1-1 0,-1-1 0,0 0 0,0-2 0,45-10 0,-64 10 0,0 1 0,-1-1 0,1 0 0,-1 0 0,1 0 0,-1-1 0,0 1 0,0-1 0,0 0 0,-1 0 0,1-1 0,-1 1 0,1-1 0,-1 0 0,0 0 0,-1 0 0,1 0 0,-1 0 0,0 0 0,0-1 0,0 1 0,0-1 0,-1 0 0,2-7 0,1-11 0,-1 1 0,-1-1 0,-2-45 0,0 64 0,-1-172 0,-15-290 0,13 437 171,-12-49 0,12 67-385,0 1 1,-1-1 0,0 1-1,-1 0 1,0 1 0,0-1-1,-12-15 1,3 10-6613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24575,'10'0'0,"16"0"0,9 0 0,4-4 0,8-7 0,2-1 0,-4-4 0,-8-3 0,-7 2 0,-3 3 0,-2-1 0,0 3 0,-5 3-8191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24575,'0'24'0,"0"21"0,0 32 0,0 59 0,0 15 0,0 1 0,4-1 0,2-18 0,5-17 0,4-23 0,1-19 0,-3-17 0,1-18 0,12-16 0,2-11-8191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108 342 24575,'-10'10'0,"0"1"0,0 0 0,1 1 0,0 0 0,1 0 0,1 0 0,0 1 0,0 0 0,1 1 0,1 0 0,0 0 0,1 0 0,1 0 0,0 0 0,1 1 0,1-1 0,0 1 0,0 0 0,3 20 0,1-17 0,0 0 0,1 0 0,0 0 0,2-1 0,0 0 0,1 0 0,1 0 0,0-1 0,1 0 0,1-1 0,0 0 0,1 0 0,1-1 0,0-1 0,1 0 0,1 0 0,0-2 0,0 1 0,26 14 0,-37-24 0,0 0 0,0 0 0,1-1 0,-1 1 0,0-1 0,1 0 0,-1 0 0,0 0 0,1 0 0,-1-1 0,1 1 0,0-1 0,-1 0 0,1 0 0,-1 0 0,1 0 0,-1-1 0,5-1 0,-4 1 0,-1-1 0,1 0 0,-1 0 0,0 0 0,0-1 0,0 1 0,0-1 0,-1 1 0,1-1 0,-1 0 0,1 0 0,-1 0 0,0 0 0,0-1 0,0 1 0,-1-1 0,3-6 0,3-10 0,-1-1 0,-1 0 0,0 0 0,1-31 0,0-89 0,-6 139 0,0-22 0,0 0 0,-7-39 0,5 54 0,0 0 0,0 0 0,-1 0 0,-1 1 0,1-1 0,-1 1 0,0 0 0,-1 0 0,0 1 0,-6-8 0,-2 1 0,-9-11 0,21 24 0,1 0 0,-1 0 0,1-1 0,-1 1 0,1 0 0,-1-1 0,1 1 0,0 0 0,0-1 0,-1 1 0,1-1 0,0 1 0,0 0 0,0-1 0,1 1 0,-1 0 0,0-1 0,0 1 0,1-1 0,0-1 0,2-2 0,-1 1 0,1-1 0,0 0 0,1 1 0,-1 0 0,1-1 0,0 1 0,6-5 0,40-27 0,-30 23 0,6-5 0,79-58 0,-87 61 0,-1-1 0,-1 0 0,23-30 0,-31 36 0,-3 2 0,0 1 0,1 0 0,0 0 0,10-9 0,-15 15 0,0 0 0,0 0 0,0 1 0,0-1 0,0 0 0,0 1 0,0-1 0,0 1 0,0-1 0,1 1 0,-1-1 0,0 1 0,0 0 0,0-1 0,1 1 0,-1 0 0,0 0 0,0 0 0,0 0 0,1 0 0,-1 0 0,0 1 0,0-1 0,0 0 0,1 0 0,-1 1 0,0-1 0,0 1 0,0-1 0,0 1 0,0 0 0,0-1 0,0 1 0,0 0 0,0 0 0,0-1 0,0 1 0,0 0 0,-1 0 0,2 2 0,4 5 0,-1 0 0,-1 1 0,1 0 0,-1 0 0,-1 0 0,4 15 0,12 65 0,-10-40 0,-4-26 0,1 1 0,1-1 0,2 0 0,0 0 0,1-1 0,1-1 0,1 0 0,2 0 0,-1-1 0,31 33 0,-28-35-1365,-2-1-5461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24575,'0'14'0,"0"19"0,0 27 0,0 17 0,0 10 0,0-5 0,0-7 0,0-12 0,-5-17 0,-6-25 0,-1-16-8191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24575,'9'4'0,"13"2"0,12 9 0,9 3 0,7 11 0,5 1 0,-3-4 0,-5-7 0,-7-7 0,-9-9 0,-6-16 0,-6-4-8191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24575,'-4'10'0,"-2"12"0,-5 12 0,0 9 0,-3-2 0,1 1 0,-2-2 0,1-3 0,4-17 0,3-21 0,2-12-8191</inkml:trace>
  <inkml:trace contextRef="#ctx0" brushRef="#br0" timeOffset="1">56 55 24575,'9'0'0,"22"10"0,20 7 0,20 15 0,12 3 0,6-1 0,-8-6 0,-12-7 0,-14-8 0,-16-5-8191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24575,'-2'3'0,"0"0"0,0 1 0,1-1 0,-1 1 0,1-1 0,0 1 0,0 0 0,0 0 0,0-1 0,1 1 0,-1 7 0,0 0 0,-5 33 0,0 57 0,6-89 0,1 0 0,-1 0 0,2-1 0,0 1 0,0 0 0,1-1 0,0 0 0,1 0 0,0 0 0,8 14 0,-7-19 0,1 0 0,-1 0 0,1-1 0,0 1 0,0-1 0,1-1 0,-1 1 0,1-1 0,0 0 0,0-1 0,1 0 0,-1 0 0,1 0 0,-1-1 0,1 0 0,0-1 0,0 0 0,0 0 0,0 0 0,0-1 0,0 0 0,0-1 0,10-1 0,-14 0 0,0 0 0,0 1 0,0-1 0,-1 0 0,1-1 0,-1 1 0,1-1 0,-1 1 0,0-1 0,0 0 0,0 0 0,0-1 0,-1 1 0,1 0 0,-1-1 0,0 0 0,0 1 0,0-1 0,-1 0 0,1 0 0,-1 0 0,0 0 0,0 0 0,1-9 0,0-2 0,-1-1 0,0 1 0,-2-1 0,1 1 0,-5-23 0,4 29 38,-1 0 0,0 0 0,-1 0 0,0 0 0,0 1 0,-1-1 0,0 1 0,-7-11 0,7 13-181,-1 1 1,1 0 0,-1 0 0,0 0-1,0 1 1,-1-1 0,0 1 0,1 1 0,-1-1-1,-1 1 1,-9-4 0,-8-2-6684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1 815 24575,'0'-9'0,"1"-1"0,0 0 0,0 0 0,1 1 0,0-1 0,1 1 0,0 0 0,1 0 0,0 0 0,8-14 0,-4 11 0,1-1 0,0 2 0,1-1 0,0 1 0,1 1 0,15-12 0,8-2 0,1 2 0,1 1 0,1 2 0,43-16 0,254-86-458,10 17-177,-238 73 576,480-154 59,-556 174-92,-15 5-63,1 0 1,1 0-1,-1 2 1,1 0 0,0 1-1,24-2 1,-36 6-1019,0-1-1,1 1 1,-1 0 0,9 2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246 175 24575,'1'4'0,"0"1"0,0-1 0,0 1 0,1-1 0,0 0 0,0 1 0,0-1 0,0 0 0,1 0 0,3 4 0,4 7 0,29 52 0,4-2 0,77 93 0,-118-156 0,2 2 0,0 1 0,0-1 0,0 0 0,1 0 0,-1-1 0,1 1 0,0-1 0,5 3 0,-9-7 0,-2 0 0,1 0 0,0 0 0,0 0 0,0-1 0,0 1 0,-1 0 0,1 0 0,-1 0 0,1 0 0,-1 0 0,1 0 0,-1 0 0,1 0 0,-2-1 0,-35-53 0,24 37 0,0 0 0,2-1 0,-11-24 0,19 37 0,1 0 0,0-1 0,0 1 0,0-1 0,1 1 0,0-1 0,0 0 0,1 1 0,0-1 0,0 0 0,1 0 0,-1 1 0,2-1 0,2-12 0,1 6 0,1 1 0,1-1 0,-1 1 0,2 0 0,0 1 0,0 0 0,1 0 0,0 1 0,1 0 0,14-11 0,1 1 0,1 1 0,2 1 0,35-18 0,-42 25 0,0 1 0,0 2 0,2 0 0,-1 1 0,25-4 0,-37 9 0,-1 1 0,1 1 0,0-1 0,-1 2 0,1-1 0,13 3 0,-17-1 0,-1-1 0,1 1 0,-1 0 0,1 0 0,-1 1 0,0-1 0,0 1 0,0 1 0,0-1 0,-1 0 0,8 8 0,-9-7 0,1 1 0,-1-1 0,0 1 0,0 0 0,-1 0 0,1 0 0,-1 0 0,0 0 0,-1 1 0,1-1 0,-1 1 0,0-1 0,0 7 0,1 10 0,-4 45 0,1-42 0,1 0 0,0-11 0,0 0 0,-1 0 0,-1 0 0,-3 15 0,5-26 0,-1 0 0,0 0 0,0 0 0,-1 0 0,1 0 0,0 0 0,-1-1 0,0 1 0,1-1 0,-1 1 0,0-1 0,-1 1 0,1-1 0,0 0 0,-1 0 0,1 0 0,-1 0 0,1-1 0,-1 1 0,0-1 0,0 1 0,0-1 0,-5 1 0,-13 2 0,1-2 0,-1-1 0,0 0 0,-40-5 0,9 1 0,-450 16 0,299-1-1365,169-11-5461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3:39.1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2186 228 24575,'-6'-1'0,"0"1"0,0-1 0,1-1 0,-1 1 0,0-1 0,1 0 0,-7-3 0,-8-3 0,-105-32-131,-179-33-1,-140 11-357,-332 32 339,738 30 150,0 1 0,0 3 0,-72 15 0,99-16 0,0 0 0,1 1 0,-1 0 0,1 1 0,0 0 0,0 0 0,1 1 0,0 1 0,0 0 0,0 0 0,1 0 0,0 1 0,0 0 0,1 1 0,0 0 0,0 0 0,-8 17 0,3 1 75,1 0 0,2 0 0,1 1 1,1 0-1,-6 52 0,1 149 376,13-174-451,2 0 0,2-1 0,3 1 0,2-1 0,3 0 0,1-1 0,4-1 0,1-1 0,3 0 0,1-1 0,3-2 0,3 0 0,1-2 0,2-2 0,2 0 0,2-3 0,1 0 0,79 63 0,-65-66 0,1-2 0,82 42 0,-93-58 0,1-3 0,0-1 0,1-1 0,54 9 0,5-7 0,170 7 0,101-29 0,-139-22 338,-29 2-2041,-158 22-5123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3:39.4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24575,'9'33'0,"13"39"0,12 40 0,0 48 0,-6 34 0,2 32-983,-4 0 319,-7-24 664,-1-37 0,-4-32 380,-1-40-380,-1-34-6924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7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3685 24575,'-3'-9'0,"0"0"0,0 0 0,1 0 0,0 0 0,0 0 0,1 0 0,1 0 0,0-13 0,-1-9 0,-4-450-283,10 394 213,5 1-1,3 1 0,39-137 1,-22 130 70,5 1 0,3 2 0,4 1 0,54-81 0,184-241 0,-189 294 0,145-144 0,-106 140-293,5 6 1,6 6-1,4 6 1,241-128 0,561-216 165,-764 373 52,-143 60 679,1 2 0,67-10 0,-89 18-794,0 0 1,0-2-1,0 0 1,31-13-1,-26 7-6636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24575,'404'-16'0,"-373"13"0,-6 0 0,-1 1 0,33 2 0,-54 0 0,0 0 0,0 0 0,0 1 0,0 0 0,0-1 0,0 1 0,-1 0 0,1 1 0,0-1 0,-1 0 0,1 1 0,-1-1 0,1 1 0,-1 0 0,0 0 0,0 0 0,3 3 0,-2-1 0,-1-1 0,0 1 0,0 0 0,0 0 0,0 0 0,-1 1 0,0-1 0,1 0 0,-2 0 0,2 8 0,-1 7 0,-1 1 0,-1 0 0,-1-1 0,-5 25 0,6-40 0,-81 348 0,15-85 0,51-187 0,-7 112 0,19-132-455,4-1 0,12 105 0,-6-126-6371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2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 24575,'0'5'0,"0"15"0,0 19 0,-5 26 0,-10 16 0,-14 13 0,-14 19 0,-10 4 0,-5 1 0,-7-6 0,-2-12 0,6-19 0,13-18 0,15-29 0,13-20-8191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52:42.5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1718 24575,'405'-11'0,"-253"-1"0,173-37 0,-250 34 0,1 4 0,130-4 0,-188 15 0,471 3 0,-137 25 0,-218-15 0,428 32 0,-63 3 0,-63-4 0,392 0-621,-619-31 871,61 0 121,-224-14-371,67-11 0,1-1 0,104 9 0,67-6 0,-30-7 0,-8 0 0,-7 7 0,0-1 0,-104-2 0,287-18 0,-259 32 0,-63 1 0,202-22 0,-262 11 0,-1-2 0,0-1 0,41-19 0,-62 22 0,0 0 0,-1-2 0,32-23 0,46-47 0,-53 44 0,-1-1 0,0-1 0,-3-2 0,-2-1 0,-1-2 0,-2-2 0,-3-1 0,45-89 0,-47 83 0,-23 43 0,1-1 0,-1-1 0,-1 1 0,0-1 0,0 0 0,-2 0 0,5-22 0,-3-29 0,-6-100 0,-2 54 0,2 90 0,-1 0 0,-1-1 0,-1 1 0,0 0 0,-2 1 0,0-1 0,-1 1 0,-18-33 0,6 11 0,1-1 0,-23-85 0,40 126 0,-7-26 0,2 16 0,5 10 0,1 0 0,0 0 0,0 0 0,0 0 0,-1-1 0,1 1 0,0 0 0,0 0 0,0 0 0,-1 0 0,1 0 0,0 0 0,0 0 0,-1 0 0,1 0 0,0 1 0,0-1 0,0 0 0,-1 0 0,1 0 0,0 0 0,0 0 0,0 0 0,-1 0 0,1 0 0,0 1 0,0-1 0,0 0 0,0 0 0,-1 0 0,1 0 0,0 0 0,0 1 0,0-1 0,0 0 0,0 0 0,0 0 0,0 1 0,-1-1 0,1 0 0,0 0 0,0 1 0,-18 38 0,-20 62 0,1-4 0,26-71 0,-83 176 0,73-171 0,7-20 0,14-11 0,-1 0 0,1 0 0,-1 0 0,1 0 0,0 0 0,-1 0 0,1 0 0,-1 0 0,1 0 0,-1 0 0,1 0 0,0-1 0,-1 1 0,1 0 0,-1 0 0,1 0 0,0-1 0,-1 1 0,1 0 0,0 0 0,-1-1 0,1 1 0,0 0 0,-1-1 0,1 1 0,0 0 0,0-1 0,-1 1 0,1-1 0,0 1 0,0 0 0,0-1 0,-1 0 0,0-2 0,1 1 0,-1-1 0,0 0 0,1-1 0,-1 1 0,1 0 0,0 0 0,0 0 0,0 0 0,1 0 0,-1 0 0,2-4 0,13-41 0,-10 34 0,36-90 0,92-170 0,-128 263 0,1 1 0,0 1 0,0-1 0,1 1 0,9-9 0,-12 15 0,-1 0 0,1 0 0,0 0 0,-1 1 0,1 0 0,1 0 0,-1 0 0,0 0 0,0 0 0,1 1 0,-1 0 0,1 0 0,-1 0 0,1 1 0,8-1 0,0 1 0,1 1 0,-1 1 0,1 0 0,-1 1 0,25 8 0,64 32 0,-68-27 0,59 30 0,-50-24 0,68 26 0,-69-35-1365,-5-3-5461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24575,'33'0'0,"29"4"0,28 7 0,13 1 0,26 13 0,5 7 0,18 2 0,6 1 0,4 3 0,9 5 0,-22-5 0,-26-5 0,-29-7 0,-31-8-8191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24575,'1'9'0,"0"0"0,0 0 0,1 0 0,0-1 0,6 16 0,-1-2 0,60 246 0,-29-108 0,63 261 0,-98-405 0,1-1 0,1 0 0,1 0 0,9 19 0,-13-30 0,1 0 0,-1 0 0,1 0 0,0-1 0,0 1 0,1-1 0,-1 1 0,1-1 0,0 0 0,-1 0 0,1-1 0,0 1 0,1-1 0,-1 0 0,0 0 0,1 0 0,-1-1 0,7 2 0,13 0 0,0-1 0,1-1 0,-1-1 0,0 0 0,0-2 0,45-10 0,-64 10 0,0 1 0,-1-1 0,1 0 0,-1 0 0,1 0 0,-1-1 0,0 1 0,0-1 0,0 0 0,-1 0 0,1-1 0,-1 1 0,1-1 0,-1 0 0,0 0 0,-1 0 0,1 0 0,-1 0 0,0 0 0,0-1 0,0 1 0,0-1 0,-1 0 0,2-7 0,1-11 0,-1 1 0,-1-1 0,-2-45 0,0 64 0,-1-172 0,-15-290 0,13 437 171,-12-49 0,12 67-385,0 1 1,-1-1 0,0 1-1,-1 0 1,0 1 0,0-1-1,-12-15 1,3 10-6613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24575,'10'0'0,"16"0"0,9 0 0,4-4 0,8-7 0,2-1 0,-4-4 0,-8-3 0,-7 2 0,-3 3 0,-2-1 0,0 3 0,-5 3-8191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1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24575,'0'24'0,"0"21"0,0 32 0,0 59 0,0 15 0,0 1 0,4-1 0,2-18 0,5-17 0,4-23 0,1-19 0,-3-17 0,1-18 0,12-16 0,2-11-8191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108 342 24575,'-10'10'0,"0"1"0,0 0 0,1 1 0,0 0 0,1 0 0,1 0 0,0 1 0,0 0 0,1 1 0,1 0 0,0 0 0,1 0 0,1 0 0,0 0 0,1 1 0,1-1 0,0 1 0,0 0 0,3 20 0,1-17 0,0 0 0,1 0 0,0 0 0,2-1 0,0 0 0,1 0 0,1 0 0,0-1 0,1 0 0,1-1 0,0 0 0,1 0 0,1-1 0,0-1 0,1 0 0,1 0 0,0-2 0,0 1 0,26 14 0,-37-24 0,0 0 0,0 0 0,1-1 0,-1 1 0,0-1 0,1 0 0,-1 0 0,0 0 0,1 0 0,-1-1 0,1 1 0,0-1 0,-1 0 0,1 0 0,-1 0 0,1 0 0,-1-1 0,5-1 0,-4 1 0,-1-1 0,1 0 0,-1 0 0,0 0 0,0-1 0,0 1 0,0-1 0,-1 1 0,1-1 0,-1 0 0,1 0 0,-1 0 0,0 0 0,0-1 0,0 1 0,-1-1 0,3-6 0,3-10 0,-1-1 0,-1 0 0,0 0 0,1-31 0,0-89 0,-6 139 0,0-22 0,0 0 0,-7-39 0,5 54 0,0 0 0,0 0 0,-1 0 0,-1 1 0,1-1 0,-1 1 0,0 0 0,-1 0 0,0 1 0,-6-8 0,-2 1 0,-9-11 0,21 24 0,1 0 0,-1 0 0,1-1 0,-1 1 0,1 0 0,-1-1 0,1 1 0,0 0 0,0-1 0,-1 1 0,1-1 0,0 1 0,0 0 0,0-1 0,1 1 0,-1 0 0,0-1 0,0 1 0,1-1 0,0-1 0,2-2 0,-1 1 0,1-1 0,0 0 0,1 1 0,-1 0 0,1-1 0,0 1 0,6-5 0,40-27 0,-30 23 0,6-5 0,79-58 0,-87 61 0,-1-1 0,-1 0 0,23-30 0,-31 36 0,-3 2 0,0 1 0,1 0 0,0 0 0,10-9 0,-15 15 0,0 0 0,0 0 0,0 1 0,0-1 0,0 0 0,0 1 0,0-1 0,0 1 0,0-1 0,1 1 0,-1-1 0,0 1 0,0 0 0,0-1 0,1 1 0,-1 0 0,0 0 0,0 0 0,0 0 0,1 0 0,-1 0 0,0 1 0,0-1 0,0 0 0,1 0 0,-1 1 0,0-1 0,0 1 0,0-1 0,0 1 0,0 0 0,0-1 0,0 1 0,0 0 0,0 0 0,0-1 0,0 1 0,0 0 0,-1 0 0,2 2 0,4 5 0,-1 0 0,-1 1 0,1 0 0,-1 0 0,-1 0 0,4 15 0,12 65 0,-10-40 0,-4-26 0,1 1 0,1-1 0,2 0 0,0 0 0,1-1 0,1-1 0,1 0 0,2 0 0,-1-1 0,31 33 0,-28-35-1365,-2-1-5461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24575,'0'14'0,"0"19"0,0 27 0,0 17 0,0 10 0,0-5 0,0-7 0,0-12 0,-5-17 0,-6-25 0,-1-16-8191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24575,'9'4'0,"13"2"0,12 9 0,9 3 0,7 11 0,5 1 0,-3-4 0,-5-7 0,-7-7 0,-9-9 0,-6-16 0,-6-4-8191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24575,'-4'10'0,"-2"12"0,-5 12 0,0 9 0,-3-2 0,1 1 0,-2-2 0,1-3 0,4-17 0,3-21 0,2-12-8191</inkml:trace>
  <inkml:trace contextRef="#ctx0" brushRef="#br0" timeOffset="1">56 55 24575,'9'0'0,"22"10"0,20 7 0,20 15 0,12 3 0,6-1 0,-8-6 0,-12-7 0,-14-8 0,-16-5-8191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24575,'-2'3'0,"0"0"0,0 1 0,1-1 0,-1 1 0,1-1 0,0 1 0,0 0 0,0 0 0,0-1 0,1 1 0,-1 7 0,0 0 0,-5 33 0,0 57 0,6-89 0,1 0 0,-1 0 0,2-1 0,0 1 0,0 0 0,1-1 0,0 0 0,1 0 0,0 0 0,8 14 0,-7-19 0,1 0 0,-1 0 0,1-1 0,0 1 0,0-1 0,1-1 0,-1 1 0,1-1 0,0 0 0,0-1 0,1 0 0,-1 0 0,1 0 0,-1-1 0,1 0 0,0-1 0,0 0 0,0 0 0,0 0 0,0-1 0,0 0 0,0-1 0,10-1 0,-14 0 0,0 0 0,0 1 0,0-1 0,-1 0 0,1-1 0,-1 1 0,1-1 0,-1 1 0,0-1 0,0 0 0,0 0 0,0-1 0,-1 1 0,1 0 0,-1-1 0,0 0 0,0 1 0,0-1 0,-1 0 0,1 0 0,-1 0 0,0 0 0,0 0 0,1-9 0,0-2 0,-1-1 0,0 1 0,-2-1 0,1 1 0,-5-23 0,4 29 38,-1 0 0,0 0 0,-1 0 0,0 0 0,0 1 0,-1-1 0,0 1 0,-7-11 0,7 13-181,-1 1 1,1 0 0,-1 0 0,0 0-1,0 1 1,-1-1 0,0 1 0,1 1 0,-1-1-1,-1 1 1,-9-4 0,-8-2-6684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1 815 24575,'0'-9'0,"1"-1"0,0 0 0,0 0 0,1 1 0,0-1 0,1 1 0,0 0 0,1 0 0,0 0 0,8-14 0,-4 11 0,1-1 0,0 2 0,1-1 0,0 1 0,1 1 0,15-12 0,8-2 0,1 2 0,1 1 0,1 2 0,43-16 0,254-86-458,10 17-177,-238 73 576,480-154 59,-556 174-92,-15 5-63,1 0 1,1 0-1,-1 2 1,1 0 0,0 1-1,24-2 1,-36 6-1019,0-1-1,1 1 1,-1 0 0,9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6:3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246 175 24575,'1'4'0,"0"1"0,0-1 0,0 1 0,1-1 0,0 0 0,0 1 0,0-1 0,0 0 0,1 0 0,3 4 0,4 7 0,29 52 0,4-2 0,77 93 0,-118-156 0,2 2 0,0 1 0,0-1 0,0 0 0,1 0 0,-1-1 0,1 1 0,0-1 0,5 3 0,-9-7 0,-2 0 0,1 0 0,0 0 0,0 0 0,0-1 0,0 1 0,-1 0 0,1 0 0,-1 0 0,1 0 0,-1 0 0,1 0 0,-1 0 0,1 0 0,-2-1 0,-35-53 0,24 37 0,0 0 0,2-1 0,-11-24 0,19 37 0,1 0 0,0-1 0,0 1 0,0-1 0,1 1 0,0-1 0,0 0 0,1 1 0,0-1 0,0 0 0,1 0 0,-1 1 0,2-1 0,2-12 0,1 6 0,1 1 0,1-1 0,-1 1 0,2 0 0,0 1 0,0 0 0,1 0 0,0 1 0,1 0 0,14-11 0,1 1 0,1 1 0,2 1 0,35-18 0,-42 25 0,0 1 0,0 2 0,2 0 0,-1 1 0,25-4 0,-37 9 0,-1 1 0,1 1 0,0-1 0,-1 2 0,1-1 0,13 3 0,-17-1 0,-1-1 0,1 1 0,-1 0 0,1 0 0,-1 1 0,0-1 0,0 1 0,0 1 0,0-1 0,-1 0 0,8 8 0,-9-7 0,1 1 0,-1-1 0,0 1 0,0 0 0,-1 0 0,1 0 0,-1 0 0,0 0 0,-1 1 0,1-1 0,-1 1 0,0-1 0,0 7 0,1 10 0,-4 45 0,1-42 0,1 0 0,0-11 0,0 0 0,-1 0 0,-1 0 0,-3 15 0,5-26 0,-1 0 0,0 0 0,0 0 0,-1 0 0,1 0 0,0 0 0,-1-1 0,0 1 0,1-1 0,-1 1 0,0-1 0,-1 1 0,1-1 0,0 0 0,-1 0 0,1 0 0,-1 0 0,1-1 0,-1 1 0,0-1 0,0 1 0,0-1 0,-5 1 0,-13 2 0,1-2 0,-1-1 0,0 0 0,-40-5 0,9 1 0,-450 16 0,299-1-1365,169-11-5461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3:39.1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2186 228 24575,'-6'-1'0,"0"1"0,0-1 0,1-1 0,-1 1 0,0-1 0,1 0 0,-7-3 0,-8-3 0,-105-32-131,-179-33-1,-140 11-357,-332 32 339,738 30 150,0 1 0,0 3 0,-72 15 0,99-16 0,0 0 0,1 1 0,-1 0 0,1 1 0,0 0 0,0 0 0,1 1 0,0 1 0,0 0 0,0 0 0,1 0 0,0 1 0,0 0 0,1 1 0,0 0 0,0 0 0,-8 17 0,3 1 75,1 0 0,2 0 0,1 1 1,1 0-1,-6 52 0,1 149 376,13-174-451,2 0 0,2-1 0,3 1 0,2-1 0,3 0 0,1-1 0,4-1 0,1-1 0,3 0 0,1-1 0,3-2 0,3 0 0,1-2 0,2-2 0,2 0 0,2-3 0,1 0 0,79 63 0,-65-66 0,1-2 0,82 42 0,-93-58 0,1-3 0,0-1 0,1-1 0,54 9 0,5-7 0,170 7 0,101-29 0,-139-22 338,-29 2-2041,-158 22-5123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3:39.4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24575,'9'33'0,"13"39"0,12 40 0,0 48 0,-6 34 0,2 32-983,-4 0 319,-7-24 664,-1-37 0,-4-32 380,-1-40-380,-1-34-6924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3:51.6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137 0 24575,'0'10'0,"0"7"0,0 6 0,0 8 0,-5 9 0,-6 15 0,-6 9 0,-5 2 0,-7 0 0,0-7 0,5-14-8191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3:52.4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1550 24 24575,'-35'-7'0,"0"1"0,0 2 0,-70 0 0,39 3 0,-380 0-429,0 39 0,435-37 430,-222 41 174,222-40-169,1 1-1,-1 0 0,1 1 1,0 0-1,0 0 0,-15 10 1,21-11-6,0 0 0,1 1-1,-1-1 1,1 1 0,0-1 0,0 1 0,0 0 0,0 1 0,1-1-1,0 0 1,0 1 0,0-1 0,0 1 0,1-1 0,-1 1 0,0 9-1,-1 15 48,1-1-1,2 1 0,0-1 0,2 1 0,2-1 1,8 38-1,58 171 277,-19-100-478,6-2 0,6-2 0,6-3 0,116 164 0,-129-220 155,4-3 0,2-2 0,137 114 0,241 137 0,-326-245-618,243 117 0,-291-165-5562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3:53.0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240 0 24575,'12'15'0,"0"1"0,-1 0 0,0 1 0,-1 0 0,-2 1 0,13 31 0,-2-5 0,6 10 0,22 70 0,-41-104 0,-1 1 0,-1 0 0,0 1 0,-2-1 0,0 1 0,-3 41 0,-2-50 0,1 1 0,-2-1 0,0 0 0,0 0 0,-2 0 0,1-1 0,-2 1 0,1-2 0,-2 1 0,1-1 0,-13 13 0,-6 6 0,-1-1 0,-51 40 0,57-51 0,-2-2 0,0 0 0,-1-1 0,0-2 0,-2-1 0,1 0 0,-39 11 0,100-23 0,296-8-1365,-285 7-5461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3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1575 338 24575,'-4'-1'0,"0"0"0,0-1 0,0 1 0,1-1 0,-1 0 0,0 0 0,1 0 0,0 0 0,-1-1 0,1 1 0,0-1 0,0 0 0,1 0 0,-1 0 0,-2-3 0,-6-6 0,-13-11 0,-1 0 0,-1 2 0,-1 0 0,0 2 0,-2 1 0,-60-27 0,27 22 0,-2 2 0,0 3 0,0 3 0,-80-8 0,15 12 0,-155 5 0,274 6 0,1 0 0,-1 1 0,0 0 0,0 0 0,1 1 0,-1 1 0,1 0 0,0 0 0,-1 0 0,2 1 0,-1 1 0,0-1 0,1 1 0,0 1 0,0 0 0,0 0 0,1 0 0,0 1 0,0 0 0,-9 13 0,-9 16 0,1 1 0,2 0 0,2 2 0,1 1 0,-26 80 0,20-30 0,-23 159 0,47-247 0,-24 198 0,22-153 0,1 0 0,7 60 0,-3-85 0,2-1 0,1 1 0,0-1 0,2 0 0,0-1 0,20 39 0,-12-32 0,2-1 0,1-1 0,1 0 0,27 27 0,14 4 0,2-2 0,123 80 0,85 39 0,-192-129 0,132 54 0,-184-90 0,0 0 0,0-1 0,1-2 0,-1-1 0,1-1 0,0-1 0,0-1 0,1-2 0,-1-1 0,-1-1 0,43-9 0,-23 0 0,-2-2 0,0-2 0,-1-1 0,0-3 0,72-45 0,-91 49 0,43-40 0,-48 39 0,-14 13-170,0 0-1,0 0 0,0 1 1,1 0-1,-1 0 0,1 0 1,7-3-1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8:38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24575,'0'23'0,"0"23"0,0 30 0,0 32 0,0 11 0,0-6 0,0 2 0,0-14 0,0-19 0,0-20 0,0-14 0,0-12 0,5-11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24575,'18'212'0,"-4"-83"0,9 411 0,-22 7 0,-2-255 0,2-274-169,0 0 0,2 0 0,6 24 0,-6-32-520,2 12-6137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3.0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24575,'18'228'0,"-4"-89"0,11 811 0,10-416 0,-28-463 0,28 302 0,-28-175 0,7 56 0,-10-233 0,1-42 0,1-32-1365,1-10-5461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4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0 24575,'25'1'0,"1"2"0,0 0 0,-1 2 0,42 13 0,-20-5 0,135 28 0,2-8 0,0-8 0,213 1 0,-3-25 0,-365 2 0,-1 0 0,0 2 0,55 17 0,-17-4 0,8 0 0,1-3 0,0-3 0,88 2 0,-7-2 0,-6 1 0,-113-14 0,-21 0 0,-1 1 0,1 1 0,26 3 0,-37-3 0,-1 0 0,0 0 0,0 0 0,-1 1 0,1-1 0,0 1 0,0 0 0,-1 0 0,1 0 0,-1 1 0,0-1 0,1 1 0,-1 0 0,0 0 0,-1 0 0,1 0 0,-1 0 0,1 1 0,1 3 0,2 6 0,-1 1 0,0 0 0,-1 0 0,3 26 0,-5-31 0,17 109-112,3 123 0,-12 120-405,-9-280 383,1 931 669,-3-481-195,1-523-340,0 1 0,0 0 0,0 0 0,-1 0 0,0 0 0,-4 13 0,4-19 0,0 0 0,-1-1 0,1 1 0,0-1 0,-1 1 0,0-1 0,1 0 0,-1 1 0,0-1 0,0 0 0,0 0 0,0-1 0,-1 1 0,1 0 0,0-1 0,-1 1 0,1-1 0,-1 0 0,0 0 0,1 0 0,-1 0 0,-3 1 0,-25 3 0,0-1 0,0-1 0,0-1 0,-39-4 0,17 1 0,-656-17 0,250 3 0,111-13 0,58 2 0,-289 21 0,572 5 0,5 0 0,-6 0 0,-1 0 0,1-1 0,-17-2 0,23 2 0,-1 0 0,1 1 0,-1-1 0,1-1 0,-1 1 0,1 0 0,0-1 0,0 1 0,-1-1 0,1 1 0,0-1 0,0 0 0,1 0 0,-1 0 0,0 0 0,-2-4 0,1 0-170,1 0-1,0 0 0,-1 1 1,2-2-1,-1 1 0,1 0 1,-1-9-1,0-50-6655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1005 1 24575,'-10'4'0,"-7"12"0,-15 21 0,-16 19 0,-23 18 0,-29 25 0,-10 10 0,-6 0 0,-6 0 0,8 1 0,13-9 0,25-17 0,20-23 0,25-22 0,31-17 0,49-22 0,34-16 0,4-5-8191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6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1177 0 24575,'-264'242'-206,"26"13"-290,165-174 310,-33 34-163,-246 281 473,335-376-97,1 1 1,0 1 0,2 0-1,0 1 1,2 1-1,0 0 1,-13 44-1,9-19 854,16-49-881,0 0 1,0 1-1,0-1 0,-1 0 1,1 0-1,0 1 1,0-1-1,0 0 0,0 1 1,0-1-1,0 0 1,-1 1-1,1-1 0,0 0 1,0 1-1,0-1 0,0 0 1,0 1-1,0-1 1,0 0-1,1 1 0,-1-1 1,0 0-1,0 1 0,0-1 1,0 0-1,0 0 1,0 1-1,0-1 0,1 0 1,-1 1-1,0-1 0,0 0 1,1 0-1,-1 1 1,0-1-1,0 0 0,1 0 1,-1 0-1,0 1 1,0-1-1,1 0 0,-1 0 1,0 0-1,1 0 0,-1 0 1,0 0-1,1 0 1,0 1-1,18-9-1242,-19 7 1112,34-19-6696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1570 0 24575,'-17'19'0,"1"0"0,-26 41 0,2-2 0,-420 495-1128,268-333 847,-178 197 471,48-56-37,222-240-153,89-101 331,11-20-316,0 0 1,0 1-1,0-1 1,0 0-1,0 1 1,0-1-1,0 0 1,0 1-1,0-1 1,0 0-1,0 0 1,0 1-1,1-1 1,-1 0-1,0 1 0,0-1 1,0 0-1,0 0 1,0 1-1,1-1 1,-1 0-1,0 0 1,0 1-1,0-1 1,1 0-1,-1 0 1,0 0-1,0 1 1,1-1-1,-1 0 1,0 0-1,1 0 0,-1 0 1,4 1-146,-1-1 0,1 0 0,-1 0 0,1 0 0,-1-1 0,1 1 0,-1-1 0,6-2 0,34-10-6682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 0 24575,'-19'5'0,"-16"20"0,-15 15 0,-19 11 0,-11 1 0,-6 0 0,2 7 0,6-3 0,2-1 0,13-6 0,19-10-8191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24575,'-5'17'0,"2"0"0,0 0 0,1 0 0,0 29 0,1-14 0,-9 181-177,-20 306-940,-19-64 865,-41 607 622,88-950-370,4-94-44,-2-18 49,0 0 1,0 0-1,0 0 0,0 0 1,1 0-1,-1 0 1,0 0-1,0 0 0,0 0 1,0 0-1,0 0 1,0 0-1,0 0 0,0 0 1,1 0-1,-1 0 1,0 1-1,0-1 0,0 0 1,0 0-1,0 0 1,0 0-1,0 0 0,1 0 1,-1-1-1,0 1 1,0 0-1,0 0 0,0 0 1,0 0-1,0 0 1,0 0-1,0 0 0,1 0 1,-1 0-1,0 0 1,0 0-1,0 0 0,0 0 1,0 0-1,0 0 1,0-1-1,0 1 0,0 0 1,0 0-1,0 0 1,0 0-1,1 0 1,-1 0-1,0 0 0,0 0 1,0-1-1,0 1 1,0 0-1,0 0 0,0 0 1,0 0-1,11-29-496,-11 27 328,13-38-6467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76 268 24575,'39'-22'0,"48"-37"0,-26 16 0,3-1 0,-23 16 0,57-32 0,-94 58 0,-1 0 0,1 1 0,0-1 0,0 1 0,-1 0 0,1 0 0,0 0 0,0 1 0,0-1 0,0 1 0,0 0 0,0 0 0,0 1 0,0-1 0,0 1 0,0 0 0,5 1 0,-3 1 0,0 0 0,0 0 0,0 0 0,-1 1 0,0 0 0,0 0 0,0 0 0,0 1 0,8 9 0,-1 2 0,-1 0 0,-1 0 0,0 2 0,-2-1 0,1 1 0,-2 0 0,-1 0 0,0 1 0,6 34 0,-5-1 0,-1 2 0,-3 73 0,-4-82 0,-3 0 0,-16 75 0,-34 88 0,25-104 0,21-74 0,-19 48 0,23-68 0,-1 0 0,0-1 0,-1 1 0,0-1 0,-1 0 0,0-1 0,0 0 0,-12 10 0,2-3 0,-2-2 0,1 0 0,-2-1 0,0-1 0,0-1 0,-1-1 0,0-1 0,-38 10 0,20-9 0,0-3 0,-1-1 0,1-2 0,-46-2 0,51-2 0,24 1-1365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5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24575,'1938'43'-3025,"-768"46"3173,-1150-87-148,48 7 0,-62-8 0,0 1 0,0 0 0,0 0 0,0 1 0,0-1 0,-1 1 0,1 0 0,5 5 0,-8-5 151,-1 0 0,0 1 0,0-1 0,0 0 0,0 1 0,0-1-1,-1 1 1,1-1 0,-1 1 0,0 0 0,0 0 0,-1 0 0,1-1 0,-1 8 0,5 16 462,12 46-613,-3 1 0,6 106 0,-13 149 0,-3-97 0,-2-193-519,10 41-1,-12-75 194,5 24-6500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5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24575,'4'0'0,"0"1"0,1 0 0,-1 0 0,0 1 0,0-1 0,0 1 0,-1 0 0,1 0 0,0 1 0,-1-1 0,1 0 0,-1 1 0,0 0 0,3 4 0,8 4 0,295 285 0,-235-220 0,-14-10 0,33 31 0,-76-82 0,0 0 0,1-2 0,39 23 0,-54-34 0,0 0 0,1 0 0,-1-1 0,1 1 0,-1-1 0,1 0 0,0 0 0,0 0 0,-1-1 0,1 0 0,7 1 0,-8-2 0,-1 0 0,1 1 0,0-1 0,-1 0 0,1 0 0,-1-1 0,1 1 0,-1 0 0,1-1 0,-1 0 0,0 1 0,0-1 0,0 0 0,0 0 0,0 0 0,0 0 0,2-4 0,156-242 0,-155 238 14,76-139-1393,-66 114-5447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39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280 0 24575,'0'5'0,"-5"6"0,-2 6 0,-3 9 0,-6 6 0,-4 6 0,-4 6 0,-2-5 0,3 1 0,-4 3 0,3-1 0,-4-3 0,2-4 0,2-2 0,4-3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40.1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981 0 24575,'-1'2'0,"1"-1"0,0 1 0,-1-1 0,1 1 0,-1-1 0,0 1 0,0-1 0,1 1 0,-1-1 0,0 0 0,0 1 0,0-1 0,0 0 0,-2 1 0,-23 20 0,17-14 0,-526 373 0,219-145 0,307-229 0,0 1 0,0 1 0,1 0 0,-14 19 0,18-23 0,1 1 0,0 0 0,0 0 0,1 1 0,0-1 0,0 0 0,0 1 0,1-1 0,0 1 0,0 9 0,6 167 0,1-73 0,-5-65 0,1 35 0,16 117 0,-13-171 0,0 0 0,2-1 0,1 0 0,1 0 0,1-1 0,1 0 0,1-1 0,25 36 0,-27-45 0,1 0 0,0 0 0,1-1 0,1-1 0,0 0 0,0 0 0,2-2 0,-1 1 0,1-2 0,0 0 0,27 11 0,60 25 0,38 14 0,-119-52 0,0-2 0,0 1 0,0-2 0,0-1 0,25 0 0,25-3-1365,-37 0-5461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40.9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 1 24575,'2'0'0,"1"0"0,0-1 0,0 1 0,0 0 0,-1 1 0,1-1 0,0 0 0,0 1 0,-1 0 0,1-1 0,0 1 0,-1 0 0,1 1 0,0-1 0,-1 0 0,0 1 0,1-1 0,-1 1 0,0 0 0,0 0 0,0-1 0,0 2 0,0-1 0,0 0 0,-1 0 0,4 5 0,4 12 0,0 0 0,-1 0 0,-1 1 0,0 0 0,-2 0 0,4 24 0,7 128 0,-14-146 0,0-9 0,-2-1 0,1 1 0,-5 33 0,3-46 0,0 0 0,0 0 0,0-1 0,0 1 0,-1 0 0,1 0 0,-1 0 0,0-1 0,0 1 0,0-1 0,-1 0 0,1 0 0,-1 1 0,0-2 0,0 1 0,0 0 0,0 0 0,0-1 0,-1 0 0,1 0 0,-6 3 0,-35 9 0,33-11 0,0 0 0,0 1 0,-11 5 0,-2 2 0,19-9 0,-1 1 0,0-1 0,0 1 0,-7 6 0,13-9 0,0 0 0,0 0 0,0 0 0,0 0 0,0 0 0,0 0 0,-1 0 0,1 0 0,0 0 0,0 1 0,0-1 0,0 0 0,0 0 0,0 0 0,0 0 0,0 0 0,0 0 0,0 1 0,0-1 0,0 0 0,0 0 0,0 0 0,0 0 0,0 0 0,0 0 0,0 1 0,0-1 0,0 0 0,0 0 0,0 0 0,0 0 0,0 0 0,0 0 0,0 1 0,0-1 0,0 0 0,0 0 0,0 0 0,0 0 0,0 0 0,1 0 0,-1 0 0,0 1 0,0-1 0,0 0 0,0 0 0,0 0 0,0 0 0,0 0 0,0 0 0,1 0 0,-1 0 0,0 0 0,0 0 0,0 0 0,0 0 0,0 0 0,1 0 0,-1 0 0,8 4 0,0-1 0,0 0 0,0-1 0,1 0 0,13 1 0,51 3 0,-50-5 0,81 5 0,113-8 0,-200 1 86,0-1-1,0-1 0,25-7 1,-35 8-242,0-1 1,0 0 0,-1 0 0,1 0 0,-1-1 0,1 0 0,-1 0-1,0-1 1,-1 0 0,8-7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3:52:46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1521 24575,'3'2'0,"0"0"0,-1-1 0,1 1 0,0-1 0,0 1 0,0-1 0,0 0 0,0 0 0,1 0 0,-1-1 0,0 1 0,0-1 0,6 1 0,9 1 0,154 26 0,268 10 0,179-38 0,-452-10 0,-1-8 0,296-70 0,-415 79 0,0 1 0,69-2 0,95 11 0,-93 1 0,58-2-77,745 23-1024,316 108 610,-711-76 1326,570-14-1,-549-43-834,-504 0 0,1-3 0,57-12 0,-4-1 0,95-3 0,67-10 0,-28-21 0,49-7 0,-221 52 0,103-17 0,-132 17 0,0-1 0,-1-1 0,39-17 0,-65 24 0,38-16 0,0-2 0,-2-2 0,66-47 0,-98 62 0,-1 1 0,1-1 0,-1-1 0,0 1 0,-1-1 0,0-1 0,0 1 0,0 0 0,-1-1 0,-1 0 0,0 0 0,0 0 0,0 0 0,-1-1 0,1-11 0,0-16 0,-2 1 0,-5-64 0,0 30 0,4-68 0,-3-59 0,1 170 0,-2 1 0,-1 0 0,-1 0 0,-19-49 0,3 23 0,-38-63 0,52 98 0,0-1 0,-7-21 0,9 21 0,-16-33 0,21 50 0,1 0 0,-1-1 0,0 1 0,1 0 0,-1 0 0,0 0 0,0 0 0,1 0 0,-1 0 0,0 0 0,0 0 0,0 1 0,0-1 0,0 0 0,-3-1 0,4 2 0,-1 0 0,1 0 0,-1 1 0,1-1 0,0 0 0,-1 0 0,1 0 0,-1 0 0,1 0 0,-1 1 0,1-1 0,0 0 0,-1 0 0,1 1 0,0-1 0,-1 0 0,1 1 0,0-1 0,-1 0 0,1 1 0,0-1 0,-1 0 0,1 1 0,0-1 0,0 1 0,0-1 0,-1 0 0,1 2 0,-2 5 0,-1 0 0,2 1 0,-1 0 0,0 7 0,-6 48 0,-63 412 0,57-418 0,13-52 0,-1 0 0,0 0 0,0-1 0,0 1 0,-1-1 0,0 1 0,1-1 0,-6 6 0,8-10 0,0 0 0,0 0 0,0 0 0,-1 1 0,1-1 0,0 0 0,0 0 0,0 0 0,0 0 0,-1 1 0,1-1 0,0 0 0,0 0 0,-1 0 0,1 0 0,0 0 0,0 0 0,-1 0 0,1 0 0,0 0 0,0 0 0,-1 0 0,1 1 0,0-1 0,0-1 0,-1 1 0,1 0 0,0 0 0,0 0 0,-1 0 0,1 0 0,0 0 0,0 0 0,0 0 0,-1 0 0,1 0 0,0 0 0,0-1 0,-1 1 0,1 0 0,0 0 0,0 0 0,0 0 0,0-1 0,-1 1 0,1 0 0,0 0 0,0-1 0,0 1 0,0 0 0,-4-15 0,3 4 0,1 0 0,1-1 0,0 1 0,0 0 0,1 0 0,6-21 0,29-67 0,-35 93 0,21-47 0,3 1 0,1 1 0,3 1 0,2 2 0,64-76 0,-86 112 0,-1 0 0,-1-1 0,0-1 0,10-22 0,8-14 0,-25 48 0,1 0 0,-1 0 0,0 0 0,1 1 0,-1-1 0,1 0 0,0 1 0,0-1 0,-1 1 0,1-1 0,0 1 0,0 0 0,0 0 0,0 0 0,1 0 0,-1 0 0,0 0 0,0 1 0,4-1 0,-2 1 0,1-1 0,-1 1 0,1 1 0,-1-1 0,1 1 0,-1 0 0,1 0 0,-1 0 0,6 3 0,7 3 0,-1 1 0,0 1 0,27 21 0,121 103 0,26 19 0,-157-128 0,-19-12 0,2-2 0,22 14 0,-2-5 0,-2 1 0,0 2 0,-2 2 0,36 32 0,-49-39-1365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24575,'18'212'0,"-4"-83"0,9 411 0,-22 7 0,-2-255 0,2-274-169,0 0 0,2 0 0,6 24 0,-6-32-520,2 12-6137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3.0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24575,'18'228'0,"-4"-89"0,11 811 0,10-416 0,-28-463 0,28 302 0,-28-175 0,7 56 0,-10-233 0,1-42 0,1-32-1365,1-10-5461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4.5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0 24575,'25'1'0,"1"2"0,0 0 0,-1 2 0,42 13 0,-20-5 0,135 28 0,2-8 0,0-8 0,213 1 0,-3-25 0,-365 2 0,-1 0 0,0 2 0,55 17 0,-17-4 0,8 0 0,1-3 0,0-3 0,88 2 0,-7-2 0,-6 1 0,-113-14 0,-21 0 0,-1 1 0,1 1 0,26 3 0,-37-3 0,-1 0 0,0 0 0,0 0 0,-1 1 0,1-1 0,0 1 0,0 0 0,-1 0 0,1 0 0,-1 1 0,0-1 0,1 1 0,-1 0 0,0 0 0,-1 0 0,1 0 0,-1 0 0,1 1 0,1 3 0,2 6 0,-1 1 0,0 0 0,-1 0 0,3 26 0,-5-31 0,17 109-112,3 123 0,-12 120-405,-9-280 383,1 931 669,-3-481-195,1-523-340,0 1 0,0 0 0,0 0 0,-1 0 0,0 0 0,-4 13 0,4-19 0,0 0 0,-1-1 0,1 1 0,0-1 0,-1 1 0,0-1 0,1 0 0,-1 1 0,0-1 0,0 0 0,0 0 0,0-1 0,-1 1 0,1 0 0,0-1 0,-1 1 0,1-1 0,-1 0 0,0 0 0,1 0 0,-1 0 0,-3 1 0,-25 3 0,0-1 0,0-1 0,0-1 0,-39-4 0,17 1 0,-656-17 0,250 3 0,111-13 0,58 2 0,-289 21 0,572 5 0,5 0 0,-6 0 0,-1 0 0,1-1 0,-17-2 0,23 2 0,-1 0 0,1 1 0,-1-1 0,1-1 0,-1 1 0,1 0 0,0-1 0,0 1 0,-1-1 0,1 1 0,0-1 0,0 0 0,1 0 0,-1 0 0,0 0 0,-2-4 0,1 0-170,1 0-1,0 0 0,-1 1 1,2-2-1,-1 1 0,1 0 1,-1-9-1,0-50-6655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1005 1 24575,'-10'4'0,"-7"12"0,-15 21 0,-16 19 0,-23 18 0,-29 25 0,-10 10 0,-6 0 0,-6 0 0,8 1 0,13-9 0,25-17 0,20-23 0,25-22 0,31-17 0,49-22 0,34-16 0,4-5-8191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5.6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1177 0 24575,'-264'242'-206,"26"13"-290,165-174 310,-33 34-163,-246 281 473,335-376-97,1 1 1,0 1 0,2 0-1,0 1 1,2 1-1,0 0 1,-13 44-1,9-19 854,16-49-881,0 0 1,0 1-1,0-1 0,-1 0 1,1 0-1,0 1 1,0-1-1,0 0 0,0 1 1,0-1-1,0 0 1,-1 1-1,1-1 0,0 0 1,0 1-1,0-1 0,0 0 1,0 1-1,0-1 1,0 0-1,1 1 0,-1-1 1,0 0-1,0 1 0,0-1 1,0 0-1,0 0 1,0 1-1,0-1 0,1 0 1,-1 1-1,0-1 0,0 0 1,1 0-1,-1 1 1,0-1-1,0 0 0,1 0 1,-1 0-1,0 1 1,0-1-1,1 0 0,-1 0 1,0 0-1,1 0 0,-1 0 1,0 0-1,1 0 1,0 1-1,18-9-1242,-19 7 1112,34-19-6696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1570 0 24575,'-17'19'0,"1"0"0,-26 41 0,2-2 0,-420 495-1128,268-333 847,-178 197 471,48-56-37,222-240-153,89-101 331,11-20-316,0 0 1,0 1-1,0-1 1,0 0-1,0 1 1,0-1-1,0 0 1,0 1-1,0-1 1,0 0-1,0 0 1,0 1-1,1-1 1,-1 0-1,0 1 0,0-1 1,0 0-1,0 0 1,0 1-1,1-1 1,-1 0-1,0 0 1,0 1-1,0-1 1,1 0-1,-1 0 1,0 0-1,0 1 1,1-1-1,-1 0 1,0 0-1,1 0 0,-1 0 1,4 1-146,-1-1 0,1 0 0,-1 0 0,1 0 0,-1-1 0,1 1 0,-1-1 0,6-2 0,34-10-6682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9:46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685 0 24575,'-19'5'0,"-16"20"0,-15 15 0,-19 11 0,-11 1 0,-6 0 0,2 7 0,6-3 0,2-1 0,13-6 0,19-10-8191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39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280 0 24575,'0'5'0,"-5"6"0,-2 6 0,-3 9 0,-6 6 0,-4 6 0,-4 6 0,-2-5 0,3 1 0,-4 3 0,3-1 0,-4-3 0,2-4 0,2-2 0,4-3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40.1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981 0 24575,'-1'2'0,"1"-1"0,0 1 0,-1-1 0,1 1 0,-1-1 0,0 1 0,0-1 0,1 1 0,-1-1 0,0 0 0,0 1 0,0-1 0,0 0 0,-2 1 0,-23 20 0,17-14 0,-526 373 0,219-145 0,307-229 0,0 1 0,0 1 0,1 0 0,-14 19 0,18-23 0,1 1 0,0 0 0,0 0 0,1 1 0,0-1 0,0 0 0,0 1 0,1-1 0,0 1 0,0 9 0,6 167 0,1-73 0,-5-65 0,1 35 0,16 117 0,-13-171 0,0 0 0,2-1 0,1 0 0,1 0 0,1-1 0,1 0 0,1-1 0,25 36 0,-27-45 0,1 0 0,0 0 0,1-1 0,1-1 0,0 0 0,0 0 0,2-2 0,-1 1 0,1-2 0,0 0 0,27 11 0,60 25 0,38 14 0,-119-52 0,0-2 0,0 1 0,0-2 0,0-1 0,25 0 0,25-3-1365,-37 0-5461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40.9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 1 24575,'2'0'0,"1"0"0,0-1 0,0 1 0,0 0 0,-1 1 0,1-1 0,0 0 0,0 1 0,-1 0 0,1-1 0,0 1 0,-1 0 0,1 1 0,0-1 0,-1 0 0,0 1 0,1-1 0,-1 1 0,0 0 0,0 0 0,0-1 0,0 2 0,0-1 0,0 0 0,-1 0 0,4 5 0,4 12 0,0 0 0,-1 0 0,-1 1 0,0 0 0,-2 0 0,4 24 0,7 128 0,-14-146 0,0-9 0,-2-1 0,1 1 0,-5 33 0,3-46 0,0 0 0,0 0 0,0-1 0,0 1 0,-1 0 0,1 0 0,-1 0 0,0-1 0,0 1 0,0-1 0,-1 0 0,1 0 0,-1 1 0,0-2 0,0 1 0,0 0 0,0 0 0,0-1 0,-1 0 0,1 0 0,-6 3 0,-35 9 0,33-11 0,0 0 0,0 1 0,-11 5 0,-2 2 0,19-9 0,-1 1 0,0-1 0,0 1 0,-7 6 0,13-9 0,0 0 0,0 0 0,0 0 0,0 0 0,0 0 0,0 0 0,-1 0 0,1 0 0,0 0 0,0 1 0,0-1 0,0 0 0,0 0 0,0 0 0,0 0 0,0 0 0,0 0 0,0 1 0,0-1 0,0 0 0,0 0 0,0 0 0,0 0 0,0 0 0,0 0 0,0 1 0,0-1 0,0 0 0,0 0 0,0 0 0,0 0 0,0 0 0,0 0 0,0 1 0,0-1 0,0 0 0,0 0 0,0 0 0,0 0 0,0 0 0,1 0 0,-1 0 0,0 1 0,0-1 0,0 0 0,0 0 0,0 0 0,0 0 0,0 0 0,0 0 0,1 0 0,-1 0 0,0 0 0,0 0 0,0 0 0,0 0 0,0 0 0,1 0 0,-1 0 0,8 4 0,0-1 0,0 0 0,0-1 0,1 0 0,13 1 0,51 3 0,-50-5 0,81 5 0,113-8 0,-200 1 86,0-1-1,0-1 0,25-7 1,-35 8-242,0-1 1,0 0 0,-1 0 0,1 0 0,-1-1 0,1 0 0,-1 0-1,0-1 1,-1 0 0,8-7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3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1303 24575,'6'-133'0,"-4"113"0,2 1 0,0-1 0,1 1 0,12-30 0,-1 14 0,2 0 0,1 1 0,1 2 0,44-53 0,-28 43 0,3 2 0,74-60 0,-11 27 0,2 4 0,135-66 0,199-69 0,-321 160 0,223-52 0,-299 89 0,1 1 0,0 2 0,0 2 0,59 5 0,-78-2-1365,-2 0-5461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3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24575,'1'-1'0,"-1"0"0,0 0 0,0 0 0,1 0 0,-1 1 0,1-1 0,-1 0 0,1 0 0,-1 0 0,1 0 0,-1 0 0,1 1 0,0-1 0,-1 0 0,1 1 0,0-1 0,0 0 0,0 1 0,-1-1 0,1 1 0,0-1 0,0 1 0,0 0 0,0-1 0,0 1 0,2-1 0,29-5 0,-29 6 0,11-2 0,0 1 0,0 1 0,0 0 0,0 1 0,0 1 0,25 5 0,-18 0 0,0 0 0,0 2 0,30 16 0,-45-22 0,4 2 0,0 0 0,0 1 0,14 12 0,-21-15 0,0 0 0,0 1 0,0-1 0,-1 0 0,1 1 0,-1 0 0,0-1 0,0 1 0,0 0 0,0 0 0,-1 0 0,0 0 0,1 6 0,3 23 0,-1 0 0,-2 1 0,-3 49 0,-20 100 0,-49 110 0,67-282 45,0-5-146,1 0 1,1 0-1,-1-1 0,1 1 1,0 0-1,0 0 0,0 1 0,1-1 1,0 0-1,0 0 0,1 0 0,0 0 1,1 7-1,8 5-6725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3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45 24575,'-28'-15'0,"19"10"0,0 0 0,0 1 0,-1-1 0,-17-4 0,24 9 0,0-1 0,-1 1 0,1 0 0,-1-1 0,1 2 0,-1-1 0,1 0 0,0 1 0,-1-1 0,1 1 0,0 0 0,-1 0 0,1 0 0,0 1 0,0-1 0,0 1 0,0 0 0,-4 3 0,-23 18 0,2 2 0,2 1 0,-38 46 0,-59 101 0,122-172 0,-64 112 0,59-101 0,1 1 0,-1 0 0,2 1 0,0-1 0,1 1 0,0 0 0,-1 17 0,4-27 0,0-1 0,0 1 0,0 0 0,0-1 0,1 1 0,-1 0 0,1-1 0,0 1 0,0-1 0,1 1 0,-1-1 0,1 1 0,0-1 0,-1 0 0,1 0 0,1 0 0,3 5 0,1-2 0,0 0 0,1-1 0,-1 0 0,1-1 0,14 6 0,1 2 0,3 3 0,-20-11 0,1 0 0,-1 0 0,1-1 0,0 0 0,0 0 0,1-1 0,-1 0 0,11 2 0,14-1 60,1-1 0,-1-2 0,37-5-1,98-20-48,20-2-1626,-150 25-5211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3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24575,'0'4'0,"0"7"0,0 11 0,0 15 0,0 12 0,0 10 0,0 6 0,0 0 0,0-6 0,0-8 0,0-8 0,0-11-8191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43.1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1052 1 24575,'-10'14'0,"-7"19"0,-20 27 0,-13 27 0,-12 31 0,-10 10 0,-6 16 0,-4 16 0,-2 19 0,-2 7-983,1 0 977,0 1 6,6-12 0,10-22 0,4-14-202,13-20 202,24-31 0,17-31-7000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4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173 250 24575,'1'-8'0,"0"1"0,0-1 0,1 1 0,0-1 0,0 1 0,0 0 0,1 0 0,1 0 0,-1 0 0,1 1 0,0-1 0,0 1 0,1 0 0,0 0 0,0 1 0,9-8 0,6-5 0,0 2 0,1 1 0,34-19 0,-44 27 0,1 1 0,0 0 0,1 0 0,-1 2 0,1-1 0,0 2 0,20-4 0,-27 6 0,0 1 0,1 0 0,-1 0 0,0 1 0,0-1 0,0 1 0,1 1 0,-1-1 0,-1 1 0,1 0 0,0 0 0,0 1 0,-1 0 0,1 0 0,-1 0 0,0 1 0,0-1 0,6 7 0,1 2 0,-1 0 0,0 2 0,-1-1 0,-1 1 0,0 1 0,0-1 0,-2 2 0,9 21 0,-6-7 0,-1 1 0,-1 0 0,6 48 0,-11-61 0,-2 1 0,0-1 0,-1 0 0,-1 1 0,-4 26 0,3-37 0,0 1 0,-1-1 0,0 0 0,0 0 0,-1 0 0,0 0 0,0-1 0,-1 0 0,1 1 0,-2-1 0,1-1 0,-1 1 0,-11 8 0,3-4 0,0 0 0,-1-2 0,0 0 0,-1 0 0,-32 11 0,-88 19 0,-4 1 0,44-9 283,65-22-695,1 1 0,0 1 0,-37 19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44.1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111 1 24575,'0'18'0,"-9"31"0,-3 15 0,-9 17 0,-1-2 0,3-4 0,5-11 0,5-11 0,4-15-8191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24575,'15'736'-349,"0"13"-16,-15-736 365,-1-14 0,1-20 0,1-23 65,1 0 0,3 0 0,1 0 0,2 1 0,2 0-1,2 0 1,2 1 0,1 1 0,3 1 0,24-44 0,-34 72-65,1-1 0,0 1 0,0 0 0,1 1 0,0 1 0,1-1 0,18-12 0,-21 18 0,-1 0 0,1 1 0,0 0 0,0 0 0,1 1 0,-1 0 0,0 0 0,1 1 0,0 0 0,0 1 0,-1 0 0,1 0 0,0 1 0,10 1 0,6 2 0,-1 1 0,1 2 0,-1 0 0,0 2 0,-1 0 0,35 18 0,-21-6 0,-2 0 0,-1 3 0,38 31 0,-64-48 0,0 1 0,-1 0 0,1 1 0,-2 0 0,1 0 0,-1 0 0,0 1 0,-1 0 0,0 0 0,0 0 0,-1 0 0,0 1 0,-1 0 0,0 0 0,0 0 0,-1 0 0,1 18 0,-1 35 0,-7 74 0,1-66 0,4-60 0,-1 0 0,0-1 0,-1 1 0,0-1 0,0 0 0,-7 16 0,6-21 0,1 0 0,-1 1 0,-1-1 0,1 0 0,-1-1 0,0 1 0,0 0 0,0-1 0,-1 0 0,1 0 0,-1-1 0,-9 7 0,2-4 0,-1 0 0,1-1 0,-1-1 0,0 0 0,0 0 0,0-1 0,-1-1 0,-20 1 0,-14-1 0,-52-6 0,46 0 0,32 3 0,0-2 0,0-1 0,0 0 0,-30-11 0,-80-39 0,40 16 0,69 28 171,-26-13 0,41 19-385,1-1 1,0 1 0,0-1-1,0-1 1,1 1 0,0-1-1,-7-8 1,6 3-6613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24575,'-1'229'0,"3"245"0,-2-473 0,0 22 0,1 0 0,2 0 0,0-1 0,9 34 0,-11-51 0,1 0 0,0 0 0,0-1 0,0 1 0,0-1 0,0 0 0,1 1 0,0-1 0,0 0 0,0-1 0,0 1 0,1 0 0,0-1 0,-1 0 0,1 0 0,0 0 0,1 0 0,-1-1 0,0 1 0,1-1 0,-1 0 0,1 0 0,0-1 0,0 0 0,-1 0 0,1 0 0,6 1 0,-6-2 0,0-1 0,0 1 0,-1-1 0,1 1 0,0-1 0,0-1 0,-1 1 0,1-1 0,-1 0 0,1 0 0,-1 0 0,0 0 0,0-1 0,0 1 0,0-1 0,0 0 0,6-7 0,4-5 0,-1-1 0,21-34 0,-24 35 0,45-59 0,97-103 0,-122 144 0,-18 17 0,0 0 0,-1-1 0,0-1 0,9-24 0,2-1 0,3-2 0,-2-2 0,31-94 0,-50 126-341,-1 0 0,0-1-1,0-16 1,-2 14-6485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673 168 24575,'-4'-4'0,"1"-1"0,0 0 0,0 0 0,0 0 0,1 0 0,0 0 0,-3-9 0,-4-9 0,5 16 0,0-1 0,0 1 0,-1 0 0,0 1 0,0-1 0,-1 1 0,0 0 0,0 0 0,0 1 0,-15-10 0,18 13 0,-1 0 0,0 0 0,0 0 0,0 0 0,0 1 0,0-1 0,-1 1 0,1 0 0,0 0 0,-1 1 0,1-1 0,0 1 0,-1 0 0,1 0 0,0 1 0,-1-1 0,1 1 0,0 0 0,-1 0 0,1 1 0,0-1 0,0 1 0,-5 2 0,-4 4 0,1 1 0,0 0 0,1 0 0,0 1 0,0 1 0,-8 12 0,-6 8 0,-24 42 0,15-15-49,3 1 0,3 2 0,-22 67 0,-42 200-315,70-227 327,5 0 0,-6 127-1,22-205 38,1 0 0,1 0 0,1 0 0,8 33 0,-7-44 0,1 0 0,0 0 0,1 0 0,0 0 0,1-1 0,0 1 0,1-1 0,0-1 0,13 14 0,45 41 223,3-4 1,92 65-1,-150-118-221,50 37-1367,-45-33-5461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12 269 24575,'-1'-1'0,"0"1"0,0-1 0,1 1 0,-1-1 0,0 1 0,0-1 0,1 0 0,-1 0 0,1 1 0,-1-1 0,1 0 0,-1 0 0,1 1 0,-1-1 0,1 0 0,0 0 0,-1 0 0,1 0 0,0 0 0,0 0 0,0 1 0,0-1 0,0 0 0,0 0 0,0 0 0,0 0 0,0 0 0,0 0 0,0 0 0,1 0 0,-1 0 0,0 1 0,0-1 0,1 0 0,-1 0 0,1 0 0,-1 0 0,1 1 0,-1-1 0,1 0 0,0 1 0,-1-1 0,1 0 0,0 1 0,-1-1 0,2 0 0,4-2 0,0 0 0,0 0 0,0 0 0,0 1 0,8-2 0,-8 2 0,58-12 0,-49 11 0,0 1 0,-1-2 0,1 0 0,-1-1 0,0 0 0,14-8 0,-15 7 0,0 0 0,0 0 0,1 2 0,0 0 0,24-4 0,-24 5 0,0 0 0,-1 0 0,1-2 0,-1 1 0,1-2 0,13-7 0,-15 5-227,-1 0-1,1-1 1,-2 0-1,1-1 1,11-14-1,-4 1-6598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527 737 24575,'4'-3'0,"1"0"0,-1 0 0,1-1 0,-1 1 0,0-1 0,-1 0 0,1 0 0,-1-1 0,1 1 0,-1-1 0,0 1 0,-1-1 0,1 0 0,-1 0 0,2-6 0,2-7 0,-1-1 0,6-36 0,-8 31 0,0-1 0,-2 0 0,0 0 0,-4-26 0,2 38 0,-2 0 0,1 0 0,-2 0 0,0 1 0,0-1 0,-1 1 0,-1 0 0,0 0 0,-10-14 0,2 7 0,-1 1 0,0 1 0,-1 1 0,-1 0 0,-33-23 0,-103-57 0,121 77 0,20 12 0,1 0 0,1 1 0,-2 0 0,-19-7 0,29 12 0,0 1 0,0-1 0,0 0 0,-1 1 0,1 0 0,0-1 0,0 1 0,0 0 0,-1 0 0,1 0 0,0 0 0,0 1 0,0-1 0,-1 0 0,1 1 0,0 0 0,0-1 0,0 1 0,0 0 0,0 0 0,0 0 0,0 0 0,0 1 0,1-1 0,-1 0 0,0 1 0,-2 2 0,-4 10 0,1 0 0,0 1 0,0 0 0,1 0 0,-6 30 0,-4 18 0,4-1 0,-6 72 0,2 132 0,16-253 0,-3 631-1365,4-594-5461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24575,'0'-5'0,"9"-1"0,13 1 0,16 0 0,26 2 0,16 1 0,22-4 0,13-6 0,0 0 0,0-4 0,-14 2 0,-21 3 0,-14 3 0,-13 4 0,-17 1-8191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141 508 24575,'23'10'0,"-1"0"0,2-2 0,33 8 0,73 8 0,-113-21 0,-1 0 0,1-2 0,33-1 0,-45 0 0,0-1 0,0 0 0,0 0 0,0 0 0,0-1 0,0 1 0,-1-1 0,1-1 0,0 1 0,-1-1 0,1 1 0,-1-1 0,0 0 0,0-1 0,0 1 0,-1-1 0,4-4 0,0-2 0,0-1 0,-1 0 0,0 0 0,-1 0 0,0-1 0,-1 1 0,0-1 0,-1-1 0,3-20 0,-1-12 0,0-59 0,-5 91 0,0 11 0,-3-160 0,3 158 0,-1 1 0,1 0 0,-1 0 0,1-1 0,-1 1 0,0 0 0,0 0 0,0 0 0,-1 0 0,1 0 0,-1 0 0,0 0 0,1 1 0,-1-1 0,-1 1 0,1-1 0,0 1 0,0 0 0,-1-1 0,-3-1 0,1 2 0,0-1 0,0 1 0,-1 0 0,1 1 0,-1-1 0,1 1 0,-1 0 0,0 0 0,1 1 0,-11 0 0,8 0 0,1 1 0,-1 0 0,1 0 0,0 0 0,-1 1 0,1 1 0,0-1 0,0 1 0,0 0 0,0 0 0,-10 8 0,-2 3 0,2 1 0,-25 25 0,17-15 0,-24 26 0,-71 99 0,10-9 0,100-131 0,2 1 0,-1 0 0,-9 18 0,16-25 0,0 0 0,0 0 0,1 0 0,-1 0 0,1 0 0,0 0 0,0 0 0,1 0 0,-1 1 0,1-1 0,0 0 0,0 0 0,0 1 0,1-1 0,1 8 0,3 0 0,0-1 0,0 0 0,1 0 0,1 0 0,-1 0 0,2-1 0,-1 0 0,2-1 0,-1 0 0,1 0 0,0 0 0,1-2 0,11 8 0,8 4 0,0-1 0,1-1 0,51 19 0,-49-23 0,0-2 0,1-2 0,0-1 0,0-1 0,1-2 0,-1-1 0,40-1 0,-37-3 0,112-6 0,-131 4 0,-1 0 0,0-2 0,0 0 0,0-1 0,0 0 0,27-15 0,-35 15-136,-1 0-1,0-1 1,0 0-1,0 0 1,0-1-1,-1 0 1,0 0-1,-1-1 0,7-11 1,6-10-6690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24575,'2'67'0,"18"114"0,29 61 0,-45-224 0,3 18 0,2-2 0,2 1 0,1-1 0,2-1 0,19 34 0,-30-62 0,0 0 0,0 0 0,0-1 0,1 1 0,3 3 0,-6-8 0,-1 1 0,1-1 0,-1 1 0,1-1 0,-1 1 0,1-1 0,-1 0 0,1 1 0,-1-1 0,1 0 0,0 0 0,-1 1 0,1-1 0,0 0 0,-1 0 0,1 0 0,-1 0 0,1 0 0,0 0 0,-1 0 0,1 0 0,0 0 0,-1 0 0,1 0 0,0 0 0,-1-1 0,1 1 0,-1 0 0,1 0 0,0-1 0,-1 1 0,1 0 0,-1-1 0,1 1 0,-1 0 0,1-1 0,-1 1 0,1-1 0,-1 1 0,1-1 0,-1 1 0,0-1 0,1 1 0,-1-1 0,0 1 0,0-1 0,1 0 0,-1 1 0,0-1 0,0 0 0,0 1 0,1-2 0,2-8 0,0-1 0,0 0 0,-1 0 0,0 0 0,0-18 0,-2-63 0,-2 53 0,2 29 0,-1-39 0,7-62 0,-4 95 0,1 0 0,1 0 0,0 0 0,1 1 0,0 0 0,1 0 0,15-26 0,7 0-37,2 2 0,51-53 0,-40 47-1217,-23 24-5572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47 24575,'0'-1'0,"1"1"0,-1-1 0,0 0 0,0 1 0,0-1 0,1 1 0,-1-1 0,0 0 0,1 1 0,-1-1 0,1 1 0,-1-1 0,0 1 0,1-1 0,-1 1 0,1 0 0,-1-1 0,1 1 0,0 0 0,-1-1 0,1 1 0,-1 0 0,1 0 0,0-1 0,-1 1 0,1 0 0,0 0 0,24-5 0,-22 5 0,147-8 0,-143 7 0,147-1 0,73 1-383,67 1-1148,58-1 648,-164 2-151,2253-17-1742,-1027 14 1655,-713 21 2945,-679-19-1326,-1 1-1,1 2 1,0 0 0,21 6 0,-37-7-387,0 0 0,0 0 0,0 1 0,-1 0 0,1 0 0,0 1 0,-1-1 0,0 1 0,0 0 1,0 1-1,-1-1 0,1 1 0,-1 0 0,0 0 0,-1 0 0,1 1 0,4 8 0,7 24 290,-1 0 0,15 67-1,-13-44-245,138 639-506,1 2-88,-143-662 486,1-1 0,25 49 1,-38-87-37,1 0 1,-1 0 0,1 0 0,-1 0 0,1 0 0,-1 0 0,0 0 0,1 0 0,-1 0 0,0 1 0,0-1 0,0 0 0,0 0-1,0 0 1,0 0 0,0 0 0,0 0 0,-1 0 0,1 0 0,0 0 0,-1 0 0,1 0 0,0 1 0,-1-2 0,1 1 0,-1 0-1,0 0 1,1 0 0,-1 0 0,0 0 0,0 0 0,1-1 0,-1 1 0,0 0 0,0-1 0,0 1 0,-1 0 0,-5 2 30,1 0 0,-1-1 1,0 0-1,0 0 1,-8 1-1,14-3-42,-57 9 0,-107 3 0,139-11 0,-194 4-397,-81-7-1194,-1272-78-2055,175-60 1807,773 70 1367,0 32 1,-677 35 1302,935 6-498,329-3-253,-116-4 1842,119-2-4863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24575,'0'1299'0,"2"-1274"0,0 0 0,2-1 0,1 1 0,9 27 0,-5-22 0,-2 0 0,3 34 0,-8 4 313,-2-44-872,1 0-1,4 25 1,1-23-6267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24575,'6'7'0,"0"1"0,-1-1 0,1 1 0,-1 0 0,-1 1 0,6 13 0,-3-7 0,22 50 0,-3 2 0,-4 0 0,26 128 0,-27-70 0,5 166 0,-26-287 0,1 14 0,0 0 0,-2 0 0,-3 28 0,4-45 0,0 0 0,0-1 0,0 1 0,-1 0 0,1 0 0,0 0 0,0-1 0,0 1 0,-1 0 0,1 0 0,0 0 0,-1-1 0,1 1 0,-1 0 0,1-1 0,-1 1 0,1 0 0,-1-1 0,1 1 0,-1-1 0,1 1 0,-1-1 0,0 1 0,0-1 0,1 1 0,-1-1 0,-1 1 0,1-1 0,-1-1 0,1 0 0,0 1 0,-1-1 0,1 1 0,0-1 0,0 0 0,0 0 0,0 0 0,-1 0 0,1 0 0,1 0 0,-1 0 0,0 0 0,0 0 0,0 0 0,0-2 0,-9-13 0,0-1 0,1-1 0,1 1 0,1-1 0,1-1 0,-7-31 0,-15-122 0,22 120 0,2 1 0,3-1 0,1 0 0,13-84 0,-9 113 0,0 1 0,2 0 0,1 0 0,1 0 0,1 0 0,0 1 0,2 1 0,0 0 0,2 0 0,0 1 0,1 1 0,29-30 0,-27 33-97,0 0-1,0 2 1,1 0-1,1 1 1,0 1-1,0 0 1,1 1-1,1 2 1,0 0-1,0 0 1,0 2-1,1 1 0,35-5 1,-25 8-6729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18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24575,'1'2'0,"0"1"0,0-1 0,1 1 0,-1 0 0,0-1 0,1 0 0,-1 1 0,1-1 0,0 0 0,0 0 0,4 4 0,1 0 0,5 7 0,1-1 0,0-1 0,1 0 0,1 0 0,-1-2 0,18 9 0,98 40 0,-105-49 0,-11-3 0,87 31 0,-89-34 0,-1 0 0,1 0 0,0-1 0,0-1 0,0 0 0,19-1 0,-28-1 0,0 1 0,0-1 0,0 0 0,0 0 0,0 0 0,0 0 0,0-1 0,0 1 0,0-1 0,0 0 0,-1 0 0,1 0 0,-1 0 0,1 0 0,-1 0 0,0-1 0,0 1 0,0-1 0,0 1 0,-1-1 0,1 0 0,-1 0 0,1 0 0,-1 0 0,0 0 0,0 0 0,1-5 0,1-9 0,0 0 0,-1 0 0,-1-33 0,-1 34 0,-5-217 0,4 223 0,0-1 0,-1 1 0,0 0 0,-1-1 0,0 1 0,0 0 0,-9-16 0,11 23 0,-1 1 0,0-1 0,0 0 0,0 0 0,0 1 0,0-1 0,0 1 0,-1 0 0,1-1 0,-1 1 0,1 0 0,-1 1 0,0-1 0,0 0 0,0 1 0,0 0 0,0-1 0,0 1 0,0 1 0,-1-1 0,1 0 0,0 1 0,0-1 0,-1 1 0,1 0 0,0 0 0,-1 0 0,-3 1 0,0 1 0,0 0 0,0 0 0,1 1 0,-1 0 0,1 0 0,-1 0 0,1 1 0,0 0 0,1 0 0,-1 0 0,1 1 0,-1 0 0,1 0 0,-7 10 0,-4 7 0,0 1 0,-17 37 0,20-36 0,1-3 0,1 0 0,1 1 0,1 0 0,1 1 0,0-1 0,2 2 0,1-1 0,1 1 0,0 0 0,1 31 0,3-30 0,4 94 0,-3-101 0,2 0 0,0 0 0,1 0 0,8 24 0,-8-35 0,-1 0 0,1 0 0,1 0 0,-1 0 0,1-1 0,0 1 0,1-1 0,-1-1 0,1 1 0,0-1 0,1 0 0,-1 0 0,1-1 0,0 0 0,0 0 0,11 4 0,11 2 0,0 0 0,56 10 0,-83-20 0,57 9 0,0-3 0,0-3 0,72-5 0,-46 1 0,-77 1 23,-2 0-138,1 0-1,-1 0 0,1 0 0,-1-1 1,1 0-1,-1 0 0,1 0 1,-1-1-1,0 0 0,0-1 1,8-3-1,1-6-6710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18 24575,'-35'-2'0,"25"1"0,-1 1 0,1-1 0,-1 2 0,1 0 0,0 0 0,-1 0 0,-11 4 0,19-3 0,-1 1 0,0-1 0,1 0 0,-1 1 0,1 0 0,0 0 0,0 0 0,0 0 0,0 0 0,1 1 0,-1 0 0,1-1 0,0 1 0,0 0 0,0 0 0,0 0 0,1 0 0,-2 8 0,-2 5 0,2 0 0,0 0 0,0 22 0,2-21 0,0 1 0,1-1 0,1 1 0,1-1 0,1 0 0,0 0 0,1 0 0,1 0 0,1-1 0,0 0 0,17 31 0,3-5 0,2-1 0,2-2 0,1-1 0,2-1 0,62 55 0,-86-85 0,0-1 0,1 0 0,0 0 0,0-1 0,0-1 0,1 0 0,-1 0 0,22 6 0,-27-10 0,0 0 0,0 0 0,1-1 0,-1 0 0,0 0 0,1 0 0,-1 0 0,0-1 0,0 0 0,0 0 0,1 0 0,-1 0 0,0-1 0,0 0 0,-1 0 0,1-1 0,0 1 0,-1-1 0,1 0 0,-1 0 0,0-1 0,4-3 0,-1-1 0,0 0 0,-1-1 0,1 0 0,-2 0 0,1-1 0,-1 0 0,-1 1 0,7-20 0,-4 2 0,0 0 0,4-37 0,-7 33 0,-2-1 0,-2-47 0,-1 63 0,-1-1 0,-1 1 0,0 0 0,-1 0 0,-1 0 0,-10-23 0,8 24 0,-1 0 0,0 0 0,-13-16 0,16 25 0,0 0 0,0 1 0,-1-1 0,0 1 0,0 0 0,0 1 0,0 0 0,-1 0 0,-9-4 0,-10-4 0,7 5 0,1-1 0,0-1 0,0-1 0,1 0 0,0-1 0,-27-24 0,43 34 0,0 1 0,0-1 0,0 0 0,0 0 0,0 0 0,1 0 0,-1 1 0,0-1 0,1 0 0,-1 0 0,0 0 0,1-1 0,-1 1 0,1 0 0,0 0 0,-1 0 0,1-2 0,0 3 0,0-1 0,1 1 0,-1 0 0,1-1 0,-1 1 0,0 0 0,1-1 0,-1 1 0,1 0 0,-1 0 0,1 0 0,-1-1 0,1 1 0,-1 0 0,0 0 0,1 0 0,-1 0 0,1 0 0,-1 0 0,1 0 0,-1 0 0,1 0 0,-1 0 0,1 0 0,-1 0 0,2 1 0,5 0 0,1 1 0,-1 0 0,1 1 0,6 2 0,26 16 0,-1 1 0,54 40 0,65 66 0,-5-5 0,-59-47 0,-48-38 0,54 35 0,-97-71 43,-1 0 0,1 0-1,0 0 1,1-1 0,-1 0-1,0 1 1,7 1 0,-9-3-121,1 0 0,-1-1 1,1 1-1,-1 0 1,0 0-1,1-1 1,-1 1-1,0-1 0,1 1 1,-1-1-1,0 0 1,0 1-1,1-1 1,-1 0-1,0 0 0,0 0 1,0 0-1,0 0 1,0 0-1,0 0 1,1-2-1,15-22-6748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24575,'1'53'29,"16"99"1,26 51-129,-21-105-119,-1 2-361,161 681-132,-123-570 836,23 89 126,-78-280-251,-7-12 0,1-9 0,0 0 0,0 1 0,0-1 0,0 0 0,1-1 0,-1 1 0,0 0 0,1 0 0,-1-1 0,1 1 0,-1-1 0,-2-3 0,-209-236 680,38 42-188,167 190-492,-144-143 0,133 135 0,-1 2 0,-1 0 0,0 1 0,-2 1 0,1 0 0,-34-11 0,41 20 0,1 1 0,-1 0 0,0 1 0,0 1 0,0 0 0,-27 3 0,17-1 0,21-1 0,0 0 0,0 0 0,1 0 0,-1 0 0,0 1 0,0 0 0,1-1 0,-1 1 0,1 1 0,-1-1 0,1 0 0,-1 1 0,1 0 0,0 0 0,-1 0 0,1 0 0,0 0 0,1 1 0,-1-1 0,0 1 0,1 0 0,-1 0 0,1 0 0,0 0 0,0 0 0,0 0 0,0 0 0,1 1 0,-1-1 0,1 1 0,0-1 0,0 1 0,-1 6 0,0 5 0,-1 1 0,2 0 0,0 0 0,1-1 0,1 1 0,1 0 0,0 0 0,0-1 0,6 17 0,5 10 0,1 0 0,21 40 0,-12-36 0,2 0 0,43 60 0,-61-98 0,0 1 0,0-1 0,0 0 0,1 0 0,0-1 0,1 0 0,0 0 0,0-1 0,0 0 0,0-1 0,16 6 0,-7-5 0,-1-1 0,1-1 0,0 0 0,0-2 0,0 0 0,22-1 0,-8-1 0,0-2 0,-1-1 0,1-1 0,-1-2 0,0-1 0,-1-2 0,46-18 0,-52 16 0,-1 0 0,-1-1 0,0-2 0,0 0 0,-2-1 0,0-1 0,0-1 0,-2-1 0,30-36 0,-48 54 0,127-182-1365,-114 157-5461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1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24575,'0'2'0,"0"0"0,1-1 0,-1 1 0,1 0 0,0 0 0,0 0 0,-1 0 0,1 0 0,0-1 0,0 1 0,1 0 0,-1-1 0,0 1 0,3 1 0,4 8 0,102 134 0,69 94 0,-123-157 0,105 143 0,-152-214 0,26 32 0,-32-41 0,-1 0 0,0 0 0,1 0 0,-1 0 0,1 0 0,0 0 0,-1-1 0,1 1 0,0-1 0,0 0 0,0 0 0,0 0 0,5 1 0,-6-2 0,0 0 0,0-1 0,0 1 0,-1 0 0,1 0 0,0-1 0,0 1 0,0-1 0,0 0 0,-1 0 0,1 0 0,0 1 0,-1-1 0,1-1 0,0 1 0,-1 0 0,1 0 0,-1-1 0,3-2 0,21-34 0,-22 32 0,30-59 0,36-107 0,-23 54 0,60-138 0,-86 208 0,-12 35 0,-8 13 0,0 0 0,0 0 0,0 0 0,0 0 0,0-1 0,0 1 0,0 0 0,0 0 0,1 0 0,-1 0 0,0 0 0,0 0 0,0 0 0,0 0 0,0 0 0,0 0 0,1 0 0,-1 0 0,0 0 0,0 0 0,0 0 0,0 0 0,0 0 0,0 0 0,1 0 0,-1 0 0,0 0 0,0 0 0,0 0 0,0 0 0,0 0 0,0 0 0,0 0 0,1 0 0,-1 1 0,0-1 0,0 0 0,0 0 0,0 0 0,0 0 0,0 0 0,0 0 0,0 0 0,0 0 0,0 0 0,1 1 0,3 24 0,-4 18 0,-1 0 0,-3 0 0,-1 0 0,-13 49 0,17-85 0,-22 94-102,-43 117 0,-53 96-231,45-126 246,33-78 87,-114 272 0,152-376 0,1-2 0,0 1 0,0-1 0,0 0 0,0 0 0,-1 0 0,0 0 0,0 0 0,0-1 0,0 1 0,-5 3 0,8-7 1,1 0 1,-1 0-1,0-1 1,0 1-1,0 0 1,0 0 0,0 0-1,0 0 1,0 0-1,1 0 1,-1 0-1,0-1 1,0 1-1,0 0 1,0 0 0,0 0-1,0 0 1,0 0-1,0-1 1,0 1-1,0 0 1,0 0-1,0 0 1,0 0 0,0 0-1,0-1 1,0 1-1,0 0 1,0 0-1,0 0 1,0 0-1,0 0 1,0-1 0,0 1-1,0 0 1,0 0-1,-1 0 1,1 0-1,0 0 1,0 0-1,0-1 1,0 1 0,0 0-1,0 0 1,0 0-1,-1 0 1,1 0-1,0 0 1,0 0-1,0 0 1,0 0 0,0 0-1,0 0 1,-1 0-1,1-1 1,0 1-1,0 0 1,0 0-1,0 0 1,-1 0 0,1 0-1,0 0 1,0 0-1,0 1 1,0-1-1,-1 0 1,6-11 42,1 1 1,0 0 0,0 0-1,15-16 1,-1 0-1113,32-44-5758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2099 716 24575,'-133'184'0,"4"-9"-614,-7-6 0,-8-6 1,-165 144-1,144-168 601,123-108-90,-2-1 0,-57 28 1,76-45 150,-1-2 1,0-1 0,-1-1 0,0-1 0,-45 7-1,52-12 132,1-2-1,0 0 0,-1-2 1,1 0-1,-1-1 0,1-1 1,0 0-1,0-2 0,-20-7 0,20 4-129,0 0 0,1-2 0,0 0 0,1-1 0,0-1 0,1-1 0,1 0 0,-21-22-1,10 6 12,1-1-1,1-2 1,-28-49-1,24 29-60,2-1 0,3-2 0,2 0 0,2-1 0,3-1 0,2-1 0,3 0 0,3-1 0,-2-66 0,9 75 0,2-1 0,2 1 0,2 0 0,2 0 0,3 0 0,2 1 0,2 0 0,2 1 0,2 1 0,2 1 0,27-47 0,-16 44 0,3 1 0,2 1 0,1 2 0,3 2 0,66-58 0,-86 85 0,1 1 0,0 0 0,1 2 0,0 0 0,1 2 0,40-15 0,-47 21 0,-1 1 0,1 0 0,-1 1 0,1 1 0,0 1 0,0 0 0,0 1 0,0 0 0,0 1 0,0 1 0,28 7 0,-33-5 0,1 1 0,-1 0 0,0 1 0,0 0 0,-1 0 0,0 1 0,0 0 0,-1 1 0,1 0 0,10 13 0,8 12 0,37 58 0,-49-66 0,45 64 0,73 148 0,-114-193 0,-2 1 0,-1 0 0,-3 1 0,-1 1 0,12 93 0,-19-59 0,-3 0 0,-14 140 0,7-187 0,-2 0 0,-17 58 0,18-77 0,-1 0 0,0-1 0,-1 1 0,0-1 0,-1-1 0,-1 1 0,0-1 0,-14 14 0,18-23 0,0 0 0,0 0 0,-1 0 0,1 0 0,-1-1 0,0 0 0,0-1 0,0 1 0,0-1 0,-9 2 0,6-2 0,1 1 0,-1 0 0,1 1 0,-10 5 0,17-8 2,-34 17 337,33-17-453,-1-1 1,1 1-1,0 0 0,0-1 0,-1 0 1,1 0-1,0 0 0,0 0 0,-1 0 1,1 0-1,0 0 0,-1-1 0,1 1 1,-3-2-1,-15-8-6712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0 0,0 1 0,0-1 0,0 1 0,0 0 0,0-1 0,-1 1 0,1 0 0,-1 0 0,1 0 0,-1 0 0,0 1 0,0-1 0,2 5 0,5 6 0,39 55 0,4-3 0,3-1 0,2-3 0,78 66 0,273 189 0,-234-198 0,64 49 0,-146-90-1365,-72-63-5461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24575,'0'38'0,"0"59"0,5 69 0,1 91 0,0 58-4210,-1 61 4210,-1 12-2684,-2-22 2684,-1-49 0,-1-65 442,0-70-442,0-57 0,4-50 0,2-42 1710,0-46-1710,-2-20-3449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 24575,'161'0'0,"44"0"0,107 0-795,106 0-2384,89 0 1803,1464-31-3095,-1911 30 4165,238-2-132,-101 16 182,-180-11 302,1 1 0,-1 1 1,33 12-1,-45-14 48,0 0 1,0 1-1,-1-1 0,1 1 1,-1 0-1,1 1 1,-1-1-1,0 1 1,-1 0-1,1 0 0,-1 0 1,1 0-1,-1 0 1,0 1-1,3 7 0,-3-4 61,0 0 0,-1 0 0,1 0 0,-2 0 0,1 1 0,-1-1 0,0 16 0,-8 64 2201,5-72-1959,-199 1467 1857,118-868-2594,67-412 928,10 213 0,9-381 26,-1-25-455,-1 0 0,-1 0 0,1 0-1,-2 0 1,1 0 0,-1 0 0,-1 0 0,-3 12-1,4-19-158,-1-1 0,1 0 0,-1 1 0,0-1 0,0 0 0,0 0 0,0 0 0,0 0 0,0 0 0,0 0 0,-1-1 0,1 1 0,-1-1 0,1 0 0,-1 1 0,0-1 0,1-1 0,-1 1 0,-5 1 0,-7 0 0,1 0 0,-27 0 0,-26-3 32,-87-11 0,-71-24-264,192 31 142,-412-78-1253,-287-46-768,598 109 2086,-371-53-325,-5 21 88,-53 47 3625,316 9-2377,-160-3-986,304 10-1365,93-12-5461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24575,'-85'1'0,"-98"-3"0,79-11 0,-11-1 0,94 14 0,1 0 0,-1 2 0,1 0 0,-1 1 0,1 1 0,0 1 0,0 1 0,1 1 0,0 0 0,0 1 0,-20 13 0,16-9 0,1 1 0,1 1 0,0 1 0,1 1 0,1 0 0,0 2 0,-18 22 0,26-26 0,0 1 0,1 0 0,1 0 0,0 1 0,1 1 0,1-1 0,1 1 0,0 0 0,1 1 0,-5 34 0,8-35 0,1-1 0,0 1 0,1 0 0,1 0 0,1 0 0,5 25 0,-4-30 0,1 1 0,1-1 0,0 0 0,0 0 0,1 0 0,1-1 0,0 0 0,0 0 0,10 10 0,0-2 0,1-1 0,0 0 0,1-2 0,34 23 0,-40-31 0,0 0 0,1-1 0,0-1 0,1 0 0,-1-1 0,1 0 0,0-1 0,27 3 0,-8-4 0,1-2 0,-1-2 0,0-1 0,0-1 0,0-2 0,0-1 0,-1-2 0,0-1 0,0-2 0,48-23 0,7-4-1365,-65 28-5461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24575,'11'57'0,"-3"0"0,-3 1 0,-2 86 0,-2-86 0,0 668 0,-2-448 0,1-263 0,1-4 0,-1-1 0,-1 1 0,1-1 0,-6 20 0,6-29 0,0-1 0,0 1 0,0 0 0,0-1 0,-1 1 0,1 0 0,0-1 0,0 1 0,-1-1 0,1 1 0,0-1 0,-1 1 0,1-1 0,-1 1 0,1-1 0,-1 1 0,1-1 0,-1 1 0,1-1 0,-1 0 0,1 1 0,-1-1 0,0 0 0,0 1 0,1-2 0,-1 1 0,0 0 0,1 0 0,-1 0 0,0-1 0,1 1 0,-1 0 0,1-1 0,-1 1 0,0-1 0,1 1 0,-1-1 0,1 1 0,-1-1 0,1 1 0,0-1 0,-1 1 0,1-1 0,0 1 0,-1-1 0,1 0 0,0 1 0,-1-2 0,-10-34-1365,3-10-5461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24575,'5'-7'0,"0"0"0,0 0 0,1 0 0,0 1 0,1 0 0,-1 0 0,12-7 0,1-3 0,-10 9 0,0 0 0,0 0 0,1 1 0,0 0 0,0 1 0,0 0 0,1 1 0,-1 0 0,1 1 0,0 0 0,19-3 0,-24 6 0,1-1 0,-1 1 0,0 0 0,0 1 0,0 0 0,0 0 0,1 0 0,-1 0 0,0 1 0,-1 0 0,1 0 0,0 1 0,0 0 0,-1 0 0,0 0 0,0 1 0,0-1 0,0 1 0,0 0 0,-1 1 0,1-1 0,5 9 0,-1 0 0,-1 1 0,0 0 0,-1 0 0,-1 1 0,0 0 0,-1 0 0,-1 0 0,3 19 0,-3-7 0,0-1 0,-3 1 0,0 0 0,-3 29 0,1-43 0,-1-1 0,0 0 0,-1 0 0,0 0 0,-1 0 0,-1 0 0,0-1 0,0 0 0,-13 19 0,14-23 0,-1-1 0,1 0 0,-1-1 0,-1 1 0,1-1 0,-1 0 0,0 0 0,0-1 0,-1 0 0,1 0 0,-1 0 0,0-1 0,1 0 0,-2-1 0,1 1 0,0-1 0,-8 1 0,-14-1 47,1 0-1,-55-6 1,23 1-1552,36 2-5321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24575,'2'3'0,"0"0"0,-1-1 0,1 1 0,-1 0 0,1 0 0,-1 0 0,0 0 0,0 0 0,0 1 0,-1-1 0,1 0 0,0 4 0,1 5 0,11 68 0,5 103 0,-12 83 0,-6-200 0,-1 81 0,5 115 0,-4-257 0,0 0 0,1 0 0,-1 0 0,2 0 0,-1 0 0,0 0 0,1-1 0,0 1 0,0 0 0,4 6 0,-4-8 0,1-1 0,-1 1 0,0-1 0,1 0 0,0 0 0,-1 0 0,1 0 0,0 0 0,0-1 0,0 1 0,0-1 0,0 0 0,1 0 0,-1 0 0,0 0 0,6 0 0,21 3 0,37-1 0,-20-1 0,117 7 0,185 6 0,-333-15 0,1 0 0,-1-1 0,0-1 0,1 0 0,17-6 0,-30 7 0,0-1 0,0 1 0,0-1 0,0 0 0,0 0 0,0-1 0,-1 1 0,1-1 0,-1 0 0,1 0 0,-1 0 0,0 0 0,0 0 0,-1-1 0,1 1 0,-1-1 0,1 0 0,-1 0 0,0 0 0,-1 0 0,1 0 0,-1 0 0,0 0 0,1-5 0,0-4 0,-1 0 0,0 0 0,-1 1 0,0-1 0,-5-23 0,-20-73 0,-54-169 0,-28-108 0,26 72-1365,67 261-5461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24575,'0'18'0,"0"21"0,0 32 0,0 41 0,0 15 0,0 30 0,0 5 0,0-10 0,0-12 0,0-16 0,0-19 0,0-23 0,0-21 0,5-35 0,6-31 0,1-15-8191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2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24575,'9'24'0,"8"35"0,15 60 0,3 29 0,-1 16 0,-1 14 0,3-14 0,-5-25 0,-7-23 0,-8-26 0,-6-24 0,-6-18 0,2-17 0,4-19 0,1-12-8191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24575,'5'24'0,"11"35"0,2 46 0,-1 28 0,1 29 0,-3 1 0,-4-13 0,-3-22 0,1-25 0,0-28-8191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24575,'19'0'0,"20"0"0,22 10 0,34 7 0,33 10 0,33 1 0,17 1 0,2-6 0,-11-5 0,-25-7 0,-27-1 0,-30-1 0,-24-3 0,-13 3 0,-12-1 0,-6-1 0,-9-2-8191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24575,'0'4'0,"0"16"0,0 24 0,0 22 0,0 29 0,0 16 0,-5 14 0,-2-6 0,1-14 0,-3-24 0,4-40 0,13-46 0,18-45 0,24-48 0,4-7-8191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24575,'5'5'0,"6"25"0,5 30 0,11 44 0,-1 31 0,-4 22 0,-5 11 0,-7 2 0,-4-15 0,-4-29 0,-1-31 0,-2-41 0,5-44 0,10-32 0,13-37 0,25-41 0,4-4-8191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24575,'0'14'0,"0"29"0,4 34 0,3 33 0,-1 26 0,-1 12 0,-2 11 0,-1-9 0,0-20 0,-2-22 0,5-31 0,15-27 0,19-22 0,2-17-8191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24575,'19'0'0,"25"0"0,32 0 0,19 0 0,11 0 0,12 0 0,-1 0 0,-11 0 0,-18 0 0,-15 0 0,-11 0 0,-6 0 0,-8 0 0,-8 0 0,-5 5 0,-10 1-8191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24575,'11'0'0,"0"1"0,-1 1 0,18 4 0,1 0 0,534 89 0,-211-64 0,-323-30 0,25 4 0,60 13 0,-96-13-1365,-3 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24575,'0'0'0,"0"1"0,1 0 0,-1 0 0,1 0 0,-1 0 0,1-1 0,-1 1 0,1 0 0,0 0 0,-1-1 0,1 1 0,0 0 0,0-1 0,-1 1 0,1-1 0,0 1 0,0-1 0,0 0 0,0 1 0,0-1 0,0 0 0,0 1 0,1-1 0,2 1 0,40 13 0,2-2 0,-1-2 0,73 6 0,-73-10 0,806 78 0,-428-75-576,-368-10-213,-28 1-6037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24575,'9'0'0,"22"9"0,49 8 0,47 6 0,45 8 0,31 4 0,18 5-1750,4-4 1750,-22-4 0,-36-2 0,-41-7 423,-43-6-7287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2600 0 24575,'-7'3'0,"-1"0"0,1 0 0,-1-1 0,0 0 0,0-1 0,-12 1 0,3 0 0,-740 114-1584,673-102 1358,-619 121-164,485-81 387,-242 94 0,421-134-31,1 1 0,0 3 0,1 1 0,-55 38 0,86-53 34,1 0 0,-1 1 0,1 0 0,1 0 0,-8 11 0,10-13 0,0-1 0,1 1 0,0 0 0,-1-1 0,1 1 0,0 0 0,1 0 0,-1 0 0,0 0 0,1 0 0,-1 5 0,2-4 0,-1-1 0,0 0 0,1 0 0,0 0 0,0 0 0,0 0 0,0 0 0,0 0 0,1 0 0,-1 0 0,3 3 0,1 0 0,0 0 0,0 0 0,0-1 0,1 0 0,9 7 0,9 5 0,1-2 0,51 24 0,70 20 0,252 76 7,-19-7-2,77 51-8,-356-132 15,-2 3 0,129 89 1,-203-122 24,-1 1 0,-1 1 1,32 35-1,-44-43-35,-1 1 1,-1-1-1,0 2 0,-1-1 1,0 1-1,-1 0 0,-1 0 0,8 26 1,-8-14 64,-1 0 1,-1 0-1,-2 1 1,0-1-1,-1 0 1,-2 0-1,-1 1 1,0-1-1,-2 0 1,-1-1-1,-1 0 1,-1 0-1,-1 0 1,-2-1-1,-17 31 1,14-31 4,0 0 0,-2-1 0,0-1 0,-2 0 0,0-2 0,-1 0 0,-1-1 0,-1-1 0,0 0 0,-1-2 0,-1-1 0,0 0 0,-1-2 0,-34 12 0,29-15-72,0-2 0,0-1 0,0-1 0,0-1 0,-1-2 0,1-1 0,-1-1 0,0-2 0,-46-8 0,31 0 0,1-1 0,1-2 0,0-2 0,1-2 0,-66-37 0,106 53 0,1 0 0,-1 1 0,0-1 0,1 0 0,-1 0 0,1 0 0,-1 0 0,1 0 0,0 0 0,-1-1 0,1 1 0,0 0 0,0-1 0,0 1 0,0-1 0,0 1 0,0-1 0,-1-2 0,2 3 0,0 0 0,0 1 0,1-1 0,-1 1 0,0-1 0,0 1 0,1-1 0,-1 1 0,0-1 0,1 1 0,-1 0 0,1-1 0,-1 1 0,0-1 0,1 1 0,-1 0 0,1-1 0,-1 1 0,1 0 0,-1 0 0,1-1 0,0 1 0,27-7 0,47 1-1365,13 2-5461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24575,'0'18'0,"0"36"0,0 45 0,0 71 0,0 64 0,0 39-2280,0 19 2280,5 13 0,1-28 0,5-37 0,1-45 0,-3-46 436,-2-35-436,-2-32 0,-3-25 0,0-18 0,-2-15-6347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1016 24575,'15'1'0,"1"1"0,20 3 0,-22-2 0,0-1 0,22 1 0,-31-3 0,1 0 0,0-1 0,-1 0 0,0 0 0,1 0 0,-1-1 0,0 0 0,1 0 0,-1 0 0,6-4 0,-3 0 0,1-1 0,-1 0 0,0 0 0,0-1 0,-1 0 0,0-1 0,0 1 0,-1-1 0,0 0 0,-1-1 0,0 0 0,0 0 0,-1 0 0,-1 0 0,3-12 0,4-17 0,-2-1 0,5-65 0,-10 74 0,-2-1 0,-1 1 0,-2 0 0,-1 0 0,-1 0 0,-16-56 0,12 64 0,0 0 0,-2 1 0,0 0 0,-1 0 0,-2 1 0,0 1 0,-1 0 0,-1 1 0,-23-24 0,11 17 0,-1 0 0,-1 2 0,-1 1 0,-43-25 0,67 45 0,0-1 0,-1 1 0,1 1 0,-1-1 0,1 1 0,-1 0 0,0 1 0,1 0 0,-1 0 0,0 0 0,-13 1 0,16 1 0,-1-1 0,0 2 0,1-1 0,0 0 0,-1 1 0,1 0 0,0 0 0,0 0 0,0 0 0,0 1 0,0-1 0,0 1 0,1 0 0,-1 1 0,1-1 0,0 0 0,0 1 0,-4 6 0,-14 25 0,2 2 0,1 0 0,-25 79 0,39-105 0,-19 64 0,2 1 0,4 2 0,4-1 0,-7 150 0,19-202 0,1-1 0,2 0 0,1 1 0,0-1 0,2 0 0,1 0 0,1 0 0,0-1 0,2 0 0,14 25 0,-16-35 0,1 0 0,0-1 0,1 0 0,0 0 0,1-1 0,1 0 0,0 0 0,0-1 0,1-1 0,0 0 0,0-1 0,1 0 0,1-1 0,-1 0 0,1-1 0,0 0 0,26 6 0,-1-5 0,0-1 0,61 0 0,81-9 0,-178 3 0,49-2 86,1-2-1,-1-3 0,101-26 1,-131 26-229,-1 0 1,1-2 0,-1 0 0,-1-2-1,0 0 1,0-1 0,-2-1 0,1-1 0,-1 0-1,-1-1 1,25-30 0,-27 26-6684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73 725 24575,'454'-10'0,"-358"3"0,-1-5 0,156-39 0,-244 49 0,18-5 0,36-15 0,-54 20 0,-2-1 0,1 0 0,0-1 0,-1 1 0,1-1 0,-1 0 0,0 0 0,0-1 0,-1 1 0,1-1 0,4-7 0,-8 10 0,0 0 0,0 0 0,0 0 0,0 0 0,0 0 0,-1-1 0,1 1 0,-1 0 0,0 0 0,1-1 0,-1 1 0,0 0 0,0-1 0,0 1 0,-1 0 0,1 0 0,-1-1 0,1 1 0,-1 0 0,0 0 0,1 0 0,-1 0 0,0-1 0,-3-2 0,-2-4 0,-1 0 0,0 0 0,-1 1 0,-8-8 0,6 6 0,-46-42 0,-3 2 0,-114-75 0,79 68 0,-136-61 0,214 110 0,0 1 0,-1 1 0,0 1 0,0 0 0,-22-2 0,33 6 0,0 0 0,0 1 0,0 0 0,0 1 0,0-1 0,0 1 0,1 0 0,-1 0 0,0 1 0,0 0 0,1 0 0,-1 0 0,1 1 0,0 0 0,0 0 0,0 0 0,0 0 0,0 1 0,-6 6 0,-1 3 0,2 1 0,-1-1 0,2 2 0,0-1 0,0 1 0,-7 19 0,-32 102 0,45-126 0,-22 74-83,4 1 1,3 0-1,-10 149 0,25-161 17,3 1-1,3-1 1,3 0 0,28 125-1,-26-164 67,1 0 0,2-1 0,2-1 0,1 0 0,18 31 0,-23-49 0,-1 0 0,2-1 0,0-1 0,0 0 0,1 0 0,1-1 0,0 0 0,0-1 0,1-1 0,0 0 0,1 0 0,0-2 0,18 8 0,-2-4 58,1-2 0,1-1 0,-1-1 0,50 4 0,130-5 302,-173-6-347,59-2-13,0-5 0,-1-3 0,-1-5 0,0-4 0,-1-4 0,153-60 0,-222 75-227,-2-2-1,1-1 1,-1-1-1,-1-1 1,35-26-1,-30 14-6598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24575,'1'40'0,"9"52"0,-3-43 0,13 119 0,74 1236-2362,-84-899 2317,-11-493 161,1-14 250,0-23 449,-6-145-1212,-1 53-6287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170 195 24575,'9'-16'0,"2"0"0,-1 0 0,2 2 0,0-1 0,1 1 0,0 1 0,1 0 0,0 1 0,1 1 0,1 0 0,27-14 0,-39 22 0,1 1 0,0-1 0,0 1 0,0 0 0,0 1 0,0-1 0,0 1 0,0 0 0,0 1 0,0-1 0,1 1 0,-1 0 0,0 0 0,0 0 0,1 1 0,-1 0 0,0 0 0,0 0 0,0 1 0,0-1 0,0 1 0,0 1 0,-1-1 0,1 1 0,-1-1 0,1 1 0,-1 0 0,0 1 0,0-1 0,0 1 0,-1 0 0,1 0 0,-1 0 0,0 0 0,3 7 0,20 27 0,28 58 0,-48-84 0,-1 1 0,0 0 0,0 0 0,-1 1 0,-1-1 0,-1 1 0,0 0 0,0-1 0,-1 17 0,-1-24 0,-1 0 0,0 0 0,0 0 0,0 0 0,0-1 0,-1 1 0,0 0 0,0 0 0,-1-1 0,0 1 0,0-1 0,0 0 0,0 0 0,-6 6 0,4-6 0,-1 0 0,0 0 0,0 0 0,0-1 0,-1 0 0,1 0 0,-1 0 0,0-1 0,-14 5 0,-5-2 0,0-1 0,0-1 0,-1-1 0,1-1 0,-34-3 0,-7 1 0,-110-5 0,113-6-1365,40 5-5461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 0 24575,'-5'0'0,"1"1"0,-1-1 0,0 1 0,0-1 0,0 1 0,1 1 0,-1-1 0,1 1 0,-1 0 0,-6 3 0,-12 6 0,-35 16 42,2 3 0,-74 51-1,-102 96-666,2 25-1376,98-70 1576,5 5 1,7 5 0,6 6 0,7 4-1,-143 270 1,203-328 139,4 3 0,4 1 0,5 2 0,4 2 0,-31 192 1,56-253 202,2 0 1,1 0 0,3 0 0,1 0 0,8 47 0,-5-65 214,0-1 0,1 0 0,1 0 0,2-1 0,0 0 0,1 0 1,0-1-1,2-1 0,1 1 0,24 27 0,-20-29 96,1-1 0,1-1 0,1-1 0,0-1 0,1-1 0,0 0 0,1-2 0,0 0 0,1-2 1,0 0-1,46 10 0,-10-7-122,0-4 0,1-1 0,102-4 0,-44-9 175,-1-5 0,-1-5 1,142-39-1,-178 35-177,147-59 1,-202 68-67,0-1 0,-1-1 0,0 0 1,-1-2-1,-1-1 0,0-1 0,-2-1 0,0-1 0,29-34 1,-38 36-28,-1 0 1,0 0-1,-2-1 1,0-1-1,-1 1 1,-1-1-1,0 0 1,-1-1 0,-2 1-1,0-1 1,1-32-1,-4-17-27,-17-132 0,16 194 15,-10-70-9,-4 1-1,-3 0 0,-4 1 1,-2 1-1,-4 2 1,-58-109-1,6 40-110,-5 3-1,-130-159 1,81 139 134,-208-192-1,201 205 179,140 144-157,0-1-1,-1 1 1,1-1 0,-1 1-1,1-1 1,-1 1 0,1 0-1,-1 0 1,0 0-1,1 0 1,-1 0 0,0 0-1,0 0 1,0 1 0,0-1-1,0 1 1,-3-1 0,4 1-23,0 0 1,0 0-1,1 1 1,-1-1 0,0 0-1,1 1 1,-1-1 0,0 1-1,1-1 1,-1 1-1,1-1 1,-1 1 0,1 0-1,-1-1 1,1 1-1,-1-1 1,1 1 0,-1 1-1,-7 25 84,2 23-337,1 72-1,4-96-640,0 104-5944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24575,'25'23'0,"53"38"0,-14-12 0,373 269-268,19-24-147,-225-148 333,72 76 416,-200-140-118,146 87-1,-245-167-215,2 2 0,0 0 0,0 0 0,0-1 0,0 0 0,1-1 0,-1 1 0,1-1 0,0 0 0,0-1 0,12 2 0,-17-3-85,-1 0 0,0 0-1,0-1 1,0 1 0,0 0-1,1-1 1,-1 1 0,0-1-1,0 1 1,0-1 0,0 1-1,0-1 1,0 0 0,0 1-1,1-2 1,7-13-6741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0 24575,'-90'126'0,"-2"4"0,-13 42-335,24-24-305,6 3 0,8 3 0,5 3 0,-52 215 0,90-266 439,5 0 0,-9 210 0,28-234 39,3 0 1,4 0 0,3-1 0,31 118-1,-29-155 323,2-1-1,2 0 1,1 0-1,3-2 1,1-1-1,2 0 1,2-1-1,50 59 1,-54-77 313,2-1 0,-1-1 1,28 17-1,-30-23-153,0 1-1,-1 1 1,-1 1 0,29 34-1,-33-35-1685,-2-6-5461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24575,'14'0'0,"19"0"0,31 5 0,48 5 0,52 12 0,30 6 0,2-2-1067,-19-5 1067,-16-6 0,-31-6 0,-37-4-7124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24575,'87'110'0,"-74"-92"0,515 763-3126,-427-612 2827,-8 5-1,71 190 1,-121-250 198,-6 0 0,-4 3-1,-5 1 1,18 186 0,-41-248 220,-3-1-1,-11 104 1,5-126-8,-3 1 0,0-2 1,-2 1-1,-2-1 0,-26 56 1,10-37 676,-2-1 0,-2-1 0,-73 85 0,73-101-1295,-41 35 0,35-38-6316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5:5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39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280 0 24575,'0'5'0,"-5"6"0,-2 6 0,-3 9 0,-6 6 0,-4 6 0,-4 6 0,-2-5 0,3 1 0,-4 3 0,3-1 0,-4-3 0,2-4 0,2-2 0,4-3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40.1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981 0 24575,'-1'2'0,"1"-1"0,0 1 0,-1-1 0,1 1 0,-1-1 0,0 1 0,0-1 0,1 1 0,-1-1 0,0 0 0,0 1 0,0-1 0,0 0 0,-2 1 0,-23 20 0,17-14 0,-526 373 0,219-145 0,307-229 0,0 1 0,0 1 0,1 0 0,-14 19 0,18-23 0,1 1 0,0 0 0,0 0 0,1 1 0,0-1 0,0 0 0,0 1 0,1-1 0,0 1 0,0 9 0,6 167 0,1-73 0,-5-65 0,1 35 0,16 117 0,-13-171 0,0 0 0,2-1 0,1 0 0,1 0 0,1-1 0,1 0 0,1-1 0,25 36 0,-27-45 0,1 0 0,0 0 0,1-1 0,1-1 0,0 0 0,0 0 0,2-2 0,-1 1 0,1-2 0,0 0 0,27 11 0,60 25 0,38 14 0,-119-52 0,0-2 0,0 1 0,0-2 0,0-1 0,25 0 0,25-3-1365,-37 0-5461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5:40.9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 1 24575,'2'0'0,"1"0"0,0-1 0,0 1 0,0 0 0,-1 1 0,1-1 0,0 0 0,0 1 0,-1 0 0,1-1 0,0 1 0,-1 0 0,1 1 0,0-1 0,-1 0 0,0 1 0,1-1 0,-1 1 0,0 0 0,0 0 0,0-1 0,0 2 0,0-1 0,0 0 0,-1 0 0,4 5 0,4 12 0,0 0 0,-1 0 0,-1 1 0,0 0 0,-2 0 0,4 24 0,7 128 0,-14-146 0,0-9 0,-2-1 0,1 1 0,-5 33 0,3-46 0,0 0 0,0 0 0,0-1 0,0 1 0,-1 0 0,1 0 0,-1 0 0,0-1 0,0 1 0,0-1 0,-1 0 0,1 0 0,-1 1 0,0-2 0,0 1 0,0 0 0,0 0 0,0-1 0,-1 0 0,1 0 0,-6 3 0,-35 9 0,33-11 0,0 0 0,0 1 0,-11 5 0,-2 2 0,19-9 0,-1 1 0,0-1 0,0 1 0,-7 6 0,13-9 0,0 0 0,0 0 0,0 0 0,0 0 0,0 0 0,0 0 0,-1 0 0,1 0 0,0 0 0,0 1 0,0-1 0,0 0 0,0 0 0,0 0 0,0 0 0,0 0 0,0 0 0,0 1 0,0-1 0,0 0 0,0 0 0,0 0 0,0 0 0,0 0 0,0 0 0,0 1 0,0-1 0,0 0 0,0 0 0,0 0 0,0 0 0,0 0 0,0 0 0,0 1 0,0-1 0,0 0 0,0 0 0,0 0 0,0 0 0,0 0 0,1 0 0,-1 0 0,0 1 0,0-1 0,0 0 0,0 0 0,0 0 0,0 0 0,0 0 0,0 0 0,1 0 0,-1 0 0,0 0 0,0 0 0,0 0 0,0 0 0,0 0 0,1 0 0,-1 0 0,8 4 0,0-1 0,0 0 0,0-1 0,1 0 0,13 1 0,51 3 0,-50-5 0,81 5 0,113-8 0,-200 1 86,0-1-1,0-1 0,25-7 1,-35 8-242,0-1 1,0 0 0,-1 0 0,1 0 0,-1-1 0,1 0 0,-1 0-1,0-1 1,-1 0 0,8-7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43.1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1052 1 24575,'-10'14'0,"-7"19"0,-20 27 0,-13 27 0,-12 31 0,-10 10 0,-6 16 0,-4 16 0,-2 19 0,-2 7-983,1 0 977,0 1 6,6-12 0,10-22 0,4-14-202,13-20 202,24-31 0,17-31-7000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4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173 250 24575,'1'-8'0,"0"1"0,0-1 0,1 1 0,0-1 0,0 1 0,0 0 0,1 0 0,1 0 0,-1 0 0,1 1 0,0-1 0,0 1 0,1 0 0,0 0 0,0 1 0,9-8 0,6-5 0,0 2 0,1 1 0,34-19 0,-44 27 0,1 1 0,0 0 0,1 0 0,-1 2 0,1-1 0,0 2 0,20-4 0,-27 6 0,0 1 0,1 0 0,-1 0 0,0 1 0,0-1 0,0 1 0,1 1 0,-1-1 0,-1 1 0,1 0 0,0 0 0,0 1 0,-1 0 0,1 0 0,-1 0 0,0 1 0,0-1 0,6 7 0,1 2 0,-1 0 0,0 2 0,-1-1 0,-1 1 0,0 1 0,0-1 0,-2 2 0,9 21 0,-6-7 0,-1 1 0,-1 0 0,6 48 0,-11-61 0,-2 1 0,0-1 0,-1 0 0,-1 1 0,-4 26 0,3-37 0,0 1 0,-1-1 0,0 0 0,0 0 0,-1 0 0,0 0 0,0-1 0,-1 0 0,1 1 0,-2-1 0,1-1 0,-1 1 0,-11 8 0,3-4 0,0 0 0,-1-2 0,0 0 0,-1 0 0,-32 11 0,-88 19 0,-4 1 0,44-9 283,65-22-695,1 1 0,0 1 0,-37 19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7:16:44.1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111 1 24575,'0'18'0,"-9"31"0,-3 15 0,-9 17 0,-1-2 0,3-4 0,5-11 0,5-11 0,4-15-8191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7T16:34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24575,'-46'756'0,"9"51"0,35-694 0,-10 194 0,0 15 0,11 300 0,1-365 0,15 18 0,-1-27 0,-13-154 0,14 272 0,-13-329 0,-1-19 0,5 34 0,-5-47 0,0-1 0,0 1 0,1-1 0,0 1 0,0-1 0,0 0 0,0 1 0,1-1 0,-1 0 0,1-1 0,6 8 0,4 0 0,1 0 0,0-2 0,0 1 0,1-2 0,22 10 0,1-2 0,46 12 0,-20-12 0,102 14 0,71-7 0,-209-21 0,202 10 0,125 14 0,173 20 0,-455-41 0,561 3 0,-154-7 0,53 37 0,-330 5 0,-3 0 0,118-24 0,4-25 0,-307 5 0,108-2 0,182-30 0,-296 32 0,0-1 0,0-1 0,-1 0 0,1 0 0,-1 0 0,1-1 0,-1-1 0,0 1 0,-1-1 0,10-8 0,-9 5 0,0 0 0,-1-1 0,0 1 0,0-1 0,-1-1 0,0 1 0,-1-1 0,6-14 0,7-21 0,21-82 0,-3-52 0,-28 137 0,138-795-1071,-80 140 1071,-61-2 0,-11 545-96,-6 0-1,-62-286 1,53 351 186,-87-387 1180,60 296-1270,16 72 0,27 91-455,0 1 0,-11-23 0,2 13-6371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3CA87-9245-3DFE-96CB-BB576409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4DE7D-6E56-585C-E93A-F2E60DEAD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FB822-B8E4-FD31-A9A5-3B728C88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529E0-5409-348D-6B80-BE19AE6D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F3E69-1653-F4A7-6DCB-9021C074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5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29318-9282-B618-750E-F13A6BDB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3F7A26-AD75-3065-3A35-783B639A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91CB9-B73C-77B6-0DDF-80538C8F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B951-0976-34D4-FC68-14EFB9B6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74DBE-BAAA-4C58-578A-6F18C08F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5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9917C0-D710-95A8-6746-08280E4A3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3C325-372E-C8EB-893A-7DB3A6E6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8133F-E690-0EB5-19EA-738152C3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75888-313C-EC1C-4C70-135F20D1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E71B-599D-D525-3B3F-0E2B54EB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BA0DB-CD8D-935A-6DB8-844242FF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10D16-AC0D-BCA6-B99B-33D6ADFC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65662-FFA2-EAB2-C5EC-A7C59FFA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56565-667F-BDA1-B043-545AC60A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0C2FE-4094-818E-999F-A9D62FE2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2C1B1-F5F0-B75F-75DB-573C4F63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1E0F8-060D-8298-0FFB-AB73AB86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D8AEC-3F63-E78D-9D4B-88DE3CBB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2727A-5B7C-E12D-D559-D849B67B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9CABD-E775-472F-0840-AFBAFC50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46320-BE31-BA82-AB29-4E5E4CDF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625F3-A2C8-1A3C-BC27-8EFB41B9D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CA31E-2A9B-6B0A-E8F4-310E657C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F0258-FCEA-ADC7-A42F-56F2D6E3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109C3-5D77-A711-2098-CFDBDAF6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9B983-89CB-84EA-5D30-1E23D491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6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04EA6-BB11-A0E7-150B-FFCDE900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19B3C-13E4-0672-A59C-9BE96E0A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D560D-51C1-6AE1-D112-AE3F735E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E68779-89F9-1760-C90F-8DD49C017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1B860A-9096-3633-25D0-CE32CBA12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C24EF-6E1C-A908-C3B7-F10D6D79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B040F-02F3-91C5-9A20-45D78DD5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45F93B-34DF-B5DA-995E-4A8C589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59198-9042-42FA-DEC7-CF4AF2B5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55DAC-CA69-DDB7-C524-5B8AE53D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10E3BF-DB60-21B0-254F-AA216085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00A6C-49F6-1A15-FD1C-5A4FD5E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94613-1361-3131-2060-8C09FDE1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368186-EC7E-A3C6-6F02-9F3CCC48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5BAB9-3132-23D6-8082-3EE37832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44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92A89-CB7A-E743-A12E-80DEB83E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597A-2F42-B22E-C38C-538AD1E7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C87AC-91C9-4281-3FCC-53C11030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B67D8-96E1-DA8A-D3B1-92A17F5E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DC228-C8C9-8B04-96FC-D3FB4331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79E1-5AE2-2D18-2CCC-DE96CCB6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3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C7EA2-2CD0-7EC1-181A-2BFD1DF9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6699A9-7CDC-AF53-3067-6D0A1C3E4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E9B1E-2919-D9FD-8EBA-50F51E18D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7296A-3F48-C973-76CF-1FF39567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0907FD-91CC-5258-0FC8-8BE2F9C5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27B25-3C7F-FCC2-7BAA-177AD28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2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9F145C-D4FE-0409-E03A-4D0F9F42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82AB6-FC3C-CE6E-E488-27D4943E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ECC9A-F031-98C7-814E-45BC69319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8BA0-F3DA-4F95-AF6E-8269D62CAA5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5435E-BD31-291E-9780-50A02333D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C77B-3036-EB03-F4D6-2A66C1813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DDC5-56B8-4E66-9CA8-810297CEF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7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image" Target="../media/image18.png"/><Relationship Id="rId42" Type="http://schemas.openxmlformats.org/officeDocument/2006/relationships/customXml" Target="../ink/ink33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46.xml"/><Relationship Id="rId84" Type="http://schemas.openxmlformats.org/officeDocument/2006/relationships/customXml" Target="../ink/ink54.xml"/><Relationship Id="rId89" Type="http://schemas.openxmlformats.org/officeDocument/2006/relationships/image" Target="../media/image58.png"/><Relationship Id="rId112" Type="http://schemas.openxmlformats.org/officeDocument/2006/relationships/customXml" Target="../ink/ink68.xml"/><Relationship Id="rId16" Type="http://schemas.openxmlformats.org/officeDocument/2006/relationships/customXml" Target="../ink/ink20.xml"/><Relationship Id="rId107" Type="http://schemas.openxmlformats.org/officeDocument/2006/relationships/image" Target="../media/image67.png"/><Relationship Id="rId11" Type="http://schemas.openxmlformats.org/officeDocument/2006/relationships/image" Target="../media/image13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2.png"/><Relationship Id="rId40" Type="http://schemas.openxmlformats.org/officeDocument/2006/relationships/customXml" Target="../ink/ink32.xml"/><Relationship Id="rId45" Type="http://schemas.openxmlformats.org/officeDocument/2006/relationships/image" Target="../media/image36.png"/><Relationship Id="rId53" Type="http://schemas.openxmlformats.org/officeDocument/2006/relationships/image" Target="../media/image40.png"/><Relationship Id="rId58" Type="http://schemas.openxmlformats.org/officeDocument/2006/relationships/customXml" Target="../ink/ink41.xml"/><Relationship Id="rId66" Type="http://schemas.openxmlformats.org/officeDocument/2006/relationships/customXml" Target="../ink/ink45.xml"/><Relationship Id="rId74" Type="http://schemas.openxmlformats.org/officeDocument/2006/relationships/customXml" Target="../ink/ink49.xml"/><Relationship Id="rId79" Type="http://schemas.openxmlformats.org/officeDocument/2006/relationships/image" Target="../media/image53.png"/><Relationship Id="rId87" Type="http://schemas.openxmlformats.org/officeDocument/2006/relationships/image" Target="../media/image57.png"/><Relationship Id="rId102" Type="http://schemas.openxmlformats.org/officeDocument/2006/relationships/customXml" Target="../ink/ink63.xml"/><Relationship Id="rId110" Type="http://schemas.openxmlformats.org/officeDocument/2006/relationships/customXml" Target="../ink/ink67.xml"/><Relationship Id="rId115" Type="http://schemas.openxmlformats.org/officeDocument/2006/relationships/image" Target="../media/image71.png"/><Relationship Id="rId5" Type="http://schemas.openxmlformats.org/officeDocument/2006/relationships/image" Target="../media/image10.png"/><Relationship Id="rId61" Type="http://schemas.openxmlformats.org/officeDocument/2006/relationships/image" Target="../media/image44.png"/><Relationship Id="rId82" Type="http://schemas.openxmlformats.org/officeDocument/2006/relationships/customXml" Target="../ink/ink53.xml"/><Relationship Id="rId90" Type="http://schemas.openxmlformats.org/officeDocument/2006/relationships/customXml" Target="../ink/ink57.xml"/><Relationship Id="rId95" Type="http://schemas.openxmlformats.org/officeDocument/2006/relationships/image" Target="../media/image61.png"/><Relationship Id="rId19" Type="http://schemas.openxmlformats.org/officeDocument/2006/relationships/image" Target="../media/image17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1.png"/><Relationship Id="rId30" Type="http://schemas.openxmlformats.org/officeDocument/2006/relationships/customXml" Target="../ink/ink27.xml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36.xml"/><Relationship Id="rId56" Type="http://schemas.openxmlformats.org/officeDocument/2006/relationships/customXml" Target="../ink/ink40.xml"/><Relationship Id="rId64" Type="http://schemas.openxmlformats.org/officeDocument/2006/relationships/customXml" Target="../ink/ink44.xml"/><Relationship Id="rId69" Type="http://schemas.openxmlformats.org/officeDocument/2006/relationships/image" Target="../media/image48.png"/><Relationship Id="rId77" Type="http://schemas.openxmlformats.org/officeDocument/2006/relationships/image" Target="../media/image52.png"/><Relationship Id="rId100" Type="http://schemas.openxmlformats.org/officeDocument/2006/relationships/customXml" Target="../ink/ink62.xml"/><Relationship Id="rId105" Type="http://schemas.openxmlformats.org/officeDocument/2006/relationships/image" Target="../media/image66.png"/><Relationship Id="rId113" Type="http://schemas.openxmlformats.org/officeDocument/2006/relationships/image" Target="../media/image70.png"/><Relationship Id="rId8" Type="http://schemas.openxmlformats.org/officeDocument/2006/relationships/customXml" Target="../ink/ink16.xml"/><Relationship Id="rId51" Type="http://schemas.openxmlformats.org/officeDocument/2006/relationships/image" Target="../media/image39.png"/><Relationship Id="rId72" Type="http://schemas.openxmlformats.org/officeDocument/2006/relationships/customXml" Target="../ink/ink48.xml"/><Relationship Id="rId80" Type="http://schemas.openxmlformats.org/officeDocument/2006/relationships/customXml" Target="../ink/ink52.xml"/><Relationship Id="rId85" Type="http://schemas.openxmlformats.org/officeDocument/2006/relationships/image" Target="../media/image56.png"/><Relationship Id="rId93" Type="http://schemas.openxmlformats.org/officeDocument/2006/relationships/image" Target="../media/image60.png"/><Relationship Id="rId98" Type="http://schemas.openxmlformats.org/officeDocument/2006/relationships/customXml" Target="../ink/ink61.xml"/><Relationship Id="rId3" Type="http://schemas.openxmlformats.org/officeDocument/2006/relationships/image" Target="../media/image9.png"/><Relationship Id="rId12" Type="http://schemas.openxmlformats.org/officeDocument/2006/relationships/customXml" Target="../ink/ink18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103" Type="http://schemas.openxmlformats.org/officeDocument/2006/relationships/image" Target="../media/image65.png"/><Relationship Id="rId108" Type="http://schemas.openxmlformats.org/officeDocument/2006/relationships/customXml" Target="../ink/ink66.xml"/><Relationship Id="rId20" Type="http://schemas.openxmlformats.org/officeDocument/2006/relationships/customXml" Target="../ink/ink22.xml"/><Relationship Id="rId41" Type="http://schemas.openxmlformats.org/officeDocument/2006/relationships/image" Target="../media/image34.png"/><Relationship Id="rId54" Type="http://schemas.openxmlformats.org/officeDocument/2006/relationships/customXml" Target="../ink/ink39.xml"/><Relationship Id="rId62" Type="http://schemas.openxmlformats.org/officeDocument/2006/relationships/customXml" Target="../ink/ink43.xml"/><Relationship Id="rId70" Type="http://schemas.openxmlformats.org/officeDocument/2006/relationships/customXml" Target="../ink/ink47.xml"/><Relationship Id="rId75" Type="http://schemas.openxmlformats.org/officeDocument/2006/relationships/image" Target="../media/image51.png"/><Relationship Id="rId83" Type="http://schemas.openxmlformats.org/officeDocument/2006/relationships/image" Target="../media/image55.png"/><Relationship Id="rId88" Type="http://schemas.openxmlformats.org/officeDocument/2006/relationships/customXml" Target="../ink/ink56.xml"/><Relationship Id="rId91" Type="http://schemas.openxmlformats.org/officeDocument/2006/relationships/image" Target="../media/image59.png"/><Relationship Id="rId96" Type="http://schemas.openxmlformats.org/officeDocument/2006/relationships/customXml" Target="../ink/ink60.xml"/><Relationship Id="rId111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6" Type="http://schemas.openxmlformats.org/officeDocument/2006/relationships/customXml" Target="../ink/ink65.xml"/><Relationship Id="rId114" Type="http://schemas.openxmlformats.org/officeDocument/2006/relationships/customXml" Target="../ink/ink69.xml"/><Relationship Id="rId10" Type="http://schemas.openxmlformats.org/officeDocument/2006/relationships/customXml" Target="../ink/ink17.xml"/><Relationship Id="rId31" Type="http://schemas.openxmlformats.org/officeDocument/2006/relationships/image" Target="../media/image23.png"/><Relationship Id="rId44" Type="http://schemas.openxmlformats.org/officeDocument/2006/relationships/customXml" Target="../ink/ink34.xml"/><Relationship Id="rId52" Type="http://schemas.openxmlformats.org/officeDocument/2006/relationships/customXml" Target="../ink/ink38.xml"/><Relationship Id="rId60" Type="http://schemas.openxmlformats.org/officeDocument/2006/relationships/customXml" Target="../ink/ink42.xml"/><Relationship Id="rId65" Type="http://schemas.openxmlformats.org/officeDocument/2006/relationships/image" Target="../media/image46.png"/><Relationship Id="rId73" Type="http://schemas.openxmlformats.org/officeDocument/2006/relationships/image" Target="../media/image50.png"/><Relationship Id="rId78" Type="http://schemas.openxmlformats.org/officeDocument/2006/relationships/customXml" Target="../ink/ink51.xml"/><Relationship Id="rId81" Type="http://schemas.openxmlformats.org/officeDocument/2006/relationships/image" Target="../media/image54.png"/><Relationship Id="rId86" Type="http://schemas.openxmlformats.org/officeDocument/2006/relationships/customXml" Target="../ink/ink55.xml"/><Relationship Id="rId94" Type="http://schemas.openxmlformats.org/officeDocument/2006/relationships/customXml" Target="../ink/ink59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4" Type="http://schemas.openxmlformats.org/officeDocument/2006/relationships/customXml" Target="../ink/ink14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21.xml"/><Relationship Id="rId39" Type="http://schemas.openxmlformats.org/officeDocument/2006/relationships/image" Target="../media/image33.png"/><Relationship Id="rId109" Type="http://schemas.openxmlformats.org/officeDocument/2006/relationships/image" Target="../media/image68.png"/><Relationship Id="rId34" Type="http://schemas.openxmlformats.org/officeDocument/2006/relationships/customXml" Target="../ink/ink29.xml"/><Relationship Id="rId50" Type="http://schemas.openxmlformats.org/officeDocument/2006/relationships/customXml" Target="../ink/ink37.xml"/><Relationship Id="rId55" Type="http://schemas.openxmlformats.org/officeDocument/2006/relationships/image" Target="../media/image41.png"/><Relationship Id="rId76" Type="http://schemas.openxmlformats.org/officeDocument/2006/relationships/customXml" Target="../ink/ink50.xml"/><Relationship Id="rId97" Type="http://schemas.openxmlformats.org/officeDocument/2006/relationships/image" Target="../media/image62.png"/><Relationship Id="rId104" Type="http://schemas.openxmlformats.org/officeDocument/2006/relationships/customXml" Target="../ink/ink64.xml"/><Relationship Id="rId7" Type="http://schemas.openxmlformats.org/officeDocument/2006/relationships/image" Target="../media/image11.png"/><Relationship Id="rId71" Type="http://schemas.openxmlformats.org/officeDocument/2006/relationships/image" Target="../media/image49.png"/><Relationship Id="rId92" Type="http://schemas.openxmlformats.org/officeDocument/2006/relationships/customXml" Target="../ink/ink58.xml"/><Relationship Id="rId2" Type="http://schemas.openxmlformats.org/officeDocument/2006/relationships/customXml" Target="../ink/ink13.xml"/><Relationship Id="rId2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.xml"/><Relationship Id="rId117" Type="http://schemas.openxmlformats.org/officeDocument/2006/relationships/customXml" Target="../ink/ink128.xml"/><Relationship Id="rId21" Type="http://schemas.openxmlformats.org/officeDocument/2006/relationships/image" Target="../media/image81.png"/><Relationship Id="rId42" Type="http://schemas.openxmlformats.org/officeDocument/2006/relationships/customXml" Target="../ink/ink90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103.xml"/><Relationship Id="rId84" Type="http://schemas.openxmlformats.org/officeDocument/2006/relationships/customXml" Target="../ink/ink111.xml"/><Relationship Id="rId89" Type="http://schemas.openxmlformats.org/officeDocument/2006/relationships/image" Target="../media/image112.png"/><Relationship Id="rId112" Type="http://schemas.openxmlformats.org/officeDocument/2006/relationships/image" Target="../media/image123.png"/><Relationship Id="rId16" Type="http://schemas.openxmlformats.org/officeDocument/2006/relationships/customXml" Target="../ink/ink77.xml"/><Relationship Id="rId107" Type="http://schemas.openxmlformats.org/officeDocument/2006/relationships/customXml" Target="../ink/ink123.xml"/><Relationship Id="rId11" Type="http://schemas.openxmlformats.org/officeDocument/2006/relationships/image" Target="../media/image76.png"/><Relationship Id="rId32" Type="http://schemas.openxmlformats.org/officeDocument/2006/relationships/customXml" Target="../ink/ink85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98.xml"/><Relationship Id="rId74" Type="http://schemas.openxmlformats.org/officeDocument/2006/relationships/customXml" Target="../ink/ink106.xml"/><Relationship Id="rId79" Type="http://schemas.openxmlformats.org/officeDocument/2006/relationships/image" Target="../media/image107.png"/><Relationship Id="rId102" Type="http://schemas.openxmlformats.org/officeDocument/2006/relationships/image" Target="../media/image118.png"/><Relationship Id="rId123" Type="http://schemas.openxmlformats.org/officeDocument/2006/relationships/customXml" Target="../ink/ink131.xml"/><Relationship Id="rId5" Type="http://schemas.openxmlformats.org/officeDocument/2006/relationships/image" Target="../media/image73.png"/><Relationship Id="rId61" Type="http://schemas.openxmlformats.org/officeDocument/2006/relationships/image" Target="../media/image100.png"/><Relationship Id="rId82" Type="http://schemas.openxmlformats.org/officeDocument/2006/relationships/customXml" Target="../ink/ink110.xml"/><Relationship Id="rId90" Type="http://schemas.openxmlformats.org/officeDocument/2006/relationships/customXml" Target="../ink/ink114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84.png"/><Relationship Id="rId30" Type="http://schemas.openxmlformats.org/officeDocument/2006/relationships/customXml" Target="../ink/ink84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93.xml"/><Relationship Id="rId56" Type="http://schemas.openxmlformats.org/officeDocument/2006/relationships/customXml" Target="../ink/ink97.xml"/><Relationship Id="rId64" Type="http://schemas.openxmlformats.org/officeDocument/2006/relationships/customXml" Target="../ink/ink101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17.png"/><Relationship Id="rId105" Type="http://schemas.openxmlformats.org/officeDocument/2006/relationships/customXml" Target="../ink/ink122.xml"/><Relationship Id="rId113" Type="http://schemas.openxmlformats.org/officeDocument/2006/relationships/customXml" Target="../ink/ink126.xml"/><Relationship Id="rId118" Type="http://schemas.openxmlformats.org/officeDocument/2006/relationships/image" Target="../media/image126.png"/><Relationship Id="rId8" Type="http://schemas.openxmlformats.org/officeDocument/2006/relationships/customXml" Target="../ink/ink73.xml"/><Relationship Id="rId51" Type="http://schemas.openxmlformats.org/officeDocument/2006/relationships/image" Target="../media/image95.png"/><Relationship Id="rId72" Type="http://schemas.openxmlformats.org/officeDocument/2006/relationships/customXml" Target="../ink/ink105.xml"/><Relationship Id="rId80" Type="http://schemas.openxmlformats.org/officeDocument/2006/relationships/customXml" Target="../ink/ink109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16.png"/><Relationship Id="rId121" Type="http://schemas.openxmlformats.org/officeDocument/2006/relationships/customXml" Target="../ink/ink130.xml"/><Relationship Id="rId3" Type="http://schemas.openxmlformats.org/officeDocument/2006/relationships/image" Target="../media/image72.png"/><Relationship Id="rId12" Type="http://schemas.openxmlformats.org/officeDocument/2006/relationships/customXml" Target="../ink/ink75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121.xml"/><Relationship Id="rId108" Type="http://schemas.openxmlformats.org/officeDocument/2006/relationships/image" Target="../media/image121.png"/><Relationship Id="rId116" Type="http://schemas.openxmlformats.org/officeDocument/2006/relationships/image" Target="../media/image125.png"/><Relationship Id="rId124" Type="http://schemas.openxmlformats.org/officeDocument/2006/relationships/image" Target="../media/image129.png"/><Relationship Id="rId20" Type="http://schemas.openxmlformats.org/officeDocument/2006/relationships/customXml" Target="../ink/ink79.xml"/><Relationship Id="rId41" Type="http://schemas.openxmlformats.org/officeDocument/2006/relationships/image" Target="../media/image90.png"/><Relationship Id="rId54" Type="http://schemas.openxmlformats.org/officeDocument/2006/relationships/customXml" Target="../ink/ink96.xml"/><Relationship Id="rId62" Type="http://schemas.openxmlformats.org/officeDocument/2006/relationships/customXml" Target="../ink/ink100.xml"/><Relationship Id="rId70" Type="http://schemas.openxmlformats.org/officeDocument/2006/relationships/customXml" Target="../ink/ink104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113.xml"/><Relationship Id="rId91" Type="http://schemas.openxmlformats.org/officeDocument/2006/relationships/image" Target="../media/image113.png"/><Relationship Id="rId96" Type="http://schemas.openxmlformats.org/officeDocument/2006/relationships/customXml" Target="../ink/ink117.xml"/><Relationship Id="rId111" Type="http://schemas.openxmlformats.org/officeDocument/2006/relationships/customXml" Target="../ink/ink1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20.png"/><Relationship Id="rId114" Type="http://schemas.openxmlformats.org/officeDocument/2006/relationships/image" Target="../media/image124.png"/><Relationship Id="rId119" Type="http://schemas.openxmlformats.org/officeDocument/2006/relationships/customXml" Target="../ink/ink129.xml"/><Relationship Id="rId10" Type="http://schemas.openxmlformats.org/officeDocument/2006/relationships/customXml" Target="../ink/ink74.xml"/><Relationship Id="rId31" Type="http://schemas.openxmlformats.org/officeDocument/2006/relationships/image" Target="../media/image86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60" Type="http://schemas.openxmlformats.org/officeDocument/2006/relationships/customXml" Target="../ink/ink99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108.xml"/><Relationship Id="rId81" Type="http://schemas.openxmlformats.org/officeDocument/2006/relationships/image" Target="../media/image108.png"/><Relationship Id="rId86" Type="http://schemas.openxmlformats.org/officeDocument/2006/relationships/customXml" Target="../ink/ink112.xml"/><Relationship Id="rId94" Type="http://schemas.openxmlformats.org/officeDocument/2006/relationships/customXml" Target="../ink/ink116.xml"/><Relationship Id="rId99" Type="http://schemas.openxmlformats.org/officeDocument/2006/relationships/customXml" Target="../ink/ink119.xml"/><Relationship Id="rId101" Type="http://schemas.openxmlformats.org/officeDocument/2006/relationships/customXml" Target="../ink/ink120.xml"/><Relationship Id="rId122" Type="http://schemas.openxmlformats.org/officeDocument/2006/relationships/image" Target="../media/image128.png"/><Relationship Id="rId4" Type="http://schemas.openxmlformats.org/officeDocument/2006/relationships/customXml" Target="../ink/ink71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78.xml"/><Relationship Id="rId39" Type="http://schemas.openxmlformats.org/officeDocument/2006/relationships/image" Target="../media/image33.png"/><Relationship Id="rId109" Type="http://schemas.openxmlformats.org/officeDocument/2006/relationships/customXml" Target="../ink/ink124.xml"/><Relationship Id="rId34" Type="http://schemas.openxmlformats.org/officeDocument/2006/relationships/customXml" Target="../ink/ink86.xml"/><Relationship Id="rId50" Type="http://schemas.openxmlformats.org/officeDocument/2006/relationships/customXml" Target="../ink/ink94.xml"/><Relationship Id="rId55" Type="http://schemas.openxmlformats.org/officeDocument/2006/relationships/image" Target="../media/image97.png"/><Relationship Id="rId76" Type="http://schemas.openxmlformats.org/officeDocument/2006/relationships/customXml" Target="../ink/ink107.xml"/><Relationship Id="rId97" Type="http://schemas.openxmlformats.org/officeDocument/2006/relationships/customXml" Target="../ink/ink118.xml"/><Relationship Id="rId104" Type="http://schemas.openxmlformats.org/officeDocument/2006/relationships/image" Target="../media/image119.png"/><Relationship Id="rId120" Type="http://schemas.openxmlformats.org/officeDocument/2006/relationships/image" Target="../media/image127.png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115.xml"/><Relationship Id="rId2" Type="http://schemas.openxmlformats.org/officeDocument/2006/relationships/customXml" Target="../ink/ink70.xml"/><Relationship Id="rId29" Type="http://schemas.openxmlformats.org/officeDocument/2006/relationships/image" Target="../media/image85.png"/><Relationship Id="rId24" Type="http://schemas.openxmlformats.org/officeDocument/2006/relationships/customXml" Target="../ink/ink81.xml"/><Relationship Id="rId40" Type="http://schemas.openxmlformats.org/officeDocument/2006/relationships/customXml" Target="../ink/ink89.xml"/><Relationship Id="rId45" Type="http://schemas.openxmlformats.org/officeDocument/2006/relationships/image" Target="../media/image92.png"/><Relationship Id="rId66" Type="http://schemas.openxmlformats.org/officeDocument/2006/relationships/customXml" Target="../ink/ink102.xml"/><Relationship Id="rId87" Type="http://schemas.openxmlformats.org/officeDocument/2006/relationships/image" Target="../media/image111.png"/><Relationship Id="rId110" Type="http://schemas.openxmlformats.org/officeDocument/2006/relationships/image" Target="../media/image122.png"/><Relationship Id="rId115" Type="http://schemas.openxmlformats.org/officeDocument/2006/relationships/customXml" Target="../ink/ink12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4.xml"/><Relationship Id="rId117" Type="http://schemas.openxmlformats.org/officeDocument/2006/relationships/customXml" Target="../ink/ink190.xml"/><Relationship Id="rId21" Type="http://schemas.openxmlformats.org/officeDocument/2006/relationships/image" Target="../media/image81.png"/><Relationship Id="rId42" Type="http://schemas.openxmlformats.org/officeDocument/2006/relationships/customXml" Target="../ink/ink152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165.xml"/><Relationship Id="rId84" Type="http://schemas.openxmlformats.org/officeDocument/2006/relationships/customXml" Target="../ink/ink173.xml"/><Relationship Id="rId89" Type="http://schemas.openxmlformats.org/officeDocument/2006/relationships/image" Target="../media/image112.png"/><Relationship Id="rId112" Type="http://schemas.openxmlformats.org/officeDocument/2006/relationships/image" Target="../media/image136.png"/><Relationship Id="rId16" Type="http://schemas.openxmlformats.org/officeDocument/2006/relationships/customXml" Target="../ink/ink139.xml"/><Relationship Id="rId107" Type="http://schemas.openxmlformats.org/officeDocument/2006/relationships/customXml" Target="../ink/ink185.xml"/><Relationship Id="rId11" Type="http://schemas.openxmlformats.org/officeDocument/2006/relationships/image" Target="../media/image76.png"/><Relationship Id="rId32" Type="http://schemas.openxmlformats.org/officeDocument/2006/relationships/customXml" Target="../ink/ink147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160.xml"/><Relationship Id="rId74" Type="http://schemas.openxmlformats.org/officeDocument/2006/relationships/customXml" Target="../ink/ink168.xml"/><Relationship Id="rId79" Type="http://schemas.openxmlformats.org/officeDocument/2006/relationships/image" Target="../media/image107.png"/><Relationship Id="rId102" Type="http://schemas.openxmlformats.org/officeDocument/2006/relationships/image" Target="../media/image132.png"/><Relationship Id="rId123" Type="http://schemas.openxmlformats.org/officeDocument/2006/relationships/customXml" Target="../ink/ink193.xml"/><Relationship Id="rId128" Type="http://schemas.openxmlformats.org/officeDocument/2006/relationships/image" Target="../media/image140.png"/><Relationship Id="rId5" Type="http://schemas.openxmlformats.org/officeDocument/2006/relationships/image" Target="../media/image73.png"/><Relationship Id="rId90" Type="http://schemas.openxmlformats.org/officeDocument/2006/relationships/customXml" Target="../ink/ink176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84.png"/><Relationship Id="rId30" Type="http://schemas.openxmlformats.org/officeDocument/2006/relationships/customXml" Target="../ink/ink146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155.xml"/><Relationship Id="rId56" Type="http://schemas.openxmlformats.org/officeDocument/2006/relationships/customXml" Target="../ink/ink159.xml"/><Relationship Id="rId64" Type="http://schemas.openxmlformats.org/officeDocument/2006/relationships/customXml" Target="../ink/ink163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31.png"/><Relationship Id="rId105" Type="http://schemas.openxmlformats.org/officeDocument/2006/relationships/customXml" Target="../ink/ink184.xml"/><Relationship Id="rId113" Type="http://schemas.openxmlformats.org/officeDocument/2006/relationships/customXml" Target="../ink/ink188.xml"/><Relationship Id="rId118" Type="http://schemas.openxmlformats.org/officeDocument/2006/relationships/image" Target="../media/image126.png"/><Relationship Id="rId126" Type="http://schemas.openxmlformats.org/officeDocument/2006/relationships/image" Target="../media/image139.png"/><Relationship Id="rId8" Type="http://schemas.openxmlformats.org/officeDocument/2006/relationships/customXml" Target="../ink/ink135.xml"/><Relationship Id="rId51" Type="http://schemas.openxmlformats.org/officeDocument/2006/relationships/image" Target="../media/image95.png"/><Relationship Id="rId72" Type="http://schemas.openxmlformats.org/officeDocument/2006/relationships/customXml" Target="../ink/ink167.xml"/><Relationship Id="rId80" Type="http://schemas.openxmlformats.org/officeDocument/2006/relationships/customXml" Target="../ink/ink171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30.png"/><Relationship Id="rId121" Type="http://schemas.openxmlformats.org/officeDocument/2006/relationships/customXml" Target="../ink/ink192.xml"/><Relationship Id="rId3" Type="http://schemas.openxmlformats.org/officeDocument/2006/relationships/image" Target="../media/image72.png"/><Relationship Id="rId12" Type="http://schemas.openxmlformats.org/officeDocument/2006/relationships/customXml" Target="../ink/ink137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183.xml"/><Relationship Id="rId108" Type="http://schemas.openxmlformats.org/officeDocument/2006/relationships/image" Target="../media/image135.png"/><Relationship Id="rId116" Type="http://schemas.openxmlformats.org/officeDocument/2006/relationships/image" Target="../media/image125.png"/><Relationship Id="rId124" Type="http://schemas.openxmlformats.org/officeDocument/2006/relationships/image" Target="../media/image138.png"/><Relationship Id="rId20" Type="http://schemas.openxmlformats.org/officeDocument/2006/relationships/customXml" Target="../ink/ink141.xml"/><Relationship Id="rId41" Type="http://schemas.openxmlformats.org/officeDocument/2006/relationships/image" Target="../media/image90.png"/><Relationship Id="rId54" Type="http://schemas.openxmlformats.org/officeDocument/2006/relationships/customXml" Target="../ink/ink158.xml"/><Relationship Id="rId62" Type="http://schemas.openxmlformats.org/officeDocument/2006/relationships/customXml" Target="../ink/ink162.xml"/><Relationship Id="rId70" Type="http://schemas.openxmlformats.org/officeDocument/2006/relationships/customXml" Target="../ink/ink166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175.xml"/><Relationship Id="rId91" Type="http://schemas.openxmlformats.org/officeDocument/2006/relationships/image" Target="../media/image113.png"/><Relationship Id="rId96" Type="http://schemas.openxmlformats.org/officeDocument/2006/relationships/customXml" Target="../ink/ink179.xml"/><Relationship Id="rId111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34.png"/><Relationship Id="rId114" Type="http://schemas.openxmlformats.org/officeDocument/2006/relationships/image" Target="../media/image124.png"/><Relationship Id="rId119" Type="http://schemas.openxmlformats.org/officeDocument/2006/relationships/customXml" Target="../ink/ink191.xml"/><Relationship Id="rId127" Type="http://schemas.openxmlformats.org/officeDocument/2006/relationships/customXml" Target="../ink/ink195.xml"/><Relationship Id="rId10" Type="http://schemas.openxmlformats.org/officeDocument/2006/relationships/customXml" Target="../ink/ink136.xml"/><Relationship Id="rId31" Type="http://schemas.openxmlformats.org/officeDocument/2006/relationships/image" Target="../media/image86.png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60" Type="http://schemas.openxmlformats.org/officeDocument/2006/relationships/customXml" Target="../ink/ink161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170.xml"/><Relationship Id="rId81" Type="http://schemas.openxmlformats.org/officeDocument/2006/relationships/image" Target="../media/image108.png"/><Relationship Id="rId86" Type="http://schemas.openxmlformats.org/officeDocument/2006/relationships/customXml" Target="../ink/ink174.xml"/><Relationship Id="rId94" Type="http://schemas.openxmlformats.org/officeDocument/2006/relationships/customXml" Target="../ink/ink178.xml"/><Relationship Id="rId99" Type="http://schemas.openxmlformats.org/officeDocument/2006/relationships/customXml" Target="../ink/ink181.xml"/><Relationship Id="rId101" Type="http://schemas.openxmlformats.org/officeDocument/2006/relationships/customXml" Target="../ink/ink182.xml"/><Relationship Id="rId122" Type="http://schemas.openxmlformats.org/officeDocument/2006/relationships/image" Target="../media/image128.png"/><Relationship Id="rId4" Type="http://schemas.openxmlformats.org/officeDocument/2006/relationships/customXml" Target="../ink/ink133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140.xml"/><Relationship Id="rId39" Type="http://schemas.openxmlformats.org/officeDocument/2006/relationships/image" Target="../media/image33.png"/><Relationship Id="rId109" Type="http://schemas.openxmlformats.org/officeDocument/2006/relationships/customXml" Target="../ink/ink186.xml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97.png"/><Relationship Id="rId76" Type="http://schemas.openxmlformats.org/officeDocument/2006/relationships/customXml" Target="../ink/ink169.xml"/><Relationship Id="rId97" Type="http://schemas.openxmlformats.org/officeDocument/2006/relationships/customXml" Target="../ink/ink180.xml"/><Relationship Id="rId104" Type="http://schemas.openxmlformats.org/officeDocument/2006/relationships/image" Target="../media/image133.png"/><Relationship Id="rId120" Type="http://schemas.openxmlformats.org/officeDocument/2006/relationships/image" Target="../media/image137.png"/><Relationship Id="rId125" Type="http://schemas.openxmlformats.org/officeDocument/2006/relationships/customXml" Target="../ink/ink194.xml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177.xml"/><Relationship Id="rId2" Type="http://schemas.openxmlformats.org/officeDocument/2006/relationships/customXml" Target="../ink/ink132.xml"/><Relationship Id="rId29" Type="http://schemas.openxmlformats.org/officeDocument/2006/relationships/image" Target="../media/image85.png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92.png"/><Relationship Id="rId66" Type="http://schemas.openxmlformats.org/officeDocument/2006/relationships/customXml" Target="../ink/ink164.xml"/><Relationship Id="rId87" Type="http://schemas.openxmlformats.org/officeDocument/2006/relationships/image" Target="../media/image111.png"/><Relationship Id="rId110" Type="http://schemas.openxmlformats.org/officeDocument/2006/relationships/image" Target="../media/image122.png"/><Relationship Id="rId115" Type="http://schemas.openxmlformats.org/officeDocument/2006/relationships/customXml" Target="../ink/ink189.xml"/><Relationship Id="rId61" Type="http://schemas.openxmlformats.org/officeDocument/2006/relationships/image" Target="../media/image100.png"/><Relationship Id="rId82" Type="http://schemas.openxmlformats.org/officeDocument/2006/relationships/customXml" Target="../ink/ink17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8.xml"/><Relationship Id="rId117" Type="http://schemas.openxmlformats.org/officeDocument/2006/relationships/customXml" Target="../ink/ink254.xml"/><Relationship Id="rId21" Type="http://schemas.openxmlformats.org/officeDocument/2006/relationships/image" Target="../media/image81.png"/><Relationship Id="rId42" Type="http://schemas.openxmlformats.org/officeDocument/2006/relationships/customXml" Target="../ink/ink216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229.xml"/><Relationship Id="rId84" Type="http://schemas.openxmlformats.org/officeDocument/2006/relationships/customXml" Target="../ink/ink237.xml"/><Relationship Id="rId89" Type="http://schemas.openxmlformats.org/officeDocument/2006/relationships/image" Target="../media/image112.png"/><Relationship Id="rId112" Type="http://schemas.openxmlformats.org/officeDocument/2006/relationships/image" Target="../media/image147.png"/><Relationship Id="rId16" Type="http://schemas.openxmlformats.org/officeDocument/2006/relationships/customXml" Target="../ink/ink203.xml"/><Relationship Id="rId107" Type="http://schemas.openxmlformats.org/officeDocument/2006/relationships/customXml" Target="../ink/ink249.xml"/><Relationship Id="rId11" Type="http://schemas.openxmlformats.org/officeDocument/2006/relationships/image" Target="../media/image76.png"/><Relationship Id="rId32" Type="http://schemas.openxmlformats.org/officeDocument/2006/relationships/customXml" Target="../ink/ink211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224.xml"/><Relationship Id="rId74" Type="http://schemas.openxmlformats.org/officeDocument/2006/relationships/customXml" Target="../ink/ink232.xml"/><Relationship Id="rId79" Type="http://schemas.openxmlformats.org/officeDocument/2006/relationships/image" Target="../media/image107.png"/><Relationship Id="rId102" Type="http://schemas.openxmlformats.org/officeDocument/2006/relationships/image" Target="../media/image142.png"/><Relationship Id="rId5" Type="http://schemas.openxmlformats.org/officeDocument/2006/relationships/image" Target="../media/image73.png"/><Relationship Id="rId61" Type="http://schemas.openxmlformats.org/officeDocument/2006/relationships/image" Target="../media/image100.png"/><Relationship Id="rId82" Type="http://schemas.openxmlformats.org/officeDocument/2006/relationships/customXml" Target="../ink/ink236.xml"/><Relationship Id="rId90" Type="http://schemas.openxmlformats.org/officeDocument/2006/relationships/customXml" Target="../ink/ink240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84.png"/><Relationship Id="rId30" Type="http://schemas.openxmlformats.org/officeDocument/2006/relationships/customXml" Target="../ink/ink210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219.xml"/><Relationship Id="rId56" Type="http://schemas.openxmlformats.org/officeDocument/2006/relationships/customXml" Target="../ink/ink223.xml"/><Relationship Id="rId64" Type="http://schemas.openxmlformats.org/officeDocument/2006/relationships/customXml" Target="../ink/ink227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40.png"/><Relationship Id="rId105" Type="http://schemas.openxmlformats.org/officeDocument/2006/relationships/customXml" Target="../ink/ink248.xml"/><Relationship Id="rId113" Type="http://schemas.openxmlformats.org/officeDocument/2006/relationships/customXml" Target="../ink/ink252.xml"/><Relationship Id="rId118" Type="http://schemas.openxmlformats.org/officeDocument/2006/relationships/image" Target="../media/image150.png"/><Relationship Id="rId8" Type="http://schemas.openxmlformats.org/officeDocument/2006/relationships/customXml" Target="../ink/ink199.xml"/><Relationship Id="rId51" Type="http://schemas.openxmlformats.org/officeDocument/2006/relationships/image" Target="../media/image95.png"/><Relationship Id="rId72" Type="http://schemas.openxmlformats.org/officeDocument/2006/relationships/customXml" Target="../ink/ink231.xml"/><Relationship Id="rId80" Type="http://schemas.openxmlformats.org/officeDocument/2006/relationships/customXml" Target="../ink/ink235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41.png"/><Relationship Id="rId121" Type="http://schemas.openxmlformats.org/officeDocument/2006/relationships/customXml" Target="../ink/ink256.xml"/><Relationship Id="rId3" Type="http://schemas.openxmlformats.org/officeDocument/2006/relationships/image" Target="../media/image72.png"/><Relationship Id="rId12" Type="http://schemas.openxmlformats.org/officeDocument/2006/relationships/customXml" Target="../ink/ink201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214.xml"/><Relationship Id="rId46" Type="http://schemas.openxmlformats.org/officeDocument/2006/relationships/customXml" Target="../ink/ink218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247.xml"/><Relationship Id="rId108" Type="http://schemas.openxmlformats.org/officeDocument/2006/relationships/image" Target="../media/image145.png"/><Relationship Id="rId116" Type="http://schemas.openxmlformats.org/officeDocument/2006/relationships/image" Target="../media/image149.png"/><Relationship Id="rId20" Type="http://schemas.openxmlformats.org/officeDocument/2006/relationships/customXml" Target="../ink/ink205.xml"/><Relationship Id="rId41" Type="http://schemas.openxmlformats.org/officeDocument/2006/relationships/image" Target="../media/image90.png"/><Relationship Id="rId54" Type="http://schemas.openxmlformats.org/officeDocument/2006/relationships/customXml" Target="../ink/ink222.xml"/><Relationship Id="rId62" Type="http://schemas.openxmlformats.org/officeDocument/2006/relationships/customXml" Target="../ink/ink226.xml"/><Relationship Id="rId70" Type="http://schemas.openxmlformats.org/officeDocument/2006/relationships/customXml" Target="../ink/ink230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239.xml"/><Relationship Id="rId91" Type="http://schemas.openxmlformats.org/officeDocument/2006/relationships/image" Target="../media/image113.png"/><Relationship Id="rId96" Type="http://schemas.openxmlformats.org/officeDocument/2006/relationships/customXml" Target="../ink/ink243.xml"/><Relationship Id="rId111" Type="http://schemas.openxmlformats.org/officeDocument/2006/relationships/customXml" Target="../ink/ink2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44.png"/><Relationship Id="rId114" Type="http://schemas.openxmlformats.org/officeDocument/2006/relationships/image" Target="../media/image148.png"/><Relationship Id="rId119" Type="http://schemas.openxmlformats.org/officeDocument/2006/relationships/customXml" Target="../ink/ink255.xml"/><Relationship Id="rId10" Type="http://schemas.openxmlformats.org/officeDocument/2006/relationships/customXml" Target="../ink/ink200.xml"/><Relationship Id="rId31" Type="http://schemas.openxmlformats.org/officeDocument/2006/relationships/image" Target="../media/image86.png"/><Relationship Id="rId44" Type="http://schemas.openxmlformats.org/officeDocument/2006/relationships/customXml" Target="../ink/ink217.xml"/><Relationship Id="rId52" Type="http://schemas.openxmlformats.org/officeDocument/2006/relationships/customXml" Target="../ink/ink221.xml"/><Relationship Id="rId60" Type="http://schemas.openxmlformats.org/officeDocument/2006/relationships/customXml" Target="../ink/ink225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234.xml"/><Relationship Id="rId81" Type="http://schemas.openxmlformats.org/officeDocument/2006/relationships/image" Target="../media/image108.png"/><Relationship Id="rId86" Type="http://schemas.openxmlformats.org/officeDocument/2006/relationships/customXml" Target="../ink/ink238.xml"/><Relationship Id="rId94" Type="http://schemas.openxmlformats.org/officeDocument/2006/relationships/customXml" Target="../ink/ink242.xml"/><Relationship Id="rId99" Type="http://schemas.openxmlformats.org/officeDocument/2006/relationships/customXml" Target="../ink/ink245.xml"/><Relationship Id="rId101" Type="http://schemas.openxmlformats.org/officeDocument/2006/relationships/customXml" Target="../ink/ink246.xml"/><Relationship Id="rId122" Type="http://schemas.openxmlformats.org/officeDocument/2006/relationships/image" Target="../media/image152.png"/><Relationship Id="rId4" Type="http://schemas.openxmlformats.org/officeDocument/2006/relationships/customXml" Target="../ink/ink197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204.xml"/><Relationship Id="rId39" Type="http://schemas.openxmlformats.org/officeDocument/2006/relationships/image" Target="../media/image33.png"/><Relationship Id="rId109" Type="http://schemas.openxmlformats.org/officeDocument/2006/relationships/customXml" Target="../ink/ink250.xml"/><Relationship Id="rId34" Type="http://schemas.openxmlformats.org/officeDocument/2006/relationships/customXml" Target="../ink/ink212.xml"/><Relationship Id="rId50" Type="http://schemas.openxmlformats.org/officeDocument/2006/relationships/customXml" Target="../ink/ink220.xml"/><Relationship Id="rId55" Type="http://schemas.openxmlformats.org/officeDocument/2006/relationships/image" Target="../media/image97.png"/><Relationship Id="rId76" Type="http://schemas.openxmlformats.org/officeDocument/2006/relationships/customXml" Target="../ink/ink233.xml"/><Relationship Id="rId97" Type="http://schemas.openxmlformats.org/officeDocument/2006/relationships/customXml" Target="../ink/ink244.xml"/><Relationship Id="rId104" Type="http://schemas.openxmlformats.org/officeDocument/2006/relationships/image" Target="../media/image143.png"/><Relationship Id="rId120" Type="http://schemas.openxmlformats.org/officeDocument/2006/relationships/image" Target="../media/image151.png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241.xml"/><Relationship Id="rId2" Type="http://schemas.openxmlformats.org/officeDocument/2006/relationships/customXml" Target="../ink/ink196.xml"/><Relationship Id="rId29" Type="http://schemas.openxmlformats.org/officeDocument/2006/relationships/image" Target="../media/image85.png"/><Relationship Id="rId24" Type="http://schemas.openxmlformats.org/officeDocument/2006/relationships/customXml" Target="../ink/ink207.xml"/><Relationship Id="rId40" Type="http://schemas.openxmlformats.org/officeDocument/2006/relationships/customXml" Target="../ink/ink215.xml"/><Relationship Id="rId45" Type="http://schemas.openxmlformats.org/officeDocument/2006/relationships/image" Target="../media/image92.png"/><Relationship Id="rId66" Type="http://schemas.openxmlformats.org/officeDocument/2006/relationships/customXml" Target="../ink/ink228.xml"/><Relationship Id="rId87" Type="http://schemas.openxmlformats.org/officeDocument/2006/relationships/image" Target="../media/image111.png"/><Relationship Id="rId110" Type="http://schemas.openxmlformats.org/officeDocument/2006/relationships/image" Target="../media/image146.png"/><Relationship Id="rId115" Type="http://schemas.openxmlformats.org/officeDocument/2006/relationships/customXml" Target="../ink/ink253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9.xml"/><Relationship Id="rId117" Type="http://schemas.openxmlformats.org/officeDocument/2006/relationships/customXml" Target="../ink/ink315.xml"/><Relationship Id="rId21" Type="http://schemas.openxmlformats.org/officeDocument/2006/relationships/image" Target="../media/image81.png"/><Relationship Id="rId42" Type="http://schemas.openxmlformats.org/officeDocument/2006/relationships/customXml" Target="../ink/ink277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290.xml"/><Relationship Id="rId84" Type="http://schemas.openxmlformats.org/officeDocument/2006/relationships/customXml" Target="../ink/ink298.xml"/><Relationship Id="rId89" Type="http://schemas.openxmlformats.org/officeDocument/2006/relationships/image" Target="../media/image112.png"/><Relationship Id="rId112" Type="http://schemas.openxmlformats.org/officeDocument/2006/relationships/image" Target="../media/image158.png"/><Relationship Id="rId16" Type="http://schemas.openxmlformats.org/officeDocument/2006/relationships/customXml" Target="../ink/ink264.xml"/><Relationship Id="rId107" Type="http://schemas.openxmlformats.org/officeDocument/2006/relationships/customXml" Target="../ink/ink310.xml"/><Relationship Id="rId11" Type="http://schemas.openxmlformats.org/officeDocument/2006/relationships/image" Target="../media/image76.png"/><Relationship Id="rId24" Type="http://schemas.openxmlformats.org/officeDocument/2006/relationships/customXml" Target="../ink/ink268.xml"/><Relationship Id="rId32" Type="http://schemas.openxmlformats.org/officeDocument/2006/relationships/customXml" Target="../ink/ink272.xml"/><Relationship Id="rId37" Type="http://schemas.openxmlformats.org/officeDocument/2006/relationships/image" Target="../media/image89.png"/><Relationship Id="rId40" Type="http://schemas.openxmlformats.org/officeDocument/2006/relationships/customXml" Target="../ink/ink276.xml"/><Relationship Id="rId45" Type="http://schemas.openxmlformats.org/officeDocument/2006/relationships/image" Target="../media/image92.png"/><Relationship Id="rId53" Type="http://schemas.openxmlformats.org/officeDocument/2006/relationships/image" Target="../media/image96.png"/><Relationship Id="rId58" Type="http://schemas.openxmlformats.org/officeDocument/2006/relationships/customXml" Target="../ink/ink285.xml"/><Relationship Id="rId66" Type="http://schemas.openxmlformats.org/officeDocument/2006/relationships/customXml" Target="../ink/ink289.xml"/><Relationship Id="rId74" Type="http://schemas.openxmlformats.org/officeDocument/2006/relationships/customXml" Target="../ink/ink293.xml"/><Relationship Id="rId79" Type="http://schemas.openxmlformats.org/officeDocument/2006/relationships/image" Target="../media/image107.png"/><Relationship Id="rId87" Type="http://schemas.openxmlformats.org/officeDocument/2006/relationships/image" Target="../media/image111.png"/><Relationship Id="rId102" Type="http://schemas.openxmlformats.org/officeDocument/2006/relationships/image" Target="../media/image153.png"/><Relationship Id="rId110" Type="http://schemas.openxmlformats.org/officeDocument/2006/relationships/image" Target="../media/image157.png"/><Relationship Id="rId115" Type="http://schemas.openxmlformats.org/officeDocument/2006/relationships/customXml" Target="../ink/ink314.xml"/><Relationship Id="rId5" Type="http://schemas.openxmlformats.org/officeDocument/2006/relationships/image" Target="../media/image73.png"/><Relationship Id="rId61" Type="http://schemas.openxmlformats.org/officeDocument/2006/relationships/image" Target="../media/image100.png"/><Relationship Id="rId82" Type="http://schemas.openxmlformats.org/officeDocument/2006/relationships/customXml" Target="../ink/ink297.xml"/><Relationship Id="rId90" Type="http://schemas.openxmlformats.org/officeDocument/2006/relationships/customXml" Target="../ink/ink301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263.xml"/><Relationship Id="rId22" Type="http://schemas.openxmlformats.org/officeDocument/2006/relationships/customXml" Target="../ink/ink267.xml"/><Relationship Id="rId27" Type="http://schemas.openxmlformats.org/officeDocument/2006/relationships/image" Target="../media/image84.png"/><Relationship Id="rId30" Type="http://schemas.openxmlformats.org/officeDocument/2006/relationships/customXml" Target="../ink/ink271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280.xml"/><Relationship Id="rId56" Type="http://schemas.openxmlformats.org/officeDocument/2006/relationships/customXml" Target="../ink/ink284.xml"/><Relationship Id="rId64" Type="http://schemas.openxmlformats.org/officeDocument/2006/relationships/customXml" Target="../ink/ink288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40.png"/><Relationship Id="rId105" Type="http://schemas.openxmlformats.org/officeDocument/2006/relationships/customXml" Target="../ink/ink309.xml"/><Relationship Id="rId113" Type="http://schemas.openxmlformats.org/officeDocument/2006/relationships/customXml" Target="../ink/ink313.xml"/><Relationship Id="rId118" Type="http://schemas.openxmlformats.org/officeDocument/2006/relationships/image" Target="../media/image161.png"/><Relationship Id="rId8" Type="http://schemas.openxmlformats.org/officeDocument/2006/relationships/customXml" Target="../ink/ink260.xml"/><Relationship Id="rId51" Type="http://schemas.openxmlformats.org/officeDocument/2006/relationships/image" Target="../media/image95.png"/><Relationship Id="rId72" Type="http://schemas.openxmlformats.org/officeDocument/2006/relationships/customXml" Target="../ink/ink292.xml"/><Relationship Id="rId80" Type="http://schemas.openxmlformats.org/officeDocument/2006/relationships/customXml" Target="../ink/ink296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41.png"/><Relationship Id="rId3" Type="http://schemas.openxmlformats.org/officeDocument/2006/relationships/image" Target="../media/image72.png"/><Relationship Id="rId12" Type="http://schemas.openxmlformats.org/officeDocument/2006/relationships/customXml" Target="../ink/ink262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275.xml"/><Relationship Id="rId46" Type="http://schemas.openxmlformats.org/officeDocument/2006/relationships/customXml" Target="../ink/ink279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308.xml"/><Relationship Id="rId108" Type="http://schemas.openxmlformats.org/officeDocument/2006/relationships/image" Target="../media/image156.png"/><Relationship Id="rId116" Type="http://schemas.openxmlformats.org/officeDocument/2006/relationships/image" Target="../media/image160.png"/><Relationship Id="rId20" Type="http://schemas.openxmlformats.org/officeDocument/2006/relationships/customXml" Target="../ink/ink266.xml"/><Relationship Id="rId41" Type="http://schemas.openxmlformats.org/officeDocument/2006/relationships/image" Target="../media/image90.png"/><Relationship Id="rId54" Type="http://schemas.openxmlformats.org/officeDocument/2006/relationships/customXml" Target="../ink/ink283.xml"/><Relationship Id="rId62" Type="http://schemas.openxmlformats.org/officeDocument/2006/relationships/customXml" Target="../ink/ink287.xml"/><Relationship Id="rId70" Type="http://schemas.openxmlformats.org/officeDocument/2006/relationships/customXml" Target="../ink/ink291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300.xml"/><Relationship Id="rId91" Type="http://schemas.openxmlformats.org/officeDocument/2006/relationships/image" Target="../media/image113.png"/><Relationship Id="rId96" Type="http://schemas.openxmlformats.org/officeDocument/2006/relationships/customXml" Target="../ink/ink304.xml"/><Relationship Id="rId111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9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270.xml"/><Relationship Id="rId36" Type="http://schemas.openxmlformats.org/officeDocument/2006/relationships/customXml" Target="../ink/ink274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55.png"/><Relationship Id="rId114" Type="http://schemas.openxmlformats.org/officeDocument/2006/relationships/image" Target="../media/image159.png"/><Relationship Id="rId10" Type="http://schemas.openxmlformats.org/officeDocument/2006/relationships/customXml" Target="../ink/ink261.xml"/><Relationship Id="rId31" Type="http://schemas.openxmlformats.org/officeDocument/2006/relationships/image" Target="../media/image86.png"/><Relationship Id="rId44" Type="http://schemas.openxmlformats.org/officeDocument/2006/relationships/customXml" Target="../ink/ink278.xml"/><Relationship Id="rId52" Type="http://schemas.openxmlformats.org/officeDocument/2006/relationships/customXml" Target="../ink/ink282.xml"/><Relationship Id="rId60" Type="http://schemas.openxmlformats.org/officeDocument/2006/relationships/customXml" Target="../ink/ink286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295.xml"/><Relationship Id="rId81" Type="http://schemas.openxmlformats.org/officeDocument/2006/relationships/image" Target="../media/image108.png"/><Relationship Id="rId86" Type="http://schemas.openxmlformats.org/officeDocument/2006/relationships/customXml" Target="../ink/ink299.xml"/><Relationship Id="rId94" Type="http://schemas.openxmlformats.org/officeDocument/2006/relationships/customXml" Target="../ink/ink303.xml"/><Relationship Id="rId99" Type="http://schemas.openxmlformats.org/officeDocument/2006/relationships/customXml" Target="../ink/ink306.xml"/><Relationship Id="rId101" Type="http://schemas.openxmlformats.org/officeDocument/2006/relationships/customXml" Target="../ink/ink307.xml"/><Relationship Id="rId4" Type="http://schemas.openxmlformats.org/officeDocument/2006/relationships/customXml" Target="../ink/ink258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265.xml"/><Relationship Id="rId39" Type="http://schemas.openxmlformats.org/officeDocument/2006/relationships/image" Target="../media/image33.png"/><Relationship Id="rId109" Type="http://schemas.openxmlformats.org/officeDocument/2006/relationships/customXml" Target="../ink/ink311.xml"/><Relationship Id="rId34" Type="http://schemas.openxmlformats.org/officeDocument/2006/relationships/customXml" Target="../ink/ink273.xml"/><Relationship Id="rId50" Type="http://schemas.openxmlformats.org/officeDocument/2006/relationships/customXml" Target="../ink/ink281.xml"/><Relationship Id="rId55" Type="http://schemas.openxmlformats.org/officeDocument/2006/relationships/image" Target="../media/image97.png"/><Relationship Id="rId76" Type="http://schemas.openxmlformats.org/officeDocument/2006/relationships/customXml" Target="../ink/ink294.xml"/><Relationship Id="rId97" Type="http://schemas.openxmlformats.org/officeDocument/2006/relationships/customXml" Target="../ink/ink305.xml"/><Relationship Id="rId104" Type="http://schemas.openxmlformats.org/officeDocument/2006/relationships/image" Target="../media/image154.png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302.xml"/><Relationship Id="rId2" Type="http://schemas.openxmlformats.org/officeDocument/2006/relationships/customXml" Target="../ink/ink257.xml"/><Relationship Id="rId2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8.xml"/><Relationship Id="rId117" Type="http://schemas.openxmlformats.org/officeDocument/2006/relationships/customXml" Target="../ink/ink374.xml"/><Relationship Id="rId21" Type="http://schemas.openxmlformats.org/officeDocument/2006/relationships/image" Target="../media/image81.png"/><Relationship Id="rId42" Type="http://schemas.openxmlformats.org/officeDocument/2006/relationships/customXml" Target="../ink/ink336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349.xml"/><Relationship Id="rId84" Type="http://schemas.openxmlformats.org/officeDocument/2006/relationships/customXml" Target="../ink/ink357.xml"/><Relationship Id="rId89" Type="http://schemas.openxmlformats.org/officeDocument/2006/relationships/image" Target="../media/image112.png"/><Relationship Id="rId112" Type="http://schemas.openxmlformats.org/officeDocument/2006/relationships/image" Target="../media/image158.png"/><Relationship Id="rId16" Type="http://schemas.openxmlformats.org/officeDocument/2006/relationships/customXml" Target="../ink/ink323.xml"/><Relationship Id="rId107" Type="http://schemas.openxmlformats.org/officeDocument/2006/relationships/customXml" Target="../ink/ink369.xml"/><Relationship Id="rId11" Type="http://schemas.openxmlformats.org/officeDocument/2006/relationships/image" Target="../media/image76.png"/><Relationship Id="rId32" Type="http://schemas.openxmlformats.org/officeDocument/2006/relationships/customXml" Target="../ink/ink331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344.xml"/><Relationship Id="rId74" Type="http://schemas.openxmlformats.org/officeDocument/2006/relationships/customXml" Target="../ink/ink352.xml"/><Relationship Id="rId79" Type="http://schemas.openxmlformats.org/officeDocument/2006/relationships/image" Target="../media/image107.png"/><Relationship Id="rId102" Type="http://schemas.openxmlformats.org/officeDocument/2006/relationships/image" Target="../media/image153.png"/><Relationship Id="rId123" Type="http://schemas.openxmlformats.org/officeDocument/2006/relationships/customXml" Target="../ink/ink377.xml"/><Relationship Id="rId128" Type="http://schemas.openxmlformats.org/officeDocument/2006/relationships/image" Target="../media/image168.png"/><Relationship Id="rId5" Type="http://schemas.openxmlformats.org/officeDocument/2006/relationships/image" Target="../media/image73.png"/><Relationship Id="rId90" Type="http://schemas.openxmlformats.org/officeDocument/2006/relationships/customXml" Target="../ink/ink360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322.xml"/><Relationship Id="rId22" Type="http://schemas.openxmlformats.org/officeDocument/2006/relationships/customXml" Target="../ink/ink326.xml"/><Relationship Id="rId27" Type="http://schemas.openxmlformats.org/officeDocument/2006/relationships/image" Target="../media/image84.png"/><Relationship Id="rId30" Type="http://schemas.openxmlformats.org/officeDocument/2006/relationships/customXml" Target="../ink/ink330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339.xml"/><Relationship Id="rId56" Type="http://schemas.openxmlformats.org/officeDocument/2006/relationships/customXml" Target="../ink/ink343.xml"/><Relationship Id="rId64" Type="http://schemas.openxmlformats.org/officeDocument/2006/relationships/customXml" Target="../ink/ink347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40.png"/><Relationship Id="rId105" Type="http://schemas.openxmlformats.org/officeDocument/2006/relationships/customXml" Target="../ink/ink368.xml"/><Relationship Id="rId113" Type="http://schemas.openxmlformats.org/officeDocument/2006/relationships/customXml" Target="../ink/ink372.xml"/><Relationship Id="rId118" Type="http://schemas.openxmlformats.org/officeDocument/2006/relationships/image" Target="../media/image163.png"/><Relationship Id="rId126" Type="http://schemas.openxmlformats.org/officeDocument/2006/relationships/image" Target="../media/image167.png"/><Relationship Id="rId8" Type="http://schemas.openxmlformats.org/officeDocument/2006/relationships/customXml" Target="../ink/ink319.xml"/><Relationship Id="rId51" Type="http://schemas.openxmlformats.org/officeDocument/2006/relationships/image" Target="../media/image95.png"/><Relationship Id="rId72" Type="http://schemas.openxmlformats.org/officeDocument/2006/relationships/customXml" Target="../ink/ink351.xml"/><Relationship Id="rId80" Type="http://schemas.openxmlformats.org/officeDocument/2006/relationships/customXml" Target="../ink/ink355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41.png"/><Relationship Id="rId121" Type="http://schemas.openxmlformats.org/officeDocument/2006/relationships/customXml" Target="../ink/ink376.xml"/><Relationship Id="rId3" Type="http://schemas.openxmlformats.org/officeDocument/2006/relationships/image" Target="../media/image72.png"/><Relationship Id="rId12" Type="http://schemas.openxmlformats.org/officeDocument/2006/relationships/customXml" Target="../ink/ink321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334.xml"/><Relationship Id="rId46" Type="http://schemas.openxmlformats.org/officeDocument/2006/relationships/customXml" Target="../ink/ink338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367.xml"/><Relationship Id="rId108" Type="http://schemas.openxmlformats.org/officeDocument/2006/relationships/image" Target="../media/image156.png"/><Relationship Id="rId116" Type="http://schemas.openxmlformats.org/officeDocument/2006/relationships/image" Target="../media/image162.png"/><Relationship Id="rId124" Type="http://schemas.openxmlformats.org/officeDocument/2006/relationships/image" Target="../media/image166.png"/><Relationship Id="rId129" Type="http://schemas.openxmlformats.org/officeDocument/2006/relationships/customXml" Target="../ink/ink380.xml"/><Relationship Id="rId20" Type="http://schemas.openxmlformats.org/officeDocument/2006/relationships/customXml" Target="../ink/ink325.xml"/><Relationship Id="rId41" Type="http://schemas.openxmlformats.org/officeDocument/2006/relationships/image" Target="../media/image90.png"/><Relationship Id="rId54" Type="http://schemas.openxmlformats.org/officeDocument/2006/relationships/customXml" Target="../ink/ink342.xml"/><Relationship Id="rId62" Type="http://schemas.openxmlformats.org/officeDocument/2006/relationships/customXml" Target="../ink/ink346.xml"/><Relationship Id="rId70" Type="http://schemas.openxmlformats.org/officeDocument/2006/relationships/customXml" Target="../ink/ink350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359.xml"/><Relationship Id="rId91" Type="http://schemas.openxmlformats.org/officeDocument/2006/relationships/image" Target="../media/image113.png"/><Relationship Id="rId96" Type="http://schemas.openxmlformats.org/officeDocument/2006/relationships/customXml" Target="../ink/ink363.xml"/><Relationship Id="rId111" Type="http://schemas.openxmlformats.org/officeDocument/2006/relationships/customXml" Target="../ink/ink3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8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329.xml"/><Relationship Id="rId36" Type="http://schemas.openxmlformats.org/officeDocument/2006/relationships/customXml" Target="../ink/ink333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55.png"/><Relationship Id="rId114" Type="http://schemas.openxmlformats.org/officeDocument/2006/relationships/image" Target="../media/image159.png"/><Relationship Id="rId119" Type="http://schemas.openxmlformats.org/officeDocument/2006/relationships/customXml" Target="../ink/ink375.xml"/><Relationship Id="rId127" Type="http://schemas.openxmlformats.org/officeDocument/2006/relationships/customXml" Target="../ink/ink379.xml"/><Relationship Id="rId10" Type="http://schemas.openxmlformats.org/officeDocument/2006/relationships/customXml" Target="../ink/ink320.xml"/><Relationship Id="rId31" Type="http://schemas.openxmlformats.org/officeDocument/2006/relationships/image" Target="../media/image86.png"/><Relationship Id="rId44" Type="http://schemas.openxmlformats.org/officeDocument/2006/relationships/customXml" Target="../ink/ink337.xml"/><Relationship Id="rId52" Type="http://schemas.openxmlformats.org/officeDocument/2006/relationships/customXml" Target="../ink/ink341.xml"/><Relationship Id="rId60" Type="http://schemas.openxmlformats.org/officeDocument/2006/relationships/customXml" Target="../ink/ink345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354.xml"/><Relationship Id="rId81" Type="http://schemas.openxmlformats.org/officeDocument/2006/relationships/image" Target="../media/image108.png"/><Relationship Id="rId86" Type="http://schemas.openxmlformats.org/officeDocument/2006/relationships/customXml" Target="../ink/ink358.xml"/><Relationship Id="rId94" Type="http://schemas.openxmlformats.org/officeDocument/2006/relationships/customXml" Target="../ink/ink362.xml"/><Relationship Id="rId99" Type="http://schemas.openxmlformats.org/officeDocument/2006/relationships/customXml" Target="../ink/ink365.xml"/><Relationship Id="rId101" Type="http://schemas.openxmlformats.org/officeDocument/2006/relationships/customXml" Target="../ink/ink366.xml"/><Relationship Id="rId122" Type="http://schemas.openxmlformats.org/officeDocument/2006/relationships/image" Target="../media/image165.png"/><Relationship Id="rId130" Type="http://schemas.openxmlformats.org/officeDocument/2006/relationships/image" Target="../media/image169.png"/><Relationship Id="rId4" Type="http://schemas.openxmlformats.org/officeDocument/2006/relationships/customXml" Target="../ink/ink317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324.xml"/><Relationship Id="rId39" Type="http://schemas.openxmlformats.org/officeDocument/2006/relationships/image" Target="../media/image33.png"/><Relationship Id="rId109" Type="http://schemas.openxmlformats.org/officeDocument/2006/relationships/customXml" Target="../ink/ink370.xml"/><Relationship Id="rId34" Type="http://schemas.openxmlformats.org/officeDocument/2006/relationships/customXml" Target="../ink/ink332.xml"/><Relationship Id="rId50" Type="http://schemas.openxmlformats.org/officeDocument/2006/relationships/customXml" Target="../ink/ink340.xml"/><Relationship Id="rId55" Type="http://schemas.openxmlformats.org/officeDocument/2006/relationships/image" Target="../media/image97.png"/><Relationship Id="rId76" Type="http://schemas.openxmlformats.org/officeDocument/2006/relationships/customXml" Target="../ink/ink353.xml"/><Relationship Id="rId97" Type="http://schemas.openxmlformats.org/officeDocument/2006/relationships/customXml" Target="../ink/ink364.xml"/><Relationship Id="rId104" Type="http://schemas.openxmlformats.org/officeDocument/2006/relationships/image" Target="../media/image154.png"/><Relationship Id="rId120" Type="http://schemas.openxmlformats.org/officeDocument/2006/relationships/image" Target="../media/image164.png"/><Relationship Id="rId125" Type="http://schemas.openxmlformats.org/officeDocument/2006/relationships/customXml" Target="../ink/ink378.xml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361.xml"/><Relationship Id="rId2" Type="http://schemas.openxmlformats.org/officeDocument/2006/relationships/customXml" Target="../ink/ink316.xml"/><Relationship Id="rId29" Type="http://schemas.openxmlformats.org/officeDocument/2006/relationships/image" Target="../media/image85.png"/><Relationship Id="rId24" Type="http://schemas.openxmlformats.org/officeDocument/2006/relationships/customXml" Target="../ink/ink327.xml"/><Relationship Id="rId40" Type="http://schemas.openxmlformats.org/officeDocument/2006/relationships/customXml" Target="../ink/ink335.xml"/><Relationship Id="rId45" Type="http://schemas.openxmlformats.org/officeDocument/2006/relationships/image" Target="../media/image92.png"/><Relationship Id="rId66" Type="http://schemas.openxmlformats.org/officeDocument/2006/relationships/customXml" Target="../ink/ink348.xml"/><Relationship Id="rId87" Type="http://schemas.openxmlformats.org/officeDocument/2006/relationships/image" Target="../media/image111.png"/><Relationship Id="rId110" Type="http://schemas.openxmlformats.org/officeDocument/2006/relationships/image" Target="../media/image157.png"/><Relationship Id="rId115" Type="http://schemas.openxmlformats.org/officeDocument/2006/relationships/customXml" Target="../ink/ink373.xml"/><Relationship Id="rId61" Type="http://schemas.openxmlformats.org/officeDocument/2006/relationships/image" Target="../media/image100.png"/><Relationship Id="rId82" Type="http://schemas.openxmlformats.org/officeDocument/2006/relationships/customXml" Target="../ink/ink356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3.xml"/><Relationship Id="rId117" Type="http://schemas.openxmlformats.org/officeDocument/2006/relationships/customXml" Target="../ink/ink439.xml"/><Relationship Id="rId21" Type="http://schemas.openxmlformats.org/officeDocument/2006/relationships/image" Target="../media/image81.png"/><Relationship Id="rId42" Type="http://schemas.openxmlformats.org/officeDocument/2006/relationships/customXml" Target="../ink/ink401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414.xml"/><Relationship Id="rId84" Type="http://schemas.openxmlformats.org/officeDocument/2006/relationships/customXml" Target="../ink/ink422.xml"/><Relationship Id="rId89" Type="http://schemas.openxmlformats.org/officeDocument/2006/relationships/image" Target="../media/image112.png"/><Relationship Id="rId112" Type="http://schemas.openxmlformats.org/officeDocument/2006/relationships/image" Target="../media/image170.png"/><Relationship Id="rId16" Type="http://schemas.openxmlformats.org/officeDocument/2006/relationships/customXml" Target="../ink/ink388.xml"/><Relationship Id="rId107" Type="http://schemas.openxmlformats.org/officeDocument/2006/relationships/customXml" Target="../ink/ink434.xml"/><Relationship Id="rId11" Type="http://schemas.openxmlformats.org/officeDocument/2006/relationships/image" Target="../media/image76.png"/><Relationship Id="rId32" Type="http://schemas.openxmlformats.org/officeDocument/2006/relationships/customXml" Target="../ink/ink396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409.xml"/><Relationship Id="rId74" Type="http://schemas.openxmlformats.org/officeDocument/2006/relationships/customXml" Target="../ink/ink417.xml"/><Relationship Id="rId79" Type="http://schemas.openxmlformats.org/officeDocument/2006/relationships/image" Target="../media/image107.png"/><Relationship Id="rId102" Type="http://schemas.openxmlformats.org/officeDocument/2006/relationships/image" Target="../media/image155.png"/><Relationship Id="rId123" Type="http://schemas.openxmlformats.org/officeDocument/2006/relationships/customXml" Target="../ink/ink442.xml"/><Relationship Id="rId5" Type="http://schemas.openxmlformats.org/officeDocument/2006/relationships/image" Target="../media/image73.png"/><Relationship Id="rId61" Type="http://schemas.openxmlformats.org/officeDocument/2006/relationships/image" Target="../media/image100.png"/><Relationship Id="rId82" Type="http://schemas.openxmlformats.org/officeDocument/2006/relationships/customXml" Target="../ink/ink421.xml"/><Relationship Id="rId90" Type="http://schemas.openxmlformats.org/officeDocument/2006/relationships/customXml" Target="../ink/ink425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387.xml"/><Relationship Id="rId22" Type="http://schemas.openxmlformats.org/officeDocument/2006/relationships/customXml" Target="../ink/ink391.xml"/><Relationship Id="rId27" Type="http://schemas.openxmlformats.org/officeDocument/2006/relationships/image" Target="../media/image84.png"/><Relationship Id="rId30" Type="http://schemas.openxmlformats.org/officeDocument/2006/relationships/customXml" Target="../ink/ink395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404.xml"/><Relationship Id="rId56" Type="http://schemas.openxmlformats.org/officeDocument/2006/relationships/customXml" Target="../ink/ink408.xml"/><Relationship Id="rId64" Type="http://schemas.openxmlformats.org/officeDocument/2006/relationships/customXml" Target="../ink/ink412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54.png"/><Relationship Id="rId105" Type="http://schemas.openxmlformats.org/officeDocument/2006/relationships/customXml" Target="../ink/ink433.xml"/><Relationship Id="rId113" Type="http://schemas.openxmlformats.org/officeDocument/2006/relationships/customXml" Target="../ink/ink437.xml"/><Relationship Id="rId118" Type="http://schemas.openxmlformats.org/officeDocument/2006/relationships/image" Target="../media/image173.png"/><Relationship Id="rId126" Type="http://schemas.openxmlformats.org/officeDocument/2006/relationships/image" Target="../media/image177.png"/><Relationship Id="rId8" Type="http://schemas.openxmlformats.org/officeDocument/2006/relationships/customXml" Target="../ink/ink384.xml"/><Relationship Id="rId51" Type="http://schemas.openxmlformats.org/officeDocument/2006/relationships/image" Target="../media/image95.png"/><Relationship Id="rId72" Type="http://schemas.openxmlformats.org/officeDocument/2006/relationships/customXml" Target="../ink/ink416.xml"/><Relationship Id="rId80" Type="http://schemas.openxmlformats.org/officeDocument/2006/relationships/customXml" Target="../ink/ink420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53.png"/><Relationship Id="rId121" Type="http://schemas.openxmlformats.org/officeDocument/2006/relationships/customXml" Target="../ink/ink441.xml"/><Relationship Id="rId3" Type="http://schemas.openxmlformats.org/officeDocument/2006/relationships/image" Target="../media/image72.png"/><Relationship Id="rId12" Type="http://schemas.openxmlformats.org/officeDocument/2006/relationships/customXml" Target="../ink/ink386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399.xml"/><Relationship Id="rId46" Type="http://schemas.openxmlformats.org/officeDocument/2006/relationships/customXml" Target="../ink/ink403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432.xml"/><Relationship Id="rId108" Type="http://schemas.openxmlformats.org/officeDocument/2006/relationships/image" Target="../media/image158.png"/><Relationship Id="rId116" Type="http://schemas.openxmlformats.org/officeDocument/2006/relationships/image" Target="../media/image172.png"/><Relationship Id="rId124" Type="http://schemas.openxmlformats.org/officeDocument/2006/relationships/image" Target="../media/image176.png"/><Relationship Id="rId20" Type="http://schemas.openxmlformats.org/officeDocument/2006/relationships/customXml" Target="../ink/ink390.xml"/><Relationship Id="rId41" Type="http://schemas.openxmlformats.org/officeDocument/2006/relationships/image" Target="../media/image90.png"/><Relationship Id="rId54" Type="http://schemas.openxmlformats.org/officeDocument/2006/relationships/customXml" Target="../ink/ink407.xml"/><Relationship Id="rId62" Type="http://schemas.openxmlformats.org/officeDocument/2006/relationships/customXml" Target="../ink/ink411.xml"/><Relationship Id="rId70" Type="http://schemas.openxmlformats.org/officeDocument/2006/relationships/customXml" Target="../ink/ink415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424.xml"/><Relationship Id="rId91" Type="http://schemas.openxmlformats.org/officeDocument/2006/relationships/image" Target="../media/image113.png"/><Relationship Id="rId96" Type="http://schemas.openxmlformats.org/officeDocument/2006/relationships/customXml" Target="../ink/ink428.xml"/><Relationship Id="rId111" Type="http://schemas.openxmlformats.org/officeDocument/2006/relationships/customXml" Target="../ink/ink4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3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394.xml"/><Relationship Id="rId36" Type="http://schemas.openxmlformats.org/officeDocument/2006/relationships/customXml" Target="../ink/ink398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57.png"/><Relationship Id="rId114" Type="http://schemas.openxmlformats.org/officeDocument/2006/relationships/image" Target="../media/image171.png"/><Relationship Id="rId119" Type="http://schemas.openxmlformats.org/officeDocument/2006/relationships/customXml" Target="../ink/ink440.xml"/><Relationship Id="rId10" Type="http://schemas.openxmlformats.org/officeDocument/2006/relationships/customXml" Target="../ink/ink385.xml"/><Relationship Id="rId31" Type="http://schemas.openxmlformats.org/officeDocument/2006/relationships/image" Target="../media/image86.png"/><Relationship Id="rId44" Type="http://schemas.openxmlformats.org/officeDocument/2006/relationships/customXml" Target="../ink/ink402.xml"/><Relationship Id="rId52" Type="http://schemas.openxmlformats.org/officeDocument/2006/relationships/customXml" Target="../ink/ink406.xml"/><Relationship Id="rId60" Type="http://schemas.openxmlformats.org/officeDocument/2006/relationships/customXml" Target="../ink/ink410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419.xml"/><Relationship Id="rId81" Type="http://schemas.openxmlformats.org/officeDocument/2006/relationships/image" Target="../media/image108.png"/><Relationship Id="rId86" Type="http://schemas.openxmlformats.org/officeDocument/2006/relationships/customXml" Target="../ink/ink423.xml"/><Relationship Id="rId94" Type="http://schemas.openxmlformats.org/officeDocument/2006/relationships/customXml" Target="../ink/ink427.xml"/><Relationship Id="rId99" Type="http://schemas.openxmlformats.org/officeDocument/2006/relationships/customXml" Target="../ink/ink430.xml"/><Relationship Id="rId101" Type="http://schemas.openxmlformats.org/officeDocument/2006/relationships/customXml" Target="../ink/ink431.xml"/><Relationship Id="rId122" Type="http://schemas.openxmlformats.org/officeDocument/2006/relationships/image" Target="../media/image175.png"/><Relationship Id="rId4" Type="http://schemas.openxmlformats.org/officeDocument/2006/relationships/customXml" Target="../ink/ink382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389.xml"/><Relationship Id="rId39" Type="http://schemas.openxmlformats.org/officeDocument/2006/relationships/image" Target="../media/image33.png"/><Relationship Id="rId109" Type="http://schemas.openxmlformats.org/officeDocument/2006/relationships/customXml" Target="../ink/ink435.xml"/><Relationship Id="rId34" Type="http://schemas.openxmlformats.org/officeDocument/2006/relationships/customXml" Target="../ink/ink397.xml"/><Relationship Id="rId50" Type="http://schemas.openxmlformats.org/officeDocument/2006/relationships/customXml" Target="../ink/ink405.xml"/><Relationship Id="rId55" Type="http://schemas.openxmlformats.org/officeDocument/2006/relationships/image" Target="../media/image97.png"/><Relationship Id="rId76" Type="http://schemas.openxmlformats.org/officeDocument/2006/relationships/customXml" Target="../ink/ink418.xml"/><Relationship Id="rId97" Type="http://schemas.openxmlformats.org/officeDocument/2006/relationships/customXml" Target="../ink/ink429.xml"/><Relationship Id="rId104" Type="http://schemas.openxmlformats.org/officeDocument/2006/relationships/image" Target="../media/image156.png"/><Relationship Id="rId120" Type="http://schemas.openxmlformats.org/officeDocument/2006/relationships/image" Target="../media/image174.png"/><Relationship Id="rId125" Type="http://schemas.openxmlformats.org/officeDocument/2006/relationships/customXml" Target="../ink/ink443.xml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426.xml"/><Relationship Id="rId2" Type="http://schemas.openxmlformats.org/officeDocument/2006/relationships/customXml" Target="../ink/ink381.xml"/><Relationship Id="rId29" Type="http://schemas.openxmlformats.org/officeDocument/2006/relationships/image" Target="../media/image85.png"/><Relationship Id="rId24" Type="http://schemas.openxmlformats.org/officeDocument/2006/relationships/customXml" Target="../ink/ink392.xml"/><Relationship Id="rId40" Type="http://schemas.openxmlformats.org/officeDocument/2006/relationships/customXml" Target="../ink/ink400.xml"/><Relationship Id="rId45" Type="http://schemas.openxmlformats.org/officeDocument/2006/relationships/image" Target="../media/image92.png"/><Relationship Id="rId66" Type="http://schemas.openxmlformats.org/officeDocument/2006/relationships/customXml" Target="../ink/ink413.xml"/><Relationship Id="rId87" Type="http://schemas.openxmlformats.org/officeDocument/2006/relationships/image" Target="../media/image111.png"/><Relationship Id="rId110" Type="http://schemas.openxmlformats.org/officeDocument/2006/relationships/image" Target="../media/image159.png"/><Relationship Id="rId115" Type="http://schemas.openxmlformats.org/officeDocument/2006/relationships/customXml" Target="../ink/ink438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6.xml"/><Relationship Id="rId21" Type="http://schemas.openxmlformats.org/officeDocument/2006/relationships/image" Target="../media/image81.png"/><Relationship Id="rId42" Type="http://schemas.openxmlformats.org/officeDocument/2006/relationships/customXml" Target="../ink/ink464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477.xml"/><Relationship Id="rId84" Type="http://schemas.openxmlformats.org/officeDocument/2006/relationships/customXml" Target="../ink/ink485.xml"/><Relationship Id="rId89" Type="http://schemas.openxmlformats.org/officeDocument/2006/relationships/image" Target="../media/image112.png"/><Relationship Id="rId112" Type="http://schemas.openxmlformats.org/officeDocument/2006/relationships/image" Target="../media/image185.png"/><Relationship Id="rId2" Type="http://schemas.openxmlformats.org/officeDocument/2006/relationships/customXml" Target="../ink/ink444.xml"/><Relationship Id="rId16" Type="http://schemas.openxmlformats.org/officeDocument/2006/relationships/customXml" Target="../ink/ink451.xml"/><Relationship Id="rId29" Type="http://schemas.openxmlformats.org/officeDocument/2006/relationships/image" Target="../media/image85.png"/><Relationship Id="rId107" Type="http://schemas.openxmlformats.org/officeDocument/2006/relationships/customXml" Target="../ink/ink497.xml"/><Relationship Id="rId11" Type="http://schemas.openxmlformats.org/officeDocument/2006/relationships/image" Target="../media/image76.png"/><Relationship Id="rId24" Type="http://schemas.openxmlformats.org/officeDocument/2006/relationships/customXml" Target="../ink/ink455.xml"/><Relationship Id="rId32" Type="http://schemas.openxmlformats.org/officeDocument/2006/relationships/customXml" Target="../ink/ink459.xml"/><Relationship Id="rId37" Type="http://schemas.openxmlformats.org/officeDocument/2006/relationships/image" Target="../media/image89.png"/><Relationship Id="rId40" Type="http://schemas.openxmlformats.org/officeDocument/2006/relationships/customXml" Target="../ink/ink463.xml"/><Relationship Id="rId45" Type="http://schemas.openxmlformats.org/officeDocument/2006/relationships/image" Target="../media/image92.png"/><Relationship Id="rId53" Type="http://schemas.openxmlformats.org/officeDocument/2006/relationships/image" Target="../media/image96.png"/><Relationship Id="rId58" Type="http://schemas.openxmlformats.org/officeDocument/2006/relationships/customXml" Target="../ink/ink472.xml"/><Relationship Id="rId66" Type="http://schemas.openxmlformats.org/officeDocument/2006/relationships/customXml" Target="../ink/ink476.xml"/><Relationship Id="rId74" Type="http://schemas.openxmlformats.org/officeDocument/2006/relationships/customXml" Target="../ink/ink480.xml"/><Relationship Id="rId79" Type="http://schemas.openxmlformats.org/officeDocument/2006/relationships/image" Target="../media/image107.png"/><Relationship Id="rId87" Type="http://schemas.openxmlformats.org/officeDocument/2006/relationships/image" Target="../media/image111.png"/><Relationship Id="rId102" Type="http://schemas.openxmlformats.org/officeDocument/2006/relationships/image" Target="../media/image180.png"/><Relationship Id="rId110" Type="http://schemas.openxmlformats.org/officeDocument/2006/relationships/image" Target="../media/image184.png"/><Relationship Id="rId5" Type="http://schemas.openxmlformats.org/officeDocument/2006/relationships/image" Target="../media/image73.png"/><Relationship Id="rId61" Type="http://schemas.openxmlformats.org/officeDocument/2006/relationships/image" Target="../media/image100.png"/><Relationship Id="rId82" Type="http://schemas.openxmlformats.org/officeDocument/2006/relationships/customXml" Target="../ink/ink484.xml"/><Relationship Id="rId90" Type="http://schemas.openxmlformats.org/officeDocument/2006/relationships/customXml" Target="../ink/ink488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450.xml"/><Relationship Id="rId22" Type="http://schemas.openxmlformats.org/officeDocument/2006/relationships/customXml" Target="../ink/ink454.xml"/><Relationship Id="rId27" Type="http://schemas.openxmlformats.org/officeDocument/2006/relationships/image" Target="../media/image84.png"/><Relationship Id="rId30" Type="http://schemas.openxmlformats.org/officeDocument/2006/relationships/customXml" Target="../ink/ink458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467.xml"/><Relationship Id="rId56" Type="http://schemas.openxmlformats.org/officeDocument/2006/relationships/customXml" Target="../ink/ink471.xml"/><Relationship Id="rId64" Type="http://schemas.openxmlformats.org/officeDocument/2006/relationships/customXml" Target="../ink/ink475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79.png"/><Relationship Id="rId105" Type="http://schemas.openxmlformats.org/officeDocument/2006/relationships/customXml" Target="../ink/ink496.xml"/><Relationship Id="rId8" Type="http://schemas.openxmlformats.org/officeDocument/2006/relationships/customXml" Target="../ink/ink447.xml"/><Relationship Id="rId51" Type="http://schemas.openxmlformats.org/officeDocument/2006/relationships/image" Target="../media/image95.png"/><Relationship Id="rId72" Type="http://schemas.openxmlformats.org/officeDocument/2006/relationships/customXml" Target="../ink/ink479.xml"/><Relationship Id="rId80" Type="http://schemas.openxmlformats.org/officeDocument/2006/relationships/customXml" Target="../ink/ink483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78.png"/><Relationship Id="rId3" Type="http://schemas.openxmlformats.org/officeDocument/2006/relationships/image" Target="../media/image72.png"/><Relationship Id="rId12" Type="http://schemas.openxmlformats.org/officeDocument/2006/relationships/customXml" Target="../ink/ink449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462.xml"/><Relationship Id="rId46" Type="http://schemas.openxmlformats.org/officeDocument/2006/relationships/customXml" Target="../ink/ink466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495.xml"/><Relationship Id="rId108" Type="http://schemas.openxmlformats.org/officeDocument/2006/relationships/image" Target="../media/image183.png"/><Relationship Id="rId20" Type="http://schemas.openxmlformats.org/officeDocument/2006/relationships/customXml" Target="../ink/ink453.xml"/><Relationship Id="rId41" Type="http://schemas.openxmlformats.org/officeDocument/2006/relationships/image" Target="../media/image90.png"/><Relationship Id="rId54" Type="http://schemas.openxmlformats.org/officeDocument/2006/relationships/customXml" Target="../ink/ink470.xml"/><Relationship Id="rId62" Type="http://schemas.openxmlformats.org/officeDocument/2006/relationships/customXml" Target="../ink/ink474.xml"/><Relationship Id="rId70" Type="http://schemas.openxmlformats.org/officeDocument/2006/relationships/customXml" Target="../ink/ink478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487.xml"/><Relationship Id="rId91" Type="http://schemas.openxmlformats.org/officeDocument/2006/relationships/image" Target="../media/image113.png"/><Relationship Id="rId96" Type="http://schemas.openxmlformats.org/officeDocument/2006/relationships/customXml" Target="../ink/ink491.xml"/><Relationship Id="rId111" Type="http://schemas.openxmlformats.org/officeDocument/2006/relationships/customXml" Target="../ink/ink4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6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457.xml"/><Relationship Id="rId36" Type="http://schemas.openxmlformats.org/officeDocument/2006/relationships/customXml" Target="../ink/ink461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82.png"/><Relationship Id="rId10" Type="http://schemas.openxmlformats.org/officeDocument/2006/relationships/customXml" Target="../ink/ink448.xml"/><Relationship Id="rId31" Type="http://schemas.openxmlformats.org/officeDocument/2006/relationships/image" Target="../media/image86.png"/><Relationship Id="rId44" Type="http://schemas.openxmlformats.org/officeDocument/2006/relationships/customXml" Target="../ink/ink465.xml"/><Relationship Id="rId52" Type="http://schemas.openxmlformats.org/officeDocument/2006/relationships/customXml" Target="../ink/ink469.xml"/><Relationship Id="rId60" Type="http://schemas.openxmlformats.org/officeDocument/2006/relationships/customXml" Target="../ink/ink473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482.xml"/><Relationship Id="rId81" Type="http://schemas.openxmlformats.org/officeDocument/2006/relationships/image" Target="../media/image108.png"/><Relationship Id="rId86" Type="http://schemas.openxmlformats.org/officeDocument/2006/relationships/customXml" Target="../ink/ink486.xml"/><Relationship Id="rId94" Type="http://schemas.openxmlformats.org/officeDocument/2006/relationships/customXml" Target="../ink/ink490.xml"/><Relationship Id="rId99" Type="http://schemas.openxmlformats.org/officeDocument/2006/relationships/customXml" Target="../ink/ink493.xml"/><Relationship Id="rId101" Type="http://schemas.openxmlformats.org/officeDocument/2006/relationships/customXml" Target="../ink/ink494.xml"/><Relationship Id="rId4" Type="http://schemas.openxmlformats.org/officeDocument/2006/relationships/customXml" Target="../ink/ink445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452.xml"/><Relationship Id="rId39" Type="http://schemas.openxmlformats.org/officeDocument/2006/relationships/image" Target="../media/image33.png"/><Relationship Id="rId109" Type="http://schemas.openxmlformats.org/officeDocument/2006/relationships/customXml" Target="../ink/ink498.xml"/><Relationship Id="rId34" Type="http://schemas.openxmlformats.org/officeDocument/2006/relationships/customXml" Target="../ink/ink460.xml"/><Relationship Id="rId50" Type="http://schemas.openxmlformats.org/officeDocument/2006/relationships/customXml" Target="../ink/ink468.xml"/><Relationship Id="rId55" Type="http://schemas.openxmlformats.org/officeDocument/2006/relationships/image" Target="../media/image97.png"/><Relationship Id="rId76" Type="http://schemas.openxmlformats.org/officeDocument/2006/relationships/customXml" Target="../ink/ink481.xml"/><Relationship Id="rId97" Type="http://schemas.openxmlformats.org/officeDocument/2006/relationships/customXml" Target="../ink/ink492.xml"/><Relationship Id="rId104" Type="http://schemas.openxmlformats.org/officeDocument/2006/relationships/image" Target="../media/image181.png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48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0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customXml" Target="../ink/ink501.xml"/><Relationship Id="rId4" Type="http://schemas.openxmlformats.org/officeDocument/2006/relationships/image" Target="../media/image1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5.png"/><Relationship Id="rId5" Type="http://schemas.openxmlformats.org/officeDocument/2006/relationships/image" Target="../media/image2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4.xml"/><Relationship Id="rId21" Type="http://schemas.openxmlformats.org/officeDocument/2006/relationships/image" Target="../media/image81.png"/><Relationship Id="rId42" Type="http://schemas.openxmlformats.org/officeDocument/2006/relationships/customXml" Target="../ink/ink522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535.xml"/><Relationship Id="rId84" Type="http://schemas.openxmlformats.org/officeDocument/2006/relationships/customXml" Target="../ink/ink543.xml"/><Relationship Id="rId89" Type="http://schemas.openxmlformats.org/officeDocument/2006/relationships/image" Target="../media/image112.png"/><Relationship Id="rId112" Type="http://schemas.openxmlformats.org/officeDocument/2006/relationships/customXml" Target="../ink/ink557.xml"/><Relationship Id="rId16" Type="http://schemas.openxmlformats.org/officeDocument/2006/relationships/customXml" Target="../ink/ink509.xml"/><Relationship Id="rId107" Type="http://schemas.openxmlformats.org/officeDocument/2006/relationships/image" Target="../media/image67.png"/><Relationship Id="rId11" Type="http://schemas.openxmlformats.org/officeDocument/2006/relationships/image" Target="../media/image76.png"/><Relationship Id="rId24" Type="http://schemas.openxmlformats.org/officeDocument/2006/relationships/customXml" Target="../ink/ink513.xml"/><Relationship Id="rId32" Type="http://schemas.openxmlformats.org/officeDocument/2006/relationships/customXml" Target="../ink/ink517.xml"/><Relationship Id="rId37" Type="http://schemas.openxmlformats.org/officeDocument/2006/relationships/image" Target="../media/image89.png"/><Relationship Id="rId40" Type="http://schemas.openxmlformats.org/officeDocument/2006/relationships/customXml" Target="../ink/ink521.xml"/><Relationship Id="rId45" Type="http://schemas.openxmlformats.org/officeDocument/2006/relationships/image" Target="../media/image92.png"/><Relationship Id="rId53" Type="http://schemas.openxmlformats.org/officeDocument/2006/relationships/image" Target="../media/image96.png"/><Relationship Id="rId58" Type="http://schemas.openxmlformats.org/officeDocument/2006/relationships/customXml" Target="../ink/ink530.xml"/><Relationship Id="rId66" Type="http://schemas.openxmlformats.org/officeDocument/2006/relationships/customXml" Target="../ink/ink534.xml"/><Relationship Id="rId74" Type="http://schemas.openxmlformats.org/officeDocument/2006/relationships/customXml" Target="../ink/ink538.xml"/><Relationship Id="rId79" Type="http://schemas.openxmlformats.org/officeDocument/2006/relationships/image" Target="../media/image107.png"/><Relationship Id="rId87" Type="http://schemas.openxmlformats.org/officeDocument/2006/relationships/image" Target="../media/image111.png"/><Relationship Id="rId102" Type="http://schemas.openxmlformats.org/officeDocument/2006/relationships/customXml" Target="../ink/ink552.xml"/><Relationship Id="rId110" Type="http://schemas.openxmlformats.org/officeDocument/2006/relationships/customXml" Target="../ink/ink556.xml"/><Relationship Id="rId115" Type="http://schemas.openxmlformats.org/officeDocument/2006/relationships/image" Target="../media/image198.png"/><Relationship Id="rId5" Type="http://schemas.openxmlformats.org/officeDocument/2006/relationships/image" Target="../media/image73.png"/><Relationship Id="rId61" Type="http://schemas.openxmlformats.org/officeDocument/2006/relationships/image" Target="../media/image100.png"/><Relationship Id="rId82" Type="http://schemas.openxmlformats.org/officeDocument/2006/relationships/customXml" Target="../ink/ink542.xml"/><Relationship Id="rId90" Type="http://schemas.openxmlformats.org/officeDocument/2006/relationships/customXml" Target="../ink/ink546.xml"/><Relationship Id="rId95" Type="http://schemas.openxmlformats.org/officeDocument/2006/relationships/image" Target="../media/image189.png"/><Relationship Id="rId19" Type="http://schemas.openxmlformats.org/officeDocument/2006/relationships/image" Target="../media/image80.png"/><Relationship Id="rId14" Type="http://schemas.openxmlformats.org/officeDocument/2006/relationships/customXml" Target="../ink/ink508.xml"/><Relationship Id="rId22" Type="http://schemas.openxmlformats.org/officeDocument/2006/relationships/customXml" Target="../ink/ink512.xml"/><Relationship Id="rId27" Type="http://schemas.openxmlformats.org/officeDocument/2006/relationships/image" Target="../media/image84.png"/><Relationship Id="rId30" Type="http://schemas.openxmlformats.org/officeDocument/2006/relationships/customXml" Target="../ink/ink516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525.xml"/><Relationship Id="rId56" Type="http://schemas.openxmlformats.org/officeDocument/2006/relationships/customXml" Target="../ink/ink529.xml"/><Relationship Id="rId64" Type="http://schemas.openxmlformats.org/officeDocument/2006/relationships/customXml" Target="../ink/ink533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customXml" Target="../ink/ink551.xml"/><Relationship Id="rId105" Type="http://schemas.openxmlformats.org/officeDocument/2006/relationships/image" Target="../media/image194.png"/><Relationship Id="rId113" Type="http://schemas.openxmlformats.org/officeDocument/2006/relationships/image" Target="../media/image197.png"/><Relationship Id="rId8" Type="http://schemas.openxmlformats.org/officeDocument/2006/relationships/customXml" Target="../ink/ink505.xml"/><Relationship Id="rId51" Type="http://schemas.openxmlformats.org/officeDocument/2006/relationships/image" Target="../media/image95.png"/><Relationship Id="rId72" Type="http://schemas.openxmlformats.org/officeDocument/2006/relationships/customXml" Target="../ink/ink537.xml"/><Relationship Id="rId80" Type="http://schemas.openxmlformats.org/officeDocument/2006/relationships/customXml" Target="../ink/ink541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customXml" Target="../ink/ink550.xml"/><Relationship Id="rId3" Type="http://schemas.openxmlformats.org/officeDocument/2006/relationships/image" Target="../media/image72.png"/><Relationship Id="rId12" Type="http://schemas.openxmlformats.org/officeDocument/2006/relationships/customXml" Target="../ink/ink507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520.xml"/><Relationship Id="rId46" Type="http://schemas.openxmlformats.org/officeDocument/2006/relationships/customXml" Target="../ink/ink524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image" Target="../media/image193.png"/><Relationship Id="rId108" Type="http://schemas.openxmlformats.org/officeDocument/2006/relationships/customXml" Target="../ink/ink555.xml"/><Relationship Id="rId20" Type="http://schemas.openxmlformats.org/officeDocument/2006/relationships/customXml" Target="../ink/ink511.xml"/><Relationship Id="rId41" Type="http://schemas.openxmlformats.org/officeDocument/2006/relationships/image" Target="../media/image90.png"/><Relationship Id="rId54" Type="http://schemas.openxmlformats.org/officeDocument/2006/relationships/customXml" Target="../ink/ink528.xml"/><Relationship Id="rId62" Type="http://schemas.openxmlformats.org/officeDocument/2006/relationships/customXml" Target="../ink/ink532.xml"/><Relationship Id="rId70" Type="http://schemas.openxmlformats.org/officeDocument/2006/relationships/customXml" Target="../ink/ink536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545.xml"/><Relationship Id="rId91" Type="http://schemas.openxmlformats.org/officeDocument/2006/relationships/image" Target="../media/image113.png"/><Relationship Id="rId96" Type="http://schemas.openxmlformats.org/officeDocument/2006/relationships/customXml" Target="../ink/ink549.xml"/><Relationship Id="rId111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4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515.xml"/><Relationship Id="rId36" Type="http://schemas.openxmlformats.org/officeDocument/2006/relationships/customXml" Target="../ink/ink519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customXml" Target="../ink/ink554.xml"/><Relationship Id="rId114" Type="http://schemas.openxmlformats.org/officeDocument/2006/relationships/customXml" Target="../ink/ink558.xml"/><Relationship Id="rId10" Type="http://schemas.openxmlformats.org/officeDocument/2006/relationships/customXml" Target="../ink/ink506.xml"/><Relationship Id="rId31" Type="http://schemas.openxmlformats.org/officeDocument/2006/relationships/image" Target="../media/image86.png"/><Relationship Id="rId44" Type="http://schemas.openxmlformats.org/officeDocument/2006/relationships/customXml" Target="../ink/ink523.xml"/><Relationship Id="rId52" Type="http://schemas.openxmlformats.org/officeDocument/2006/relationships/customXml" Target="../ink/ink527.xml"/><Relationship Id="rId60" Type="http://schemas.openxmlformats.org/officeDocument/2006/relationships/customXml" Target="../ink/ink531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540.xml"/><Relationship Id="rId81" Type="http://schemas.openxmlformats.org/officeDocument/2006/relationships/image" Target="../media/image108.png"/><Relationship Id="rId86" Type="http://schemas.openxmlformats.org/officeDocument/2006/relationships/customXml" Target="../ink/ink544.xml"/><Relationship Id="rId94" Type="http://schemas.openxmlformats.org/officeDocument/2006/relationships/customXml" Target="../ink/ink548.xml"/><Relationship Id="rId99" Type="http://schemas.openxmlformats.org/officeDocument/2006/relationships/image" Target="../media/image191.png"/><Relationship Id="rId101" Type="http://schemas.openxmlformats.org/officeDocument/2006/relationships/image" Target="../media/image192.png"/><Relationship Id="rId4" Type="http://schemas.openxmlformats.org/officeDocument/2006/relationships/customXml" Target="../ink/ink503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510.xml"/><Relationship Id="rId39" Type="http://schemas.openxmlformats.org/officeDocument/2006/relationships/image" Target="../media/image33.png"/><Relationship Id="rId109" Type="http://schemas.openxmlformats.org/officeDocument/2006/relationships/image" Target="../media/image195.png"/><Relationship Id="rId34" Type="http://schemas.openxmlformats.org/officeDocument/2006/relationships/customXml" Target="../ink/ink518.xml"/><Relationship Id="rId50" Type="http://schemas.openxmlformats.org/officeDocument/2006/relationships/customXml" Target="../ink/ink526.xml"/><Relationship Id="rId55" Type="http://schemas.openxmlformats.org/officeDocument/2006/relationships/image" Target="../media/image97.png"/><Relationship Id="rId76" Type="http://schemas.openxmlformats.org/officeDocument/2006/relationships/customXml" Target="../ink/ink539.xml"/><Relationship Id="rId97" Type="http://schemas.openxmlformats.org/officeDocument/2006/relationships/image" Target="../media/image190.png"/><Relationship Id="rId104" Type="http://schemas.openxmlformats.org/officeDocument/2006/relationships/customXml" Target="../ink/ink553.xml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547.xml"/><Relationship Id="rId2" Type="http://schemas.openxmlformats.org/officeDocument/2006/relationships/customXml" Target="../ink/ink502.xml"/><Relationship Id="rId29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1.xml"/><Relationship Id="rId117" Type="http://schemas.openxmlformats.org/officeDocument/2006/relationships/customXml" Target="../ink/ink617.xml"/><Relationship Id="rId21" Type="http://schemas.openxmlformats.org/officeDocument/2006/relationships/image" Target="../media/image81.png"/><Relationship Id="rId42" Type="http://schemas.openxmlformats.org/officeDocument/2006/relationships/customXml" Target="../ink/ink579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592.xml"/><Relationship Id="rId84" Type="http://schemas.openxmlformats.org/officeDocument/2006/relationships/customXml" Target="../ink/ink600.xml"/><Relationship Id="rId89" Type="http://schemas.openxmlformats.org/officeDocument/2006/relationships/image" Target="../media/image112.png"/><Relationship Id="rId112" Type="http://schemas.openxmlformats.org/officeDocument/2006/relationships/image" Target="../media/image136.png"/><Relationship Id="rId16" Type="http://schemas.openxmlformats.org/officeDocument/2006/relationships/customXml" Target="../ink/ink566.xml"/><Relationship Id="rId107" Type="http://schemas.openxmlformats.org/officeDocument/2006/relationships/customXml" Target="../ink/ink612.xml"/><Relationship Id="rId11" Type="http://schemas.openxmlformats.org/officeDocument/2006/relationships/image" Target="../media/image76.png"/><Relationship Id="rId32" Type="http://schemas.openxmlformats.org/officeDocument/2006/relationships/customXml" Target="../ink/ink574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587.xml"/><Relationship Id="rId74" Type="http://schemas.openxmlformats.org/officeDocument/2006/relationships/customXml" Target="../ink/ink595.xml"/><Relationship Id="rId79" Type="http://schemas.openxmlformats.org/officeDocument/2006/relationships/image" Target="../media/image107.png"/><Relationship Id="rId102" Type="http://schemas.openxmlformats.org/officeDocument/2006/relationships/image" Target="../media/image132.png"/><Relationship Id="rId123" Type="http://schemas.openxmlformats.org/officeDocument/2006/relationships/customXml" Target="../ink/ink620.xml"/><Relationship Id="rId5" Type="http://schemas.openxmlformats.org/officeDocument/2006/relationships/image" Target="../media/image73.png"/><Relationship Id="rId61" Type="http://schemas.openxmlformats.org/officeDocument/2006/relationships/image" Target="../media/image100.png"/><Relationship Id="rId82" Type="http://schemas.openxmlformats.org/officeDocument/2006/relationships/customXml" Target="../ink/ink599.xml"/><Relationship Id="rId90" Type="http://schemas.openxmlformats.org/officeDocument/2006/relationships/customXml" Target="../ink/ink603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565.xml"/><Relationship Id="rId22" Type="http://schemas.openxmlformats.org/officeDocument/2006/relationships/customXml" Target="../ink/ink569.xml"/><Relationship Id="rId27" Type="http://schemas.openxmlformats.org/officeDocument/2006/relationships/image" Target="../media/image84.png"/><Relationship Id="rId30" Type="http://schemas.openxmlformats.org/officeDocument/2006/relationships/customXml" Target="../ink/ink573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582.xml"/><Relationship Id="rId56" Type="http://schemas.openxmlformats.org/officeDocument/2006/relationships/customXml" Target="../ink/ink586.xml"/><Relationship Id="rId64" Type="http://schemas.openxmlformats.org/officeDocument/2006/relationships/customXml" Target="../ink/ink590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31.png"/><Relationship Id="rId105" Type="http://schemas.openxmlformats.org/officeDocument/2006/relationships/customXml" Target="../ink/ink611.xml"/><Relationship Id="rId113" Type="http://schemas.openxmlformats.org/officeDocument/2006/relationships/customXml" Target="../ink/ink615.xml"/><Relationship Id="rId118" Type="http://schemas.openxmlformats.org/officeDocument/2006/relationships/image" Target="../media/image126.png"/><Relationship Id="rId8" Type="http://schemas.openxmlformats.org/officeDocument/2006/relationships/customXml" Target="../ink/ink562.xml"/><Relationship Id="rId51" Type="http://schemas.openxmlformats.org/officeDocument/2006/relationships/image" Target="../media/image95.png"/><Relationship Id="rId72" Type="http://schemas.openxmlformats.org/officeDocument/2006/relationships/customXml" Target="../ink/ink594.xml"/><Relationship Id="rId80" Type="http://schemas.openxmlformats.org/officeDocument/2006/relationships/customXml" Target="../ink/ink598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30.png"/><Relationship Id="rId121" Type="http://schemas.openxmlformats.org/officeDocument/2006/relationships/customXml" Target="../ink/ink619.xml"/><Relationship Id="rId3" Type="http://schemas.openxmlformats.org/officeDocument/2006/relationships/image" Target="../media/image72.png"/><Relationship Id="rId12" Type="http://schemas.openxmlformats.org/officeDocument/2006/relationships/customXml" Target="../ink/ink564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577.xml"/><Relationship Id="rId46" Type="http://schemas.openxmlformats.org/officeDocument/2006/relationships/customXml" Target="../ink/ink581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610.xml"/><Relationship Id="rId108" Type="http://schemas.openxmlformats.org/officeDocument/2006/relationships/image" Target="../media/image135.png"/><Relationship Id="rId116" Type="http://schemas.openxmlformats.org/officeDocument/2006/relationships/image" Target="../media/image125.png"/><Relationship Id="rId124" Type="http://schemas.openxmlformats.org/officeDocument/2006/relationships/image" Target="../media/image138.png"/><Relationship Id="rId20" Type="http://schemas.openxmlformats.org/officeDocument/2006/relationships/customXml" Target="../ink/ink568.xml"/><Relationship Id="rId41" Type="http://schemas.openxmlformats.org/officeDocument/2006/relationships/image" Target="../media/image90.png"/><Relationship Id="rId54" Type="http://schemas.openxmlformats.org/officeDocument/2006/relationships/customXml" Target="../ink/ink585.xml"/><Relationship Id="rId62" Type="http://schemas.openxmlformats.org/officeDocument/2006/relationships/customXml" Target="../ink/ink589.xml"/><Relationship Id="rId70" Type="http://schemas.openxmlformats.org/officeDocument/2006/relationships/customXml" Target="../ink/ink593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602.xml"/><Relationship Id="rId91" Type="http://schemas.openxmlformats.org/officeDocument/2006/relationships/image" Target="../media/image113.png"/><Relationship Id="rId96" Type="http://schemas.openxmlformats.org/officeDocument/2006/relationships/customXml" Target="../ink/ink606.xml"/><Relationship Id="rId111" Type="http://schemas.openxmlformats.org/officeDocument/2006/relationships/customXml" Target="../ink/ink6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1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572.xml"/><Relationship Id="rId36" Type="http://schemas.openxmlformats.org/officeDocument/2006/relationships/customXml" Target="../ink/ink576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34.png"/><Relationship Id="rId114" Type="http://schemas.openxmlformats.org/officeDocument/2006/relationships/image" Target="../media/image124.png"/><Relationship Id="rId119" Type="http://schemas.openxmlformats.org/officeDocument/2006/relationships/customXml" Target="../ink/ink618.xml"/><Relationship Id="rId10" Type="http://schemas.openxmlformats.org/officeDocument/2006/relationships/customXml" Target="../ink/ink563.xml"/><Relationship Id="rId31" Type="http://schemas.openxmlformats.org/officeDocument/2006/relationships/image" Target="../media/image86.png"/><Relationship Id="rId44" Type="http://schemas.openxmlformats.org/officeDocument/2006/relationships/customXml" Target="../ink/ink580.xml"/><Relationship Id="rId52" Type="http://schemas.openxmlformats.org/officeDocument/2006/relationships/customXml" Target="../ink/ink584.xml"/><Relationship Id="rId60" Type="http://schemas.openxmlformats.org/officeDocument/2006/relationships/customXml" Target="../ink/ink588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597.xml"/><Relationship Id="rId81" Type="http://schemas.openxmlformats.org/officeDocument/2006/relationships/image" Target="../media/image108.png"/><Relationship Id="rId86" Type="http://schemas.openxmlformats.org/officeDocument/2006/relationships/customXml" Target="../ink/ink601.xml"/><Relationship Id="rId94" Type="http://schemas.openxmlformats.org/officeDocument/2006/relationships/customXml" Target="../ink/ink605.xml"/><Relationship Id="rId99" Type="http://schemas.openxmlformats.org/officeDocument/2006/relationships/customXml" Target="../ink/ink608.xml"/><Relationship Id="rId101" Type="http://schemas.openxmlformats.org/officeDocument/2006/relationships/customXml" Target="../ink/ink609.xml"/><Relationship Id="rId122" Type="http://schemas.openxmlformats.org/officeDocument/2006/relationships/image" Target="../media/image128.png"/><Relationship Id="rId4" Type="http://schemas.openxmlformats.org/officeDocument/2006/relationships/customXml" Target="../ink/ink560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567.xml"/><Relationship Id="rId39" Type="http://schemas.openxmlformats.org/officeDocument/2006/relationships/image" Target="../media/image33.png"/><Relationship Id="rId109" Type="http://schemas.openxmlformats.org/officeDocument/2006/relationships/customXml" Target="../ink/ink613.xml"/><Relationship Id="rId34" Type="http://schemas.openxmlformats.org/officeDocument/2006/relationships/customXml" Target="../ink/ink575.xml"/><Relationship Id="rId50" Type="http://schemas.openxmlformats.org/officeDocument/2006/relationships/customXml" Target="../ink/ink583.xml"/><Relationship Id="rId55" Type="http://schemas.openxmlformats.org/officeDocument/2006/relationships/image" Target="../media/image97.png"/><Relationship Id="rId76" Type="http://schemas.openxmlformats.org/officeDocument/2006/relationships/customXml" Target="../ink/ink596.xml"/><Relationship Id="rId97" Type="http://schemas.openxmlformats.org/officeDocument/2006/relationships/customXml" Target="../ink/ink607.xml"/><Relationship Id="rId104" Type="http://schemas.openxmlformats.org/officeDocument/2006/relationships/image" Target="../media/image133.png"/><Relationship Id="rId120" Type="http://schemas.openxmlformats.org/officeDocument/2006/relationships/image" Target="../media/image137.png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604.xml"/><Relationship Id="rId2" Type="http://schemas.openxmlformats.org/officeDocument/2006/relationships/customXml" Target="../ink/ink559.xml"/><Relationship Id="rId29" Type="http://schemas.openxmlformats.org/officeDocument/2006/relationships/image" Target="../media/image85.png"/><Relationship Id="rId24" Type="http://schemas.openxmlformats.org/officeDocument/2006/relationships/customXml" Target="../ink/ink570.xml"/><Relationship Id="rId40" Type="http://schemas.openxmlformats.org/officeDocument/2006/relationships/customXml" Target="../ink/ink578.xml"/><Relationship Id="rId45" Type="http://schemas.openxmlformats.org/officeDocument/2006/relationships/image" Target="../media/image92.png"/><Relationship Id="rId66" Type="http://schemas.openxmlformats.org/officeDocument/2006/relationships/customXml" Target="../ink/ink591.xml"/><Relationship Id="rId87" Type="http://schemas.openxmlformats.org/officeDocument/2006/relationships/image" Target="../media/image111.png"/><Relationship Id="rId110" Type="http://schemas.openxmlformats.org/officeDocument/2006/relationships/image" Target="../media/image122.png"/><Relationship Id="rId115" Type="http://schemas.openxmlformats.org/officeDocument/2006/relationships/customXml" Target="../ink/ink616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3.xml"/><Relationship Id="rId117" Type="http://schemas.openxmlformats.org/officeDocument/2006/relationships/customXml" Target="../ink/ink679.xml"/><Relationship Id="rId21" Type="http://schemas.openxmlformats.org/officeDocument/2006/relationships/image" Target="../media/image81.png"/><Relationship Id="rId42" Type="http://schemas.openxmlformats.org/officeDocument/2006/relationships/customXml" Target="../ink/ink641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654.xml"/><Relationship Id="rId84" Type="http://schemas.openxmlformats.org/officeDocument/2006/relationships/customXml" Target="../ink/ink662.xml"/><Relationship Id="rId89" Type="http://schemas.openxmlformats.org/officeDocument/2006/relationships/image" Target="../media/image112.png"/><Relationship Id="rId112" Type="http://schemas.openxmlformats.org/officeDocument/2006/relationships/image" Target="../media/image136.png"/><Relationship Id="rId16" Type="http://schemas.openxmlformats.org/officeDocument/2006/relationships/customXml" Target="../ink/ink628.xml"/><Relationship Id="rId107" Type="http://schemas.openxmlformats.org/officeDocument/2006/relationships/customXml" Target="../ink/ink674.xml"/><Relationship Id="rId11" Type="http://schemas.openxmlformats.org/officeDocument/2006/relationships/image" Target="../media/image76.png"/><Relationship Id="rId32" Type="http://schemas.openxmlformats.org/officeDocument/2006/relationships/customXml" Target="../ink/ink636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649.xml"/><Relationship Id="rId74" Type="http://schemas.openxmlformats.org/officeDocument/2006/relationships/customXml" Target="../ink/ink657.xml"/><Relationship Id="rId79" Type="http://schemas.openxmlformats.org/officeDocument/2006/relationships/image" Target="../media/image107.png"/><Relationship Id="rId102" Type="http://schemas.openxmlformats.org/officeDocument/2006/relationships/image" Target="../media/image132.png"/><Relationship Id="rId123" Type="http://schemas.openxmlformats.org/officeDocument/2006/relationships/customXml" Target="../ink/ink682.xml"/><Relationship Id="rId128" Type="http://schemas.openxmlformats.org/officeDocument/2006/relationships/image" Target="../media/image140.png"/><Relationship Id="rId5" Type="http://schemas.openxmlformats.org/officeDocument/2006/relationships/image" Target="../media/image73.png"/><Relationship Id="rId90" Type="http://schemas.openxmlformats.org/officeDocument/2006/relationships/customXml" Target="../ink/ink665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627.xml"/><Relationship Id="rId22" Type="http://schemas.openxmlformats.org/officeDocument/2006/relationships/customXml" Target="../ink/ink631.xml"/><Relationship Id="rId27" Type="http://schemas.openxmlformats.org/officeDocument/2006/relationships/image" Target="../media/image84.png"/><Relationship Id="rId30" Type="http://schemas.openxmlformats.org/officeDocument/2006/relationships/customXml" Target="../ink/ink635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644.xml"/><Relationship Id="rId56" Type="http://schemas.openxmlformats.org/officeDocument/2006/relationships/customXml" Target="../ink/ink648.xml"/><Relationship Id="rId64" Type="http://schemas.openxmlformats.org/officeDocument/2006/relationships/customXml" Target="../ink/ink652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31.png"/><Relationship Id="rId105" Type="http://schemas.openxmlformats.org/officeDocument/2006/relationships/customXml" Target="../ink/ink673.xml"/><Relationship Id="rId113" Type="http://schemas.openxmlformats.org/officeDocument/2006/relationships/customXml" Target="../ink/ink677.xml"/><Relationship Id="rId118" Type="http://schemas.openxmlformats.org/officeDocument/2006/relationships/image" Target="../media/image126.png"/><Relationship Id="rId126" Type="http://schemas.openxmlformats.org/officeDocument/2006/relationships/image" Target="../media/image141.png"/><Relationship Id="rId8" Type="http://schemas.openxmlformats.org/officeDocument/2006/relationships/customXml" Target="../ink/ink624.xml"/><Relationship Id="rId51" Type="http://schemas.openxmlformats.org/officeDocument/2006/relationships/image" Target="../media/image95.png"/><Relationship Id="rId72" Type="http://schemas.openxmlformats.org/officeDocument/2006/relationships/customXml" Target="../ink/ink656.xml"/><Relationship Id="rId80" Type="http://schemas.openxmlformats.org/officeDocument/2006/relationships/customXml" Target="../ink/ink660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30.png"/><Relationship Id="rId121" Type="http://schemas.openxmlformats.org/officeDocument/2006/relationships/customXml" Target="../ink/ink681.xml"/><Relationship Id="rId3" Type="http://schemas.openxmlformats.org/officeDocument/2006/relationships/image" Target="../media/image72.png"/><Relationship Id="rId12" Type="http://schemas.openxmlformats.org/officeDocument/2006/relationships/customXml" Target="../ink/ink626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639.xml"/><Relationship Id="rId46" Type="http://schemas.openxmlformats.org/officeDocument/2006/relationships/customXml" Target="../ink/ink643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672.xml"/><Relationship Id="rId108" Type="http://schemas.openxmlformats.org/officeDocument/2006/relationships/image" Target="../media/image135.png"/><Relationship Id="rId116" Type="http://schemas.openxmlformats.org/officeDocument/2006/relationships/image" Target="../media/image125.png"/><Relationship Id="rId124" Type="http://schemas.openxmlformats.org/officeDocument/2006/relationships/image" Target="../media/image138.png"/><Relationship Id="rId20" Type="http://schemas.openxmlformats.org/officeDocument/2006/relationships/customXml" Target="../ink/ink630.xml"/><Relationship Id="rId41" Type="http://schemas.openxmlformats.org/officeDocument/2006/relationships/image" Target="../media/image90.png"/><Relationship Id="rId54" Type="http://schemas.openxmlformats.org/officeDocument/2006/relationships/customXml" Target="../ink/ink647.xml"/><Relationship Id="rId62" Type="http://schemas.openxmlformats.org/officeDocument/2006/relationships/customXml" Target="../ink/ink651.xml"/><Relationship Id="rId70" Type="http://schemas.openxmlformats.org/officeDocument/2006/relationships/customXml" Target="../ink/ink655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664.xml"/><Relationship Id="rId91" Type="http://schemas.openxmlformats.org/officeDocument/2006/relationships/image" Target="../media/image113.png"/><Relationship Id="rId96" Type="http://schemas.openxmlformats.org/officeDocument/2006/relationships/customXml" Target="../ink/ink668.xml"/><Relationship Id="rId111" Type="http://schemas.openxmlformats.org/officeDocument/2006/relationships/customXml" Target="../ink/ink6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3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634.xml"/><Relationship Id="rId36" Type="http://schemas.openxmlformats.org/officeDocument/2006/relationships/customXml" Target="../ink/ink638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34.png"/><Relationship Id="rId114" Type="http://schemas.openxmlformats.org/officeDocument/2006/relationships/image" Target="../media/image124.png"/><Relationship Id="rId119" Type="http://schemas.openxmlformats.org/officeDocument/2006/relationships/customXml" Target="../ink/ink680.xml"/><Relationship Id="rId127" Type="http://schemas.openxmlformats.org/officeDocument/2006/relationships/customXml" Target="../ink/ink684.xml"/><Relationship Id="rId10" Type="http://schemas.openxmlformats.org/officeDocument/2006/relationships/customXml" Target="../ink/ink625.xml"/><Relationship Id="rId31" Type="http://schemas.openxmlformats.org/officeDocument/2006/relationships/image" Target="../media/image86.png"/><Relationship Id="rId44" Type="http://schemas.openxmlformats.org/officeDocument/2006/relationships/customXml" Target="../ink/ink642.xml"/><Relationship Id="rId52" Type="http://schemas.openxmlformats.org/officeDocument/2006/relationships/customXml" Target="../ink/ink646.xml"/><Relationship Id="rId60" Type="http://schemas.openxmlformats.org/officeDocument/2006/relationships/customXml" Target="../ink/ink650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659.xml"/><Relationship Id="rId81" Type="http://schemas.openxmlformats.org/officeDocument/2006/relationships/image" Target="../media/image108.png"/><Relationship Id="rId86" Type="http://schemas.openxmlformats.org/officeDocument/2006/relationships/customXml" Target="../ink/ink663.xml"/><Relationship Id="rId94" Type="http://schemas.openxmlformats.org/officeDocument/2006/relationships/customXml" Target="../ink/ink667.xml"/><Relationship Id="rId99" Type="http://schemas.openxmlformats.org/officeDocument/2006/relationships/customXml" Target="../ink/ink670.xml"/><Relationship Id="rId101" Type="http://schemas.openxmlformats.org/officeDocument/2006/relationships/customXml" Target="../ink/ink671.xml"/><Relationship Id="rId122" Type="http://schemas.openxmlformats.org/officeDocument/2006/relationships/image" Target="../media/image128.png"/><Relationship Id="rId4" Type="http://schemas.openxmlformats.org/officeDocument/2006/relationships/customXml" Target="../ink/ink622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629.xml"/><Relationship Id="rId39" Type="http://schemas.openxmlformats.org/officeDocument/2006/relationships/image" Target="../media/image33.png"/><Relationship Id="rId109" Type="http://schemas.openxmlformats.org/officeDocument/2006/relationships/customXml" Target="../ink/ink675.xml"/><Relationship Id="rId34" Type="http://schemas.openxmlformats.org/officeDocument/2006/relationships/customXml" Target="../ink/ink637.xml"/><Relationship Id="rId50" Type="http://schemas.openxmlformats.org/officeDocument/2006/relationships/customXml" Target="../ink/ink645.xml"/><Relationship Id="rId55" Type="http://schemas.openxmlformats.org/officeDocument/2006/relationships/image" Target="../media/image97.png"/><Relationship Id="rId76" Type="http://schemas.openxmlformats.org/officeDocument/2006/relationships/customXml" Target="../ink/ink658.xml"/><Relationship Id="rId97" Type="http://schemas.openxmlformats.org/officeDocument/2006/relationships/customXml" Target="../ink/ink669.xml"/><Relationship Id="rId104" Type="http://schemas.openxmlformats.org/officeDocument/2006/relationships/image" Target="../media/image133.png"/><Relationship Id="rId120" Type="http://schemas.openxmlformats.org/officeDocument/2006/relationships/image" Target="../media/image137.png"/><Relationship Id="rId125" Type="http://schemas.openxmlformats.org/officeDocument/2006/relationships/customXml" Target="../ink/ink683.xml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666.xml"/><Relationship Id="rId2" Type="http://schemas.openxmlformats.org/officeDocument/2006/relationships/customXml" Target="../ink/ink621.xml"/><Relationship Id="rId29" Type="http://schemas.openxmlformats.org/officeDocument/2006/relationships/image" Target="../media/image85.png"/><Relationship Id="rId24" Type="http://schemas.openxmlformats.org/officeDocument/2006/relationships/customXml" Target="../ink/ink632.xml"/><Relationship Id="rId40" Type="http://schemas.openxmlformats.org/officeDocument/2006/relationships/customXml" Target="../ink/ink640.xml"/><Relationship Id="rId45" Type="http://schemas.openxmlformats.org/officeDocument/2006/relationships/image" Target="../media/image92.png"/><Relationship Id="rId66" Type="http://schemas.openxmlformats.org/officeDocument/2006/relationships/customXml" Target="../ink/ink653.xml"/><Relationship Id="rId87" Type="http://schemas.openxmlformats.org/officeDocument/2006/relationships/image" Target="../media/image111.png"/><Relationship Id="rId110" Type="http://schemas.openxmlformats.org/officeDocument/2006/relationships/image" Target="../media/image122.png"/><Relationship Id="rId115" Type="http://schemas.openxmlformats.org/officeDocument/2006/relationships/customXml" Target="../ink/ink678.xml"/><Relationship Id="rId61" Type="http://schemas.openxmlformats.org/officeDocument/2006/relationships/image" Target="../media/image100.png"/><Relationship Id="rId82" Type="http://schemas.openxmlformats.org/officeDocument/2006/relationships/customXml" Target="../ink/ink661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7.xml"/><Relationship Id="rId117" Type="http://schemas.openxmlformats.org/officeDocument/2006/relationships/customXml" Target="../ink/ink743.xml"/><Relationship Id="rId21" Type="http://schemas.openxmlformats.org/officeDocument/2006/relationships/image" Target="../media/image81.png"/><Relationship Id="rId42" Type="http://schemas.openxmlformats.org/officeDocument/2006/relationships/customXml" Target="../ink/ink705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718.xml"/><Relationship Id="rId84" Type="http://schemas.openxmlformats.org/officeDocument/2006/relationships/customXml" Target="../ink/ink726.xml"/><Relationship Id="rId89" Type="http://schemas.openxmlformats.org/officeDocument/2006/relationships/image" Target="../media/image112.png"/><Relationship Id="rId112" Type="http://schemas.openxmlformats.org/officeDocument/2006/relationships/image" Target="../media/image136.png"/><Relationship Id="rId16" Type="http://schemas.openxmlformats.org/officeDocument/2006/relationships/customXml" Target="../ink/ink692.xml"/><Relationship Id="rId107" Type="http://schemas.openxmlformats.org/officeDocument/2006/relationships/customXml" Target="../ink/ink738.xml"/><Relationship Id="rId11" Type="http://schemas.openxmlformats.org/officeDocument/2006/relationships/image" Target="../media/image76.png"/><Relationship Id="rId32" Type="http://schemas.openxmlformats.org/officeDocument/2006/relationships/customXml" Target="../ink/ink700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713.xml"/><Relationship Id="rId74" Type="http://schemas.openxmlformats.org/officeDocument/2006/relationships/customXml" Target="../ink/ink721.xml"/><Relationship Id="rId79" Type="http://schemas.openxmlformats.org/officeDocument/2006/relationships/image" Target="../media/image107.png"/><Relationship Id="rId102" Type="http://schemas.openxmlformats.org/officeDocument/2006/relationships/image" Target="../media/image132.png"/><Relationship Id="rId123" Type="http://schemas.openxmlformats.org/officeDocument/2006/relationships/customXml" Target="../ink/ink746.xml"/><Relationship Id="rId128" Type="http://schemas.openxmlformats.org/officeDocument/2006/relationships/image" Target="../media/image200.png"/><Relationship Id="rId5" Type="http://schemas.openxmlformats.org/officeDocument/2006/relationships/image" Target="../media/image73.png"/><Relationship Id="rId90" Type="http://schemas.openxmlformats.org/officeDocument/2006/relationships/customXml" Target="../ink/ink729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691.xml"/><Relationship Id="rId22" Type="http://schemas.openxmlformats.org/officeDocument/2006/relationships/customXml" Target="../ink/ink695.xml"/><Relationship Id="rId27" Type="http://schemas.openxmlformats.org/officeDocument/2006/relationships/image" Target="../media/image84.png"/><Relationship Id="rId30" Type="http://schemas.openxmlformats.org/officeDocument/2006/relationships/customXml" Target="../ink/ink699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708.xml"/><Relationship Id="rId56" Type="http://schemas.openxmlformats.org/officeDocument/2006/relationships/customXml" Target="../ink/ink712.xml"/><Relationship Id="rId64" Type="http://schemas.openxmlformats.org/officeDocument/2006/relationships/customXml" Target="../ink/ink716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31.png"/><Relationship Id="rId105" Type="http://schemas.openxmlformats.org/officeDocument/2006/relationships/customXml" Target="../ink/ink737.xml"/><Relationship Id="rId113" Type="http://schemas.openxmlformats.org/officeDocument/2006/relationships/customXml" Target="../ink/ink741.xml"/><Relationship Id="rId118" Type="http://schemas.openxmlformats.org/officeDocument/2006/relationships/image" Target="../media/image126.png"/><Relationship Id="rId126" Type="http://schemas.openxmlformats.org/officeDocument/2006/relationships/image" Target="../media/image199.png"/><Relationship Id="rId8" Type="http://schemas.openxmlformats.org/officeDocument/2006/relationships/customXml" Target="../ink/ink688.xml"/><Relationship Id="rId51" Type="http://schemas.openxmlformats.org/officeDocument/2006/relationships/image" Target="../media/image95.png"/><Relationship Id="rId72" Type="http://schemas.openxmlformats.org/officeDocument/2006/relationships/customXml" Target="../ink/ink720.xml"/><Relationship Id="rId80" Type="http://schemas.openxmlformats.org/officeDocument/2006/relationships/customXml" Target="../ink/ink724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30.png"/><Relationship Id="rId121" Type="http://schemas.openxmlformats.org/officeDocument/2006/relationships/customXml" Target="../ink/ink745.xml"/><Relationship Id="rId3" Type="http://schemas.openxmlformats.org/officeDocument/2006/relationships/image" Target="../media/image72.png"/><Relationship Id="rId12" Type="http://schemas.openxmlformats.org/officeDocument/2006/relationships/customXml" Target="../ink/ink690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703.xml"/><Relationship Id="rId46" Type="http://schemas.openxmlformats.org/officeDocument/2006/relationships/customXml" Target="../ink/ink707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736.xml"/><Relationship Id="rId108" Type="http://schemas.openxmlformats.org/officeDocument/2006/relationships/image" Target="../media/image135.png"/><Relationship Id="rId116" Type="http://schemas.openxmlformats.org/officeDocument/2006/relationships/image" Target="../media/image125.png"/><Relationship Id="rId124" Type="http://schemas.openxmlformats.org/officeDocument/2006/relationships/image" Target="../media/image138.png"/><Relationship Id="rId20" Type="http://schemas.openxmlformats.org/officeDocument/2006/relationships/customXml" Target="../ink/ink694.xml"/><Relationship Id="rId41" Type="http://schemas.openxmlformats.org/officeDocument/2006/relationships/image" Target="../media/image90.png"/><Relationship Id="rId54" Type="http://schemas.openxmlformats.org/officeDocument/2006/relationships/customXml" Target="../ink/ink711.xml"/><Relationship Id="rId62" Type="http://schemas.openxmlformats.org/officeDocument/2006/relationships/customXml" Target="../ink/ink715.xml"/><Relationship Id="rId70" Type="http://schemas.openxmlformats.org/officeDocument/2006/relationships/customXml" Target="../ink/ink719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728.xml"/><Relationship Id="rId91" Type="http://schemas.openxmlformats.org/officeDocument/2006/relationships/image" Target="../media/image113.png"/><Relationship Id="rId96" Type="http://schemas.openxmlformats.org/officeDocument/2006/relationships/customXml" Target="../ink/ink732.xml"/><Relationship Id="rId111" Type="http://schemas.openxmlformats.org/officeDocument/2006/relationships/customXml" Target="../ink/ink7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7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698.xml"/><Relationship Id="rId36" Type="http://schemas.openxmlformats.org/officeDocument/2006/relationships/customXml" Target="../ink/ink702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34.png"/><Relationship Id="rId114" Type="http://schemas.openxmlformats.org/officeDocument/2006/relationships/image" Target="../media/image124.png"/><Relationship Id="rId119" Type="http://schemas.openxmlformats.org/officeDocument/2006/relationships/customXml" Target="../ink/ink744.xml"/><Relationship Id="rId127" Type="http://schemas.openxmlformats.org/officeDocument/2006/relationships/customXml" Target="../ink/ink748.xml"/><Relationship Id="rId10" Type="http://schemas.openxmlformats.org/officeDocument/2006/relationships/customXml" Target="../ink/ink689.xml"/><Relationship Id="rId31" Type="http://schemas.openxmlformats.org/officeDocument/2006/relationships/image" Target="../media/image86.png"/><Relationship Id="rId44" Type="http://schemas.openxmlformats.org/officeDocument/2006/relationships/customXml" Target="../ink/ink706.xml"/><Relationship Id="rId52" Type="http://schemas.openxmlformats.org/officeDocument/2006/relationships/customXml" Target="../ink/ink710.xml"/><Relationship Id="rId60" Type="http://schemas.openxmlformats.org/officeDocument/2006/relationships/customXml" Target="../ink/ink714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723.xml"/><Relationship Id="rId81" Type="http://schemas.openxmlformats.org/officeDocument/2006/relationships/image" Target="../media/image108.png"/><Relationship Id="rId86" Type="http://schemas.openxmlformats.org/officeDocument/2006/relationships/customXml" Target="../ink/ink727.xml"/><Relationship Id="rId94" Type="http://schemas.openxmlformats.org/officeDocument/2006/relationships/customXml" Target="../ink/ink731.xml"/><Relationship Id="rId99" Type="http://schemas.openxmlformats.org/officeDocument/2006/relationships/customXml" Target="../ink/ink734.xml"/><Relationship Id="rId101" Type="http://schemas.openxmlformats.org/officeDocument/2006/relationships/customXml" Target="../ink/ink735.xml"/><Relationship Id="rId122" Type="http://schemas.openxmlformats.org/officeDocument/2006/relationships/image" Target="../media/image128.png"/><Relationship Id="rId4" Type="http://schemas.openxmlformats.org/officeDocument/2006/relationships/customXml" Target="../ink/ink686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693.xml"/><Relationship Id="rId39" Type="http://schemas.openxmlformats.org/officeDocument/2006/relationships/image" Target="../media/image33.png"/><Relationship Id="rId109" Type="http://schemas.openxmlformats.org/officeDocument/2006/relationships/customXml" Target="../ink/ink739.xml"/><Relationship Id="rId34" Type="http://schemas.openxmlformats.org/officeDocument/2006/relationships/customXml" Target="../ink/ink701.xml"/><Relationship Id="rId50" Type="http://schemas.openxmlformats.org/officeDocument/2006/relationships/customXml" Target="../ink/ink709.xml"/><Relationship Id="rId55" Type="http://schemas.openxmlformats.org/officeDocument/2006/relationships/image" Target="../media/image97.png"/><Relationship Id="rId76" Type="http://schemas.openxmlformats.org/officeDocument/2006/relationships/customXml" Target="../ink/ink722.xml"/><Relationship Id="rId97" Type="http://schemas.openxmlformats.org/officeDocument/2006/relationships/customXml" Target="../ink/ink733.xml"/><Relationship Id="rId104" Type="http://schemas.openxmlformats.org/officeDocument/2006/relationships/image" Target="../media/image133.png"/><Relationship Id="rId120" Type="http://schemas.openxmlformats.org/officeDocument/2006/relationships/image" Target="../media/image137.png"/><Relationship Id="rId125" Type="http://schemas.openxmlformats.org/officeDocument/2006/relationships/customXml" Target="../ink/ink747.xml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730.xml"/><Relationship Id="rId2" Type="http://schemas.openxmlformats.org/officeDocument/2006/relationships/customXml" Target="../ink/ink685.xml"/><Relationship Id="rId29" Type="http://schemas.openxmlformats.org/officeDocument/2006/relationships/image" Target="../media/image85.png"/><Relationship Id="rId24" Type="http://schemas.openxmlformats.org/officeDocument/2006/relationships/customXml" Target="../ink/ink696.xml"/><Relationship Id="rId40" Type="http://schemas.openxmlformats.org/officeDocument/2006/relationships/customXml" Target="../ink/ink704.xml"/><Relationship Id="rId45" Type="http://schemas.openxmlformats.org/officeDocument/2006/relationships/image" Target="../media/image92.png"/><Relationship Id="rId66" Type="http://schemas.openxmlformats.org/officeDocument/2006/relationships/customXml" Target="../ink/ink717.xml"/><Relationship Id="rId87" Type="http://schemas.openxmlformats.org/officeDocument/2006/relationships/image" Target="../media/image111.png"/><Relationship Id="rId110" Type="http://schemas.openxmlformats.org/officeDocument/2006/relationships/image" Target="../media/image122.png"/><Relationship Id="rId115" Type="http://schemas.openxmlformats.org/officeDocument/2006/relationships/customXml" Target="../ink/ink742.xml"/><Relationship Id="rId61" Type="http://schemas.openxmlformats.org/officeDocument/2006/relationships/image" Target="../media/image100.png"/><Relationship Id="rId82" Type="http://schemas.openxmlformats.org/officeDocument/2006/relationships/customXml" Target="../ink/ink725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1.xml"/><Relationship Id="rId117" Type="http://schemas.openxmlformats.org/officeDocument/2006/relationships/customXml" Target="../ink/ink807.xml"/><Relationship Id="rId21" Type="http://schemas.openxmlformats.org/officeDocument/2006/relationships/image" Target="../media/image81.png"/><Relationship Id="rId42" Type="http://schemas.openxmlformats.org/officeDocument/2006/relationships/customXml" Target="../ink/ink769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782.xml"/><Relationship Id="rId84" Type="http://schemas.openxmlformats.org/officeDocument/2006/relationships/customXml" Target="../ink/ink790.xml"/><Relationship Id="rId89" Type="http://schemas.openxmlformats.org/officeDocument/2006/relationships/image" Target="../media/image112.png"/><Relationship Id="rId112" Type="http://schemas.openxmlformats.org/officeDocument/2006/relationships/image" Target="../media/image136.png"/><Relationship Id="rId133" Type="http://schemas.openxmlformats.org/officeDocument/2006/relationships/customXml" Target="../ink/ink815.xml"/><Relationship Id="rId16" Type="http://schemas.openxmlformats.org/officeDocument/2006/relationships/customXml" Target="../ink/ink756.xml"/><Relationship Id="rId107" Type="http://schemas.openxmlformats.org/officeDocument/2006/relationships/customXml" Target="../ink/ink802.xml"/><Relationship Id="rId11" Type="http://schemas.openxmlformats.org/officeDocument/2006/relationships/image" Target="../media/image76.png"/><Relationship Id="rId32" Type="http://schemas.openxmlformats.org/officeDocument/2006/relationships/customXml" Target="../ink/ink764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777.xml"/><Relationship Id="rId74" Type="http://schemas.openxmlformats.org/officeDocument/2006/relationships/customXml" Target="../ink/ink785.xml"/><Relationship Id="rId79" Type="http://schemas.openxmlformats.org/officeDocument/2006/relationships/image" Target="../media/image107.png"/><Relationship Id="rId102" Type="http://schemas.openxmlformats.org/officeDocument/2006/relationships/image" Target="../media/image132.png"/><Relationship Id="rId123" Type="http://schemas.openxmlformats.org/officeDocument/2006/relationships/customXml" Target="../ink/ink810.xml"/><Relationship Id="rId128" Type="http://schemas.openxmlformats.org/officeDocument/2006/relationships/image" Target="../media/image202.png"/><Relationship Id="rId5" Type="http://schemas.openxmlformats.org/officeDocument/2006/relationships/image" Target="../media/image73.png"/><Relationship Id="rId90" Type="http://schemas.openxmlformats.org/officeDocument/2006/relationships/customXml" Target="../ink/ink793.xml"/><Relationship Id="rId95" Type="http://schemas.openxmlformats.org/officeDocument/2006/relationships/image" Target="../media/image115.png"/><Relationship Id="rId14" Type="http://schemas.openxmlformats.org/officeDocument/2006/relationships/customXml" Target="../ink/ink755.xml"/><Relationship Id="rId22" Type="http://schemas.openxmlformats.org/officeDocument/2006/relationships/customXml" Target="../ink/ink759.xml"/><Relationship Id="rId27" Type="http://schemas.openxmlformats.org/officeDocument/2006/relationships/image" Target="../media/image84.png"/><Relationship Id="rId30" Type="http://schemas.openxmlformats.org/officeDocument/2006/relationships/customXml" Target="../ink/ink763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772.xml"/><Relationship Id="rId56" Type="http://schemas.openxmlformats.org/officeDocument/2006/relationships/customXml" Target="../ink/ink776.xml"/><Relationship Id="rId64" Type="http://schemas.openxmlformats.org/officeDocument/2006/relationships/customXml" Target="../ink/ink780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31.png"/><Relationship Id="rId105" Type="http://schemas.openxmlformats.org/officeDocument/2006/relationships/customXml" Target="../ink/ink801.xml"/><Relationship Id="rId113" Type="http://schemas.openxmlformats.org/officeDocument/2006/relationships/customXml" Target="../ink/ink805.xml"/><Relationship Id="rId118" Type="http://schemas.openxmlformats.org/officeDocument/2006/relationships/image" Target="../media/image126.png"/><Relationship Id="rId126" Type="http://schemas.openxmlformats.org/officeDocument/2006/relationships/image" Target="../media/image201.png"/><Relationship Id="rId134" Type="http://schemas.openxmlformats.org/officeDocument/2006/relationships/image" Target="../media/image205.png"/><Relationship Id="rId8" Type="http://schemas.openxmlformats.org/officeDocument/2006/relationships/customXml" Target="../ink/ink752.xml"/><Relationship Id="rId51" Type="http://schemas.openxmlformats.org/officeDocument/2006/relationships/image" Target="../media/image95.png"/><Relationship Id="rId72" Type="http://schemas.openxmlformats.org/officeDocument/2006/relationships/customXml" Target="../ink/ink784.xml"/><Relationship Id="rId80" Type="http://schemas.openxmlformats.org/officeDocument/2006/relationships/customXml" Target="../ink/ink788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30.png"/><Relationship Id="rId121" Type="http://schemas.openxmlformats.org/officeDocument/2006/relationships/customXml" Target="../ink/ink809.xml"/><Relationship Id="rId3" Type="http://schemas.openxmlformats.org/officeDocument/2006/relationships/image" Target="../media/image72.png"/><Relationship Id="rId12" Type="http://schemas.openxmlformats.org/officeDocument/2006/relationships/customXml" Target="../ink/ink754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767.xml"/><Relationship Id="rId46" Type="http://schemas.openxmlformats.org/officeDocument/2006/relationships/customXml" Target="../ink/ink771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800.xml"/><Relationship Id="rId108" Type="http://schemas.openxmlformats.org/officeDocument/2006/relationships/image" Target="../media/image135.png"/><Relationship Id="rId116" Type="http://schemas.openxmlformats.org/officeDocument/2006/relationships/image" Target="../media/image125.png"/><Relationship Id="rId124" Type="http://schemas.openxmlformats.org/officeDocument/2006/relationships/image" Target="../media/image138.png"/><Relationship Id="rId129" Type="http://schemas.openxmlformats.org/officeDocument/2006/relationships/customXml" Target="../ink/ink813.xml"/><Relationship Id="rId20" Type="http://schemas.openxmlformats.org/officeDocument/2006/relationships/customXml" Target="../ink/ink758.xml"/><Relationship Id="rId41" Type="http://schemas.openxmlformats.org/officeDocument/2006/relationships/image" Target="../media/image90.png"/><Relationship Id="rId54" Type="http://schemas.openxmlformats.org/officeDocument/2006/relationships/customXml" Target="../ink/ink775.xml"/><Relationship Id="rId62" Type="http://schemas.openxmlformats.org/officeDocument/2006/relationships/customXml" Target="../ink/ink779.xml"/><Relationship Id="rId70" Type="http://schemas.openxmlformats.org/officeDocument/2006/relationships/customXml" Target="../ink/ink783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792.xml"/><Relationship Id="rId91" Type="http://schemas.openxmlformats.org/officeDocument/2006/relationships/image" Target="../media/image113.png"/><Relationship Id="rId96" Type="http://schemas.openxmlformats.org/officeDocument/2006/relationships/customXml" Target="../ink/ink796.xml"/><Relationship Id="rId111" Type="http://schemas.openxmlformats.org/officeDocument/2006/relationships/customXml" Target="../ink/ink804.xml"/><Relationship Id="rId132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1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762.xml"/><Relationship Id="rId36" Type="http://schemas.openxmlformats.org/officeDocument/2006/relationships/customXml" Target="../ink/ink766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34.png"/><Relationship Id="rId114" Type="http://schemas.openxmlformats.org/officeDocument/2006/relationships/image" Target="../media/image124.png"/><Relationship Id="rId119" Type="http://schemas.openxmlformats.org/officeDocument/2006/relationships/customXml" Target="../ink/ink808.xml"/><Relationship Id="rId127" Type="http://schemas.openxmlformats.org/officeDocument/2006/relationships/customXml" Target="../ink/ink812.xml"/><Relationship Id="rId10" Type="http://schemas.openxmlformats.org/officeDocument/2006/relationships/customXml" Target="../ink/ink753.xml"/><Relationship Id="rId31" Type="http://schemas.openxmlformats.org/officeDocument/2006/relationships/image" Target="../media/image86.png"/><Relationship Id="rId44" Type="http://schemas.openxmlformats.org/officeDocument/2006/relationships/customXml" Target="../ink/ink770.xml"/><Relationship Id="rId52" Type="http://schemas.openxmlformats.org/officeDocument/2006/relationships/customXml" Target="../ink/ink774.xml"/><Relationship Id="rId60" Type="http://schemas.openxmlformats.org/officeDocument/2006/relationships/customXml" Target="../ink/ink778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787.xml"/><Relationship Id="rId81" Type="http://schemas.openxmlformats.org/officeDocument/2006/relationships/image" Target="../media/image108.png"/><Relationship Id="rId86" Type="http://schemas.openxmlformats.org/officeDocument/2006/relationships/customXml" Target="../ink/ink791.xml"/><Relationship Id="rId94" Type="http://schemas.openxmlformats.org/officeDocument/2006/relationships/customXml" Target="../ink/ink795.xml"/><Relationship Id="rId99" Type="http://schemas.openxmlformats.org/officeDocument/2006/relationships/customXml" Target="../ink/ink798.xml"/><Relationship Id="rId101" Type="http://schemas.openxmlformats.org/officeDocument/2006/relationships/customXml" Target="../ink/ink799.xml"/><Relationship Id="rId122" Type="http://schemas.openxmlformats.org/officeDocument/2006/relationships/image" Target="../media/image128.png"/><Relationship Id="rId130" Type="http://schemas.openxmlformats.org/officeDocument/2006/relationships/image" Target="../media/image203.png"/><Relationship Id="rId4" Type="http://schemas.openxmlformats.org/officeDocument/2006/relationships/customXml" Target="../ink/ink750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757.xml"/><Relationship Id="rId39" Type="http://schemas.openxmlformats.org/officeDocument/2006/relationships/image" Target="../media/image33.png"/><Relationship Id="rId109" Type="http://schemas.openxmlformats.org/officeDocument/2006/relationships/customXml" Target="../ink/ink803.xml"/><Relationship Id="rId34" Type="http://schemas.openxmlformats.org/officeDocument/2006/relationships/customXml" Target="../ink/ink765.xml"/><Relationship Id="rId50" Type="http://schemas.openxmlformats.org/officeDocument/2006/relationships/customXml" Target="../ink/ink773.xml"/><Relationship Id="rId55" Type="http://schemas.openxmlformats.org/officeDocument/2006/relationships/image" Target="../media/image97.png"/><Relationship Id="rId76" Type="http://schemas.openxmlformats.org/officeDocument/2006/relationships/customXml" Target="../ink/ink786.xml"/><Relationship Id="rId97" Type="http://schemas.openxmlformats.org/officeDocument/2006/relationships/customXml" Target="../ink/ink797.xml"/><Relationship Id="rId104" Type="http://schemas.openxmlformats.org/officeDocument/2006/relationships/image" Target="../media/image133.png"/><Relationship Id="rId120" Type="http://schemas.openxmlformats.org/officeDocument/2006/relationships/image" Target="../media/image137.png"/><Relationship Id="rId125" Type="http://schemas.openxmlformats.org/officeDocument/2006/relationships/customXml" Target="../ink/ink811.xml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794.xml"/><Relationship Id="rId2" Type="http://schemas.openxmlformats.org/officeDocument/2006/relationships/customXml" Target="../ink/ink749.xml"/><Relationship Id="rId29" Type="http://schemas.openxmlformats.org/officeDocument/2006/relationships/image" Target="../media/image85.png"/><Relationship Id="rId24" Type="http://schemas.openxmlformats.org/officeDocument/2006/relationships/customXml" Target="../ink/ink760.xml"/><Relationship Id="rId40" Type="http://schemas.openxmlformats.org/officeDocument/2006/relationships/customXml" Target="../ink/ink768.xml"/><Relationship Id="rId45" Type="http://schemas.openxmlformats.org/officeDocument/2006/relationships/image" Target="../media/image92.png"/><Relationship Id="rId66" Type="http://schemas.openxmlformats.org/officeDocument/2006/relationships/customXml" Target="../ink/ink781.xml"/><Relationship Id="rId87" Type="http://schemas.openxmlformats.org/officeDocument/2006/relationships/image" Target="../media/image111.png"/><Relationship Id="rId110" Type="http://schemas.openxmlformats.org/officeDocument/2006/relationships/image" Target="../media/image122.png"/><Relationship Id="rId115" Type="http://schemas.openxmlformats.org/officeDocument/2006/relationships/customXml" Target="../ink/ink806.xml"/><Relationship Id="rId131" Type="http://schemas.openxmlformats.org/officeDocument/2006/relationships/customXml" Target="../ink/ink814.xml"/><Relationship Id="rId61" Type="http://schemas.openxmlformats.org/officeDocument/2006/relationships/image" Target="../media/image100.png"/><Relationship Id="rId82" Type="http://schemas.openxmlformats.org/officeDocument/2006/relationships/customXml" Target="../ink/ink789.xml"/><Relationship Id="rId1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28.xml"/><Relationship Id="rId117" Type="http://schemas.openxmlformats.org/officeDocument/2006/relationships/customXml" Target="../ink/ink874.xml"/><Relationship Id="rId21" Type="http://schemas.openxmlformats.org/officeDocument/2006/relationships/image" Target="../media/image81.png"/><Relationship Id="rId42" Type="http://schemas.openxmlformats.org/officeDocument/2006/relationships/customXml" Target="../ink/ink836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849.xml"/><Relationship Id="rId84" Type="http://schemas.openxmlformats.org/officeDocument/2006/relationships/customXml" Target="../ink/ink857.xml"/><Relationship Id="rId89" Type="http://schemas.openxmlformats.org/officeDocument/2006/relationships/image" Target="../media/image112.png"/><Relationship Id="rId112" Type="http://schemas.openxmlformats.org/officeDocument/2006/relationships/image" Target="../media/image158.png"/><Relationship Id="rId16" Type="http://schemas.openxmlformats.org/officeDocument/2006/relationships/customXml" Target="../ink/ink823.xml"/><Relationship Id="rId107" Type="http://schemas.openxmlformats.org/officeDocument/2006/relationships/customXml" Target="../ink/ink869.xml"/><Relationship Id="rId11" Type="http://schemas.openxmlformats.org/officeDocument/2006/relationships/image" Target="../media/image76.png"/><Relationship Id="rId32" Type="http://schemas.openxmlformats.org/officeDocument/2006/relationships/customXml" Target="../ink/ink831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844.xml"/><Relationship Id="rId74" Type="http://schemas.openxmlformats.org/officeDocument/2006/relationships/customXml" Target="../ink/ink852.xml"/><Relationship Id="rId79" Type="http://schemas.openxmlformats.org/officeDocument/2006/relationships/image" Target="../media/image107.png"/><Relationship Id="rId102" Type="http://schemas.openxmlformats.org/officeDocument/2006/relationships/image" Target="../media/image153.png"/><Relationship Id="rId123" Type="http://schemas.openxmlformats.org/officeDocument/2006/relationships/customXml" Target="../ink/ink877.xml"/><Relationship Id="rId128" Type="http://schemas.openxmlformats.org/officeDocument/2006/relationships/image" Target="../media/image212.png"/><Relationship Id="rId5" Type="http://schemas.openxmlformats.org/officeDocument/2006/relationships/image" Target="../media/image73.png"/><Relationship Id="rId90" Type="http://schemas.openxmlformats.org/officeDocument/2006/relationships/customXml" Target="../ink/ink860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822.xml"/><Relationship Id="rId22" Type="http://schemas.openxmlformats.org/officeDocument/2006/relationships/customXml" Target="../ink/ink826.xml"/><Relationship Id="rId27" Type="http://schemas.openxmlformats.org/officeDocument/2006/relationships/image" Target="../media/image84.png"/><Relationship Id="rId30" Type="http://schemas.openxmlformats.org/officeDocument/2006/relationships/customXml" Target="../ink/ink830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839.xml"/><Relationship Id="rId56" Type="http://schemas.openxmlformats.org/officeDocument/2006/relationships/customXml" Target="../ink/ink843.xml"/><Relationship Id="rId64" Type="http://schemas.openxmlformats.org/officeDocument/2006/relationships/customXml" Target="../ink/ink847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40.png"/><Relationship Id="rId105" Type="http://schemas.openxmlformats.org/officeDocument/2006/relationships/customXml" Target="../ink/ink868.xml"/><Relationship Id="rId113" Type="http://schemas.openxmlformats.org/officeDocument/2006/relationships/customXml" Target="../ink/ink872.xml"/><Relationship Id="rId118" Type="http://schemas.openxmlformats.org/officeDocument/2006/relationships/image" Target="../media/image207.png"/><Relationship Id="rId126" Type="http://schemas.openxmlformats.org/officeDocument/2006/relationships/image" Target="../media/image211.png"/><Relationship Id="rId8" Type="http://schemas.openxmlformats.org/officeDocument/2006/relationships/customXml" Target="../ink/ink819.xml"/><Relationship Id="rId51" Type="http://schemas.openxmlformats.org/officeDocument/2006/relationships/image" Target="../media/image95.png"/><Relationship Id="rId72" Type="http://schemas.openxmlformats.org/officeDocument/2006/relationships/customXml" Target="../ink/ink851.xml"/><Relationship Id="rId80" Type="http://schemas.openxmlformats.org/officeDocument/2006/relationships/customXml" Target="../ink/ink855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41.png"/><Relationship Id="rId121" Type="http://schemas.openxmlformats.org/officeDocument/2006/relationships/customXml" Target="../ink/ink876.xml"/><Relationship Id="rId3" Type="http://schemas.openxmlformats.org/officeDocument/2006/relationships/image" Target="../media/image72.png"/><Relationship Id="rId12" Type="http://schemas.openxmlformats.org/officeDocument/2006/relationships/customXml" Target="../ink/ink821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834.xml"/><Relationship Id="rId46" Type="http://schemas.openxmlformats.org/officeDocument/2006/relationships/customXml" Target="../ink/ink838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867.xml"/><Relationship Id="rId108" Type="http://schemas.openxmlformats.org/officeDocument/2006/relationships/image" Target="../media/image156.png"/><Relationship Id="rId116" Type="http://schemas.openxmlformats.org/officeDocument/2006/relationships/image" Target="../media/image206.png"/><Relationship Id="rId124" Type="http://schemas.openxmlformats.org/officeDocument/2006/relationships/image" Target="../media/image210.png"/><Relationship Id="rId20" Type="http://schemas.openxmlformats.org/officeDocument/2006/relationships/customXml" Target="../ink/ink825.xml"/><Relationship Id="rId41" Type="http://schemas.openxmlformats.org/officeDocument/2006/relationships/image" Target="../media/image90.png"/><Relationship Id="rId54" Type="http://schemas.openxmlformats.org/officeDocument/2006/relationships/customXml" Target="../ink/ink842.xml"/><Relationship Id="rId62" Type="http://schemas.openxmlformats.org/officeDocument/2006/relationships/customXml" Target="../ink/ink846.xml"/><Relationship Id="rId70" Type="http://schemas.openxmlformats.org/officeDocument/2006/relationships/customXml" Target="../ink/ink850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859.xml"/><Relationship Id="rId91" Type="http://schemas.openxmlformats.org/officeDocument/2006/relationships/image" Target="../media/image113.png"/><Relationship Id="rId96" Type="http://schemas.openxmlformats.org/officeDocument/2006/relationships/customXml" Target="../ink/ink863.xml"/><Relationship Id="rId111" Type="http://schemas.openxmlformats.org/officeDocument/2006/relationships/customXml" Target="../ink/ink8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8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829.xml"/><Relationship Id="rId36" Type="http://schemas.openxmlformats.org/officeDocument/2006/relationships/customXml" Target="../ink/ink833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55.png"/><Relationship Id="rId114" Type="http://schemas.openxmlformats.org/officeDocument/2006/relationships/image" Target="../media/image159.png"/><Relationship Id="rId119" Type="http://schemas.openxmlformats.org/officeDocument/2006/relationships/customXml" Target="../ink/ink875.xml"/><Relationship Id="rId127" Type="http://schemas.openxmlformats.org/officeDocument/2006/relationships/customXml" Target="../ink/ink879.xml"/><Relationship Id="rId10" Type="http://schemas.openxmlformats.org/officeDocument/2006/relationships/customXml" Target="../ink/ink820.xml"/><Relationship Id="rId31" Type="http://schemas.openxmlformats.org/officeDocument/2006/relationships/image" Target="../media/image86.png"/><Relationship Id="rId44" Type="http://schemas.openxmlformats.org/officeDocument/2006/relationships/customXml" Target="../ink/ink837.xml"/><Relationship Id="rId52" Type="http://schemas.openxmlformats.org/officeDocument/2006/relationships/customXml" Target="../ink/ink841.xml"/><Relationship Id="rId60" Type="http://schemas.openxmlformats.org/officeDocument/2006/relationships/customXml" Target="../ink/ink845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854.xml"/><Relationship Id="rId81" Type="http://schemas.openxmlformats.org/officeDocument/2006/relationships/image" Target="../media/image108.png"/><Relationship Id="rId86" Type="http://schemas.openxmlformats.org/officeDocument/2006/relationships/customXml" Target="../ink/ink858.xml"/><Relationship Id="rId94" Type="http://schemas.openxmlformats.org/officeDocument/2006/relationships/customXml" Target="../ink/ink862.xml"/><Relationship Id="rId99" Type="http://schemas.openxmlformats.org/officeDocument/2006/relationships/customXml" Target="../ink/ink865.xml"/><Relationship Id="rId101" Type="http://schemas.openxmlformats.org/officeDocument/2006/relationships/customXml" Target="../ink/ink866.xml"/><Relationship Id="rId122" Type="http://schemas.openxmlformats.org/officeDocument/2006/relationships/image" Target="../media/image209.png"/><Relationship Id="rId4" Type="http://schemas.openxmlformats.org/officeDocument/2006/relationships/customXml" Target="../ink/ink817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824.xml"/><Relationship Id="rId39" Type="http://schemas.openxmlformats.org/officeDocument/2006/relationships/image" Target="../media/image33.png"/><Relationship Id="rId109" Type="http://schemas.openxmlformats.org/officeDocument/2006/relationships/customXml" Target="../ink/ink870.xml"/><Relationship Id="rId34" Type="http://schemas.openxmlformats.org/officeDocument/2006/relationships/customXml" Target="../ink/ink832.xml"/><Relationship Id="rId50" Type="http://schemas.openxmlformats.org/officeDocument/2006/relationships/customXml" Target="../ink/ink840.xml"/><Relationship Id="rId55" Type="http://schemas.openxmlformats.org/officeDocument/2006/relationships/image" Target="../media/image97.png"/><Relationship Id="rId76" Type="http://schemas.openxmlformats.org/officeDocument/2006/relationships/customXml" Target="../ink/ink853.xml"/><Relationship Id="rId97" Type="http://schemas.openxmlformats.org/officeDocument/2006/relationships/customXml" Target="../ink/ink864.xml"/><Relationship Id="rId104" Type="http://schemas.openxmlformats.org/officeDocument/2006/relationships/image" Target="../media/image154.png"/><Relationship Id="rId120" Type="http://schemas.openxmlformats.org/officeDocument/2006/relationships/image" Target="../media/image208.png"/><Relationship Id="rId125" Type="http://schemas.openxmlformats.org/officeDocument/2006/relationships/customXml" Target="../ink/ink878.xml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861.xml"/><Relationship Id="rId2" Type="http://schemas.openxmlformats.org/officeDocument/2006/relationships/customXml" Target="../ink/ink816.xml"/><Relationship Id="rId29" Type="http://schemas.openxmlformats.org/officeDocument/2006/relationships/image" Target="../media/image85.png"/><Relationship Id="rId24" Type="http://schemas.openxmlformats.org/officeDocument/2006/relationships/customXml" Target="../ink/ink827.xml"/><Relationship Id="rId40" Type="http://schemas.openxmlformats.org/officeDocument/2006/relationships/customXml" Target="../ink/ink835.xml"/><Relationship Id="rId45" Type="http://schemas.openxmlformats.org/officeDocument/2006/relationships/image" Target="../media/image92.png"/><Relationship Id="rId66" Type="http://schemas.openxmlformats.org/officeDocument/2006/relationships/customXml" Target="../ink/ink848.xml"/><Relationship Id="rId87" Type="http://schemas.openxmlformats.org/officeDocument/2006/relationships/image" Target="../media/image111.png"/><Relationship Id="rId110" Type="http://schemas.openxmlformats.org/officeDocument/2006/relationships/image" Target="../media/image157.png"/><Relationship Id="rId115" Type="http://schemas.openxmlformats.org/officeDocument/2006/relationships/customXml" Target="../ink/ink873.xml"/><Relationship Id="rId61" Type="http://schemas.openxmlformats.org/officeDocument/2006/relationships/image" Target="../media/image100.png"/><Relationship Id="rId82" Type="http://schemas.openxmlformats.org/officeDocument/2006/relationships/customXml" Target="../ink/ink856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2.xml"/><Relationship Id="rId117" Type="http://schemas.openxmlformats.org/officeDocument/2006/relationships/customXml" Target="../ink/ink938.xml"/><Relationship Id="rId21" Type="http://schemas.openxmlformats.org/officeDocument/2006/relationships/image" Target="../media/image81.png"/><Relationship Id="rId42" Type="http://schemas.openxmlformats.org/officeDocument/2006/relationships/customXml" Target="../ink/ink900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913.xml"/><Relationship Id="rId84" Type="http://schemas.openxmlformats.org/officeDocument/2006/relationships/customXml" Target="../ink/ink921.xml"/><Relationship Id="rId89" Type="http://schemas.openxmlformats.org/officeDocument/2006/relationships/image" Target="../media/image112.png"/><Relationship Id="rId112" Type="http://schemas.openxmlformats.org/officeDocument/2006/relationships/image" Target="../media/image213.png"/><Relationship Id="rId16" Type="http://schemas.openxmlformats.org/officeDocument/2006/relationships/customXml" Target="../ink/ink887.xml"/><Relationship Id="rId107" Type="http://schemas.openxmlformats.org/officeDocument/2006/relationships/customXml" Target="../ink/ink933.xml"/><Relationship Id="rId11" Type="http://schemas.openxmlformats.org/officeDocument/2006/relationships/image" Target="../media/image76.png"/><Relationship Id="rId32" Type="http://schemas.openxmlformats.org/officeDocument/2006/relationships/customXml" Target="../ink/ink895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908.xml"/><Relationship Id="rId74" Type="http://schemas.openxmlformats.org/officeDocument/2006/relationships/customXml" Target="../ink/ink916.xml"/><Relationship Id="rId79" Type="http://schemas.openxmlformats.org/officeDocument/2006/relationships/image" Target="../media/image107.png"/><Relationship Id="rId102" Type="http://schemas.openxmlformats.org/officeDocument/2006/relationships/image" Target="../media/image155.png"/><Relationship Id="rId123" Type="http://schemas.openxmlformats.org/officeDocument/2006/relationships/customXml" Target="../ink/ink941.xml"/><Relationship Id="rId128" Type="http://schemas.openxmlformats.org/officeDocument/2006/relationships/image" Target="../media/image221.png"/><Relationship Id="rId5" Type="http://schemas.openxmlformats.org/officeDocument/2006/relationships/image" Target="../media/image73.png"/><Relationship Id="rId90" Type="http://schemas.openxmlformats.org/officeDocument/2006/relationships/customXml" Target="../ink/ink924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886.xml"/><Relationship Id="rId22" Type="http://schemas.openxmlformats.org/officeDocument/2006/relationships/customXml" Target="../ink/ink890.xml"/><Relationship Id="rId27" Type="http://schemas.openxmlformats.org/officeDocument/2006/relationships/image" Target="../media/image84.png"/><Relationship Id="rId30" Type="http://schemas.openxmlformats.org/officeDocument/2006/relationships/customXml" Target="../ink/ink894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903.xml"/><Relationship Id="rId56" Type="http://schemas.openxmlformats.org/officeDocument/2006/relationships/customXml" Target="../ink/ink907.xml"/><Relationship Id="rId64" Type="http://schemas.openxmlformats.org/officeDocument/2006/relationships/customXml" Target="../ink/ink911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154.png"/><Relationship Id="rId105" Type="http://schemas.openxmlformats.org/officeDocument/2006/relationships/customXml" Target="../ink/ink932.xml"/><Relationship Id="rId113" Type="http://schemas.openxmlformats.org/officeDocument/2006/relationships/customXml" Target="../ink/ink936.xml"/><Relationship Id="rId118" Type="http://schemas.openxmlformats.org/officeDocument/2006/relationships/image" Target="../media/image216.png"/><Relationship Id="rId126" Type="http://schemas.openxmlformats.org/officeDocument/2006/relationships/image" Target="../media/image220.png"/><Relationship Id="rId8" Type="http://schemas.openxmlformats.org/officeDocument/2006/relationships/customXml" Target="../ink/ink883.xml"/><Relationship Id="rId51" Type="http://schemas.openxmlformats.org/officeDocument/2006/relationships/image" Target="../media/image95.png"/><Relationship Id="rId72" Type="http://schemas.openxmlformats.org/officeDocument/2006/relationships/customXml" Target="../ink/ink915.xml"/><Relationship Id="rId80" Type="http://schemas.openxmlformats.org/officeDocument/2006/relationships/customXml" Target="../ink/ink919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153.png"/><Relationship Id="rId121" Type="http://schemas.openxmlformats.org/officeDocument/2006/relationships/customXml" Target="../ink/ink940.xml"/><Relationship Id="rId3" Type="http://schemas.openxmlformats.org/officeDocument/2006/relationships/image" Target="../media/image72.png"/><Relationship Id="rId12" Type="http://schemas.openxmlformats.org/officeDocument/2006/relationships/customXml" Target="../ink/ink885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898.xml"/><Relationship Id="rId46" Type="http://schemas.openxmlformats.org/officeDocument/2006/relationships/customXml" Target="../ink/ink902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931.xml"/><Relationship Id="rId108" Type="http://schemas.openxmlformats.org/officeDocument/2006/relationships/image" Target="../media/image158.png"/><Relationship Id="rId116" Type="http://schemas.openxmlformats.org/officeDocument/2006/relationships/image" Target="../media/image215.png"/><Relationship Id="rId124" Type="http://schemas.openxmlformats.org/officeDocument/2006/relationships/image" Target="../media/image219.png"/><Relationship Id="rId129" Type="http://schemas.openxmlformats.org/officeDocument/2006/relationships/customXml" Target="../ink/ink944.xml"/><Relationship Id="rId20" Type="http://schemas.openxmlformats.org/officeDocument/2006/relationships/customXml" Target="../ink/ink889.xml"/><Relationship Id="rId41" Type="http://schemas.openxmlformats.org/officeDocument/2006/relationships/image" Target="../media/image90.png"/><Relationship Id="rId54" Type="http://schemas.openxmlformats.org/officeDocument/2006/relationships/customXml" Target="../ink/ink906.xml"/><Relationship Id="rId62" Type="http://schemas.openxmlformats.org/officeDocument/2006/relationships/customXml" Target="../ink/ink910.xml"/><Relationship Id="rId70" Type="http://schemas.openxmlformats.org/officeDocument/2006/relationships/customXml" Target="../ink/ink914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923.xml"/><Relationship Id="rId91" Type="http://schemas.openxmlformats.org/officeDocument/2006/relationships/image" Target="../media/image113.png"/><Relationship Id="rId96" Type="http://schemas.openxmlformats.org/officeDocument/2006/relationships/customXml" Target="../ink/ink927.xml"/><Relationship Id="rId111" Type="http://schemas.openxmlformats.org/officeDocument/2006/relationships/customXml" Target="../ink/ink9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2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893.xml"/><Relationship Id="rId36" Type="http://schemas.openxmlformats.org/officeDocument/2006/relationships/customXml" Target="../ink/ink897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157.png"/><Relationship Id="rId114" Type="http://schemas.openxmlformats.org/officeDocument/2006/relationships/image" Target="../media/image214.png"/><Relationship Id="rId119" Type="http://schemas.openxmlformats.org/officeDocument/2006/relationships/customXml" Target="../ink/ink939.xml"/><Relationship Id="rId127" Type="http://schemas.openxmlformats.org/officeDocument/2006/relationships/customXml" Target="../ink/ink943.xml"/><Relationship Id="rId10" Type="http://schemas.openxmlformats.org/officeDocument/2006/relationships/customXml" Target="../ink/ink884.xml"/><Relationship Id="rId31" Type="http://schemas.openxmlformats.org/officeDocument/2006/relationships/image" Target="../media/image86.png"/><Relationship Id="rId44" Type="http://schemas.openxmlformats.org/officeDocument/2006/relationships/customXml" Target="../ink/ink901.xml"/><Relationship Id="rId52" Type="http://schemas.openxmlformats.org/officeDocument/2006/relationships/customXml" Target="../ink/ink905.xml"/><Relationship Id="rId60" Type="http://schemas.openxmlformats.org/officeDocument/2006/relationships/customXml" Target="../ink/ink909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918.xml"/><Relationship Id="rId81" Type="http://schemas.openxmlformats.org/officeDocument/2006/relationships/image" Target="../media/image108.png"/><Relationship Id="rId86" Type="http://schemas.openxmlformats.org/officeDocument/2006/relationships/customXml" Target="../ink/ink922.xml"/><Relationship Id="rId94" Type="http://schemas.openxmlformats.org/officeDocument/2006/relationships/customXml" Target="../ink/ink926.xml"/><Relationship Id="rId99" Type="http://schemas.openxmlformats.org/officeDocument/2006/relationships/customXml" Target="../ink/ink929.xml"/><Relationship Id="rId101" Type="http://schemas.openxmlformats.org/officeDocument/2006/relationships/customXml" Target="../ink/ink930.xml"/><Relationship Id="rId122" Type="http://schemas.openxmlformats.org/officeDocument/2006/relationships/image" Target="../media/image218.png"/><Relationship Id="rId130" Type="http://schemas.openxmlformats.org/officeDocument/2006/relationships/image" Target="../media/image222.png"/><Relationship Id="rId4" Type="http://schemas.openxmlformats.org/officeDocument/2006/relationships/customXml" Target="../ink/ink881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888.xml"/><Relationship Id="rId39" Type="http://schemas.openxmlformats.org/officeDocument/2006/relationships/image" Target="../media/image33.png"/><Relationship Id="rId109" Type="http://schemas.openxmlformats.org/officeDocument/2006/relationships/customXml" Target="../ink/ink934.xml"/><Relationship Id="rId34" Type="http://schemas.openxmlformats.org/officeDocument/2006/relationships/customXml" Target="../ink/ink896.xml"/><Relationship Id="rId50" Type="http://schemas.openxmlformats.org/officeDocument/2006/relationships/customXml" Target="../ink/ink904.xml"/><Relationship Id="rId55" Type="http://schemas.openxmlformats.org/officeDocument/2006/relationships/image" Target="../media/image97.png"/><Relationship Id="rId76" Type="http://schemas.openxmlformats.org/officeDocument/2006/relationships/customXml" Target="../ink/ink917.xml"/><Relationship Id="rId97" Type="http://schemas.openxmlformats.org/officeDocument/2006/relationships/customXml" Target="../ink/ink928.xml"/><Relationship Id="rId104" Type="http://schemas.openxmlformats.org/officeDocument/2006/relationships/image" Target="../media/image156.png"/><Relationship Id="rId120" Type="http://schemas.openxmlformats.org/officeDocument/2006/relationships/image" Target="../media/image217.png"/><Relationship Id="rId125" Type="http://schemas.openxmlformats.org/officeDocument/2006/relationships/customXml" Target="../ink/ink942.xml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925.xml"/><Relationship Id="rId2" Type="http://schemas.openxmlformats.org/officeDocument/2006/relationships/customXml" Target="../ink/ink880.xml"/><Relationship Id="rId29" Type="http://schemas.openxmlformats.org/officeDocument/2006/relationships/image" Target="../media/image85.png"/><Relationship Id="rId24" Type="http://schemas.openxmlformats.org/officeDocument/2006/relationships/customXml" Target="../ink/ink891.xml"/><Relationship Id="rId40" Type="http://schemas.openxmlformats.org/officeDocument/2006/relationships/customXml" Target="../ink/ink899.xml"/><Relationship Id="rId45" Type="http://schemas.openxmlformats.org/officeDocument/2006/relationships/image" Target="../media/image92.png"/><Relationship Id="rId66" Type="http://schemas.openxmlformats.org/officeDocument/2006/relationships/customXml" Target="../ink/ink912.xml"/><Relationship Id="rId87" Type="http://schemas.openxmlformats.org/officeDocument/2006/relationships/image" Target="../media/image111.png"/><Relationship Id="rId110" Type="http://schemas.openxmlformats.org/officeDocument/2006/relationships/image" Target="../media/image159.png"/><Relationship Id="rId115" Type="http://schemas.openxmlformats.org/officeDocument/2006/relationships/customXml" Target="../ink/ink937.xml"/><Relationship Id="rId61" Type="http://schemas.openxmlformats.org/officeDocument/2006/relationships/image" Target="../media/image100.png"/><Relationship Id="rId82" Type="http://schemas.openxmlformats.org/officeDocument/2006/relationships/customXml" Target="../ink/ink920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57.xml"/><Relationship Id="rId21" Type="http://schemas.openxmlformats.org/officeDocument/2006/relationships/image" Target="../media/image81.png"/><Relationship Id="rId42" Type="http://schemas.openxmlformats.org/officeDocument/2006/relationships/customXml" Target="../ink/ink965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978.xml"/><Relationship Id="rId84" Type="http://schemas.openxmlformats.org/officeDocument/2006/relationships/customXml" Target="../ink/ink986.xml"/><Relationship Id="rId89" Type="http://schemas.openxmlformats.org/officeDocument/2006/relationships/image" Target="../media/image112.png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990.xml"/><Relationship Id="rId2" Type="http://schemas.openxmlformats.org/officeDocument/2006/relationships/customXml" Target="../ink/ink945.xml"/><Relationship Id="rId16" Type="http://schemas.openxmlformats.org/officeDocument/2006/relationships/customXml" Target="../ink/ink952.xml"/><Relationship Id="rId29" Type="http://schemas.openxmlformats.org/officeDocument/2006/relationships/image" Target="../media/image85.png"/><Relationship Id="rId107" Type="http://schemas.openxmlformats.org/officeDocument/2006/relationships/customXml" Target="../ink/ink998.xml"/><Relationship Id="rId11" Type="http://schemas.openxmlformats.org/officeDocument/2006/relationships/image" Target="../media/image76.png"/><Relationship Id="rId24" Type="http://schemas.openxmlformats.org/officeDocument/2006/relationships/customXml" Target="../ink/ink956.xml"/><Relationship Id="rId32" Type="http://schemas.openxmlformats.org/officeDocument/2006/relationships/customXml" Target="../ink/ink960.xml"/><Relationship Id="rId37" Type="http://schemas.openxmlformats.org/officeDocument/2006/relationships/image" Target="../media/image89.png"/><Relationship Id="rId40" Type="http://schemas.openxmlformats.org/officeDocument/2006/relationships/customXml" Target="../ink/ink964.xml"/><Relationship Id="rId45" Type="http://schemas.openxmlformats.org/officeDocument/2006/relationships/image" Target="../media/image92.png"/><Relationship Id="rId53" Type="http://schemas.openxmlformats.org/officeDocument/2006/relationships/image" Target="../media/image96.png"/><Relationship Id="rId58" Type="http://schemas.openxmlformats.org/officeDocument/2006/relationships/customXml" Target="../ink/ink973.xml"/><Relationship Id="rId66" Type="http://schemas.openxmlformats.org/officeDocument/2006/relationships/customXml" Target="../ink/ink977.xml"/><Relationship Id="rId74" Type="http://schemas.openxmlformats.org/officeDocument/2006/relationships/customXml" Target="../ink/ink981.xml"/><Relationship Id="rId79" Type="http://schemas.openxmlformats.org/officeDocument/2006/relationships/image" Target="../media/image107.png"/><Relationship Id="rId87" Type="http://schemas.openxmlformats.org/officeDocument/2006/relationships/image" Target="../media/image111.png"/><Relationship Id="rId102" Type="http://schemas.openxmlformats.org/officeDocument/2006/relationships/image" Target="../media/image215.png"/><Relationship Id="rId5" Type="http://schemas.openxmlformats.org/officeDocument/2006/relationships/image" Target="../media/image73.png"/><Relationship Id="rId61" Type="http://schemas.openxmlformats.org/officeDocument/2006/relationships/image" Target="../media/image100.png"/><Relationship Id="rId82" Type="http://schemas.openxmlformats.org/officeDocument/2006/relationships/customXml" Target="../ink/ink985.xml"/><Relationship Id="rId90" Type="http://schemas.openxmlformats.org/officeDocument/2006/relationships/customXml" Target="../ink/ink989.xml"/><Relationship Id="rId95" Type="http://schemas.openxmlformats.org/officeDocument/2006/relationships/image" Target="../media/image115.png"/><Relationship Id="rId19" Type="http://schemas.openxmlformats.org/officeDocument/2006/relationships/image" Target="../media/image80.png"/><Relationship Id="rId14" Type="http://schemas.openxmlformats.org/officeDocument/2006/relationships/customXml" Target="../ink/ink951.xml"/><Relationship Id="rId22" Type="http://schemas.openxmlformats.org/officeDocument/2006/relationships/customXml" Target="../ink/ink955.xml"/><Relationship Id="rId27" Type="http://schemas.openxmlformats.org/officeDocument/2006/relationships/image" Target="../media/image84.png"/><Relationship Id="rId30" Type="http://schemas.openxmlformats.org/officeDocument/2006/relationships/customXml" Target="../ink/ink959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968.xml"/><Relationship Id="rId56" Type="http://schemas.openxmlformats.org/officeDocument/2006/relationships/customXml" Target="../ink/ink972.xml"/><Relationship Id="rId64" Type="http://schemas.openxmlformats.org/officeDocument/2006/relationships/customXml" Target="../ink/ink976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214.png"/><Relationship Id="rId105" Type="http://schemas.openxmlformats.org/officeDocument/2006/relationships/customXml" Target="../ink/ink997.xml"/><Relationship Id="rId8" Type="http://schemas.openxmlformats.org/officeDocument/2006/relationships/customXml" Target="../ink/ink948.xml"/><Relationship Id="rId51" Type="http://schemas.openxmlformats.org/officeDocument/2006/relationships/image" Target="../media/image95.png"/><Relationship Id="rId72" Type="http://schemas.openxmlformats.org/officeDocument/2006/relationships/customXml" Target="../ink/ink980.xml"/><Relationship Id="rId80" Type="http://schemas.openxmlformats.org/officeDocument/2006/relationships/customXml" Target="../ink/ink984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213.png"/><Relationship Id="rId3" Type="http://schemas.openxmlformats.org/officeDocument/2006/relationships/image" Target="../media/image72.png"/><Relationship Id="rId12" Type="http://schemas.openxmlformats.org/officeDocument/2006/relationships/customXml" Target="../ink/ink950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963.xml"/><Relationship Id="rId46" Type="http://schemas.openxmlformats.org/officeDocument/2006/relationships/customXml" Target="../ink/ink967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996.xml"/><Relationship Id="rId108" Type="http://schemas.openxmlformats.org/officeDocument/2006/relationships/image" Target="../media/image225.png"/><Relationship Id="rId20" Type="http://schemas.openxmlformats.org/officeDocument/2006/relationships/customXml" Target="../ink/ink954.xml"/><Relationship Id="rId41" Type="http://schemas.openxmlformats.org/officeDocument/2006/relationships/image" Target="../media/image90.png"/><Relationship Id="rId54" Type="http://schemas.openxmlformats.org/officeDocument/2006/relationships/customXml" Target="../ink/ink971.xml"/><Relationship Id="rId62" Type="http://schemas.openxmlformats.org/officeDocument/2006/relationships/customXml" Target="../ink/ink975.xml"/><Relationship Id="rId70" Type="http://schemas.openxmlformats.org/officeDocument/2006/relationships/customXml" Target="../ink/ink979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988.xml"/><Relationship Id="rId91" Type="http://schemas.openxmlformats.org/officeDocument/2006/relationships/image" Target="../media/image113.png"/><Relationship Id="rId96" Type="http://schemas.openxmlformats.org/officeDocument/2006/relationships/customXml" Target="../ink/ink9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7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958.xml"/><Relationship Id="rId36" Type="http://schemas.openxmlformats.org/officeDocument/2006/relationships/customXml" Target="../ink/ink962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224.png"/><Relationship Id="rId10" Type="http://schemas.openxmlformats.org/officeDocument/2006/relationships/customXml" Target="../ink/ink949.xml"/><Relationship Id="rId31" Type="http://schemas.openxmlformats.org/officeDocument/2006/relationships/image" Target="../media/image86.png"/><Relationship Id="rId44" Type="http://schemas.openxmlformats.org/officeDocument/2006/relationships/customXml" Target="../ink/ink966.xml"/><Relationship Id="rId52" Type="http://schemas.openxmlformats.org/officeDocument/2006/relationships/customXml" Target="../ink/ink970.xml"/><Relationship Id="rId60" Type="http://schemas.openxmlformats.org/officeDocument/2006/relationships/customXml" Target="../ink/ink974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983.xml"/><Relationship Id="rId81" Type="http://schemas.openxmlformats.org/officeDocument/2006/relationships/image" Target="../media/image108.png"/><Relationship Id="rId86" Type="http://schemas.openxmlformats.org/officeDocument/2006/relationships/customXml" Target="../ink/ink987.xml"/><Relationship Id="rId94" Type="http://schemas.openxmlformats.org/officeDocument/2006/relationships/customXml" Target="../ink/ink991.xml"/><Relationship Id="rId99" Type="http://schemas.openxmlformats.org/officeDocument/2006/relationships/customXml" Target="../ink/ink994.xml"/><Relationship Id="rId101" Type="http://schemas.openxmlformats.org/officeDocument/2006/relationships/customXml" Target="../ink/ink995.xml"/><Relationship Id="rId4" Type="http://schemas.openxmlformats.org/officeDocument/2006/relationships/customXml" Target="../ink/ink946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953.xml"/><Relationship Id="rId39" Type="http://schemas.openxmlformats.org/officeDocument/2006/relationships/image" Target="../media/image33.png"/><Relationship Id="rId34" Type="http://schemas.openxmlformats.org/officeDocument/2006/relationships/customXml" Target="../ink/ink961.xml"/><Relationship Id="rId50" Type="http://schemas.openxmlformats.org/officeDocument/2006/relationships/customXml" Target="../ink/ink969.xml"/><Relationship Id="rId55" Type="http://schemas.openxmlformats.org/officeDocument/2006/relationships/image" Target="../media/image97.png"/><Relationship Id="rId76" Type="http://schemas.openxmlformats.org/officeDocument/2006/relationships/customXml" Target="../ink/ink982.xml"/><Relationship Id="rId97" Type="http://schemas.openxmlformats.org/officeDocument/2006/relationships/customXml" Target="../ink/ink993.xml"/><Relationship Id="rId104" Type="http://schemas.openxmlformats.org/officeDocument/2006/relationships/image" Target="../media/image223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11.xml"/><Relationship Id="rId117" Type="http://schemas.openxmlformats.org/officeDocument/2006/relationships/customXml" Target="../ink/ink1057.xml"/><Relationship Id="rId21" Type="http://schemas.openxmlformats.org/officeDocument/2006/relationships/image" Target="../media/image81.png"/><Relationship Id="rId42" Type="http://schemas.openxmlformats.org/officeDocument/2006/relationships/customXml" Target="../ink/ink1019.xml"/><Relationship Id="rId47" Type="http://schemas.openxmlformats.org/officeDocument/2006/relationships/image" Target="../media/image93.png"/><Relationship Id="rId63" Type="http://schemas.openxmlformats.org/officeDocument/2006/relationships/image" Target="../media/image101.png"/><Relationship Id="rId68" Type="http://schemas.openxmlformats.org/officeDocument/2006/relationships/customXml" Target="../ink/ink1032.xml"/><Relationship Id="rId84" Type="http://schemas.openxmlformats.org/officeDocument/2006/relationships/customXml" Target="../ink/ink1040.xml"/><Relationship Id="rId89" Type="http://schemas.openxmlformats.org/officeDocument/2006/relationships/image" Target="../media/image112.png"/><Relationship Id="rId112" Type="http://schemas.openxmlformats.org/officeDocument/2006/relationships/image" Target="../media/image227.png"/><Relationship Id="rId133" Type="http://schemas.openxmlformats.org/officeDocument/2006/relationships/customXml" Target="../ink/ink1065.xml"/><Relationship Id="rId16" Type="http://schemas.openxmlformats.org/officeDocument/2006/relationships/customXml" Target="../ink/ink1006.xml"/><Relationship Id="rId107" Type="http://schemas.openxmlformats.org/officeDocument/2006/relationships/customXml" Target="../ink/ink1052.xml"/><Relationship Id="rId11" Type="http://schemas.openxmlformats.org/officeDocument/2006/relationships/image" Target="../media/image76.png"/><Relationship Id="rId32" Type="http://schemas.openxmlformats.org/officeDocument/2006/relationships/customXml" Target="../ink/ink1014.xml"/><Relationship Id="rId37" Type="http://schemas.openxmlformats.org/officeDocument/2006/relationships/image" Target="../media/image89.png"/><Relationship Id="rId53" Type="http://schemas.openxmlformats.org/officeDocument/2006/relationships/image" Target="../media/image96.png"/><Relationship Id="rId58" Type="http://schemas.openxmlformats.org/officeDocument/2006/relationships/customXml" Target="../ink/ink1027.xml"/><Relationship Id="rId74" Type="http://schemas.openxmlformats.org/officeDocument/2006/relationships/customXml" Target="../ink/ink1035.xml"/><Relationship Id="rId79" Type="http://schemas.openxmlformats.org/officeDocument/2006/relationships/image" Target="../media/image107.png"/><Relationship Id="rId102" Type="http://schemas.openxmlformats.org/officeDocument/2006/relationships/image" Target="../media/image215.png"/><Relationship Id="rId123" Type="http://schemas.openxmlformats.org/officeDocument/2006/relationships/customXml" Target="../ink/ink1060.xml"/><Relationship Id="rId128" Type="http://schemas.openxmlformats.org/officeDocument/2006/relationships/image" Target="../media/image235.png"/><Relationship Id="rId5" Type="http://schemas.openxmlformats.org/officeDocument/2006/relationships/image" Target="../media/image73.png"/><Relationship Id="rId90" Type="http://schemas.openxmlformats.org/officeDocument/2006/relationships/customXml" Target="../ink/ink1043.xml"/><Relationship Id="rId95" Type="http://schemas.openxmlformats.org/officeDocument/2006/relationships/image" Target="../media/image115.png"/><Relationship Id="rId14" Type="http://schemas.openxmlformats.org/officeDocument/2006/relationships/customXml" Target="../ink/ink1005.xml"/><Relationship Id="rId22" Type="http://schemas.openxmlformats.org/officeDocument/2006/relationships/customXml" Target="../ink/ink1009.xml"/><Relationship Id="rId27" Type="http://schemas.openxmlformats.org/officeDocument/2006/relationships/image" Target="../media/image84.png"/><Relationship Id="rId30" Type="http://schemas.openxmlformats.org/officeDocument/2006/relationships/customXml" Target="../ink/ink1013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1022.xml"/><Relationship Id="rId56" Type="http://schemas.openxmlformats.org/officeDocument/2006/relationships/customXml" Target="../ink/ink1026.xml"/><Relationship Id="rId64" Type="http://schemas.openxmlformats.org/officeDocument/2006/relationships/customXml" Target="../ink/ink1030.xml"/><Relationship Id="rId69" Type="http://schemas.openxmlformats.org/officeDocument/2006/relationships/image" Target="../media/image48.png"/><Relationship Id="rId77" Type="http://schemas.openxmlformats.org/officeDocument/2006/relationships/image" Target="../media/image106.png"/><Relationship Id="rId100" Type="http://schemas.openxmlformats.org/officeDocument/2006/relationships/image" Target="../media/image214.png"/><Relationship Id="rId105" Type="http://schemas.openxmlformats.org/officeDocument/2006/relationships/customXml" Target="../ink/ink1051.xml"/><Relationship Id="rId113" Type="http://schemas.openxmlformats.org/officeDocument/2006/relationships/customXml" Target="../ink/ink1055.xml"/><Relationship Id="rId118" Type="http://schemas.openxmlformats.org/officeDocument/2006/relationships/image" Target="../media/image230.png"/><Relationship Id="rId126" Type="http://schemas.openxmlformats.org/officeDocument/2006/relationships/image" Target="../media/image234.png"/><Relationship Id="rId134" Type="http://schemas.openxmlformats.org/officeDocument/2006/relationships/image" Target="../media/image238.png"/><Relationship Id="rId8" Type="http://schemas.openxmlformats.org/officeDocument/2006/relationships/customXml" Target="../ink/ink1002.xml"/><Relationship Id="rId51" Type="http://schemas.openxmlformats.org/officeDocument/2006/relationships/image" Target="../media/image95.png"/><Relationship Id="rId72" Type="http://schemas.openxmlformats.org/officeDocument/2006/relationships/customXml" Target="../ink/ink1034.xml"/><Relationship Id="rId80" Type="http://schemas.openxmlformats.org/officeDocument/2006/relationships/customXml" Target="../ink/ink1038.xml"/><Relationship Id="rId85" Type="http://schemas.openxmlformats.org/officeDocument/2006/relationships/image" Target="../media/image110.png"/><Relationship Id="rId93" Type="http://schemas.openxmlformats.org/officeDocument/2006/relationships/image" Target="../media/image114.png"/><Relationship Id="rId98" Type="http://schemas.openxmlformats.org/officeDocument/2006/relationships/image" Target="../media/image213.png"/><Relationship Id="rId121" Type="http://schemas.openxmlformats.org/officeDocument/2006/relationships/customXml" Target="../ink/ink1059.xml"/><Relationship Id="rId3" Type="http://schemas.openxmlformats.org/officeDocument/2006/relationships/image" Target="../media/image72.png"/><Relationship Id="rId12" Type="http://schemas.openxmlformats.org/officeDocument/2006/relationships/customXml" Target="../ink/ink1004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1017.xml"/><Relationship Id="rId46" Type="http://schemas.openxmlformats.org/officeDocument/2006/relationships/customXml" Target="../ink/ink1021.xml"/><Relationship Id="rId59" Type="http://schemas.openxmlformats.org/officeDocument/2006/relationships/image" Target="../media/image99.png"/><Relationship Id="rId67" Type="http://schemas.openxmlformats.org/officeDocument/2006/relationships/image" Target="../media/image47.png"/><Relationship Id="rId103" Type="http://schemas.openxmlformats.org/officeDocument/2006/relationships/customXml" Target="../ink/ink1050.xml"/><Relationship Id="rId108" Type="http://schemas.openxmlformats.org/officeDocument/2006/relationships/image" Target="../media/image225.png"/><Relationship Id="rId116" Type="http://schemas.openxmlformats.org/officeDocument/2006/relationships/image" Target="../media/image229.png"/><Relationship Id="rId124" Type="http://schemas.openxmlformats.org/officeDocument/2006/relationships/image" Target="../media/image233.png"/><Relationship Id="rId129" Type="http://schemas.openxmlformats.org/officeDocument/2006/relationships/customXml" Target="../ink/ink1063.xml"/><Relationship Id="rId20" Type="http://schemas.openxmlformats.org/officeDocument/2006/relationships/customXml" Target="../ink/ink1008.xml"/><Relationship Id="rId41" Type="http://schemas.openxmlformats.org/officeDocument/2006/relationships/image" Target="../media/image90.png"/><Relationship Id="rId54" Type="http://schemas.openxmlformats.org/officeDocument/2006/relationships/customXml" Target="../ink/ink1025.xml"/><Relationship Id="rId62" Type="http://schemas.openxmlformats.org/officeDocument/2006/relationships/customXml" Target="../ink/ink1029.xml"/><Relationship Id="rId70" Type="http://schemas.openxmlformats.org/officeDocument/2006/relationships/customXml" Target="../ink/ink1033.xml"/><Relationship Id="rId75" Type="http://schemas.openxmlformats.org/officeDocument/2006/relationships/image" Target="../media/image105.png"/><Relationship Id="rId83" Type="http://schemas.openxmlformats.org/officeDocument/2006/relationships/image" Target="../media/image109.png"/><Relationship Id="rId88" Type="http://schemas.openxmlformats.org/officeDocument/2006/relationships/customXml" Target="../ink/ink1042.xml"/><Relationship Id="rId91" Type="http://schemas.openxmlformats.org/officeDocument/2006/relationships/image" Target="../media/image113.png"/><Relationship Id="rId96" Type="http://schemas.openxmlformats.org/officeDocument/2006/relationships/customXml" Target="../ink/ink1046.xml"/><Relationship Id="rId111" Type="http://schemas.openxmlformats.org/officeDocument/2006/relationships/customXml" Target="../ink/ink1054.xml"/><Relationship Id="rId13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1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1012.xml"/><Relationship Id="rId36" Type="http://schemas.openxmlformats.org/officeDocument/2006/relationships/customXml" Target="../ink/ink1016.xml"/><Relationship Id="rId49" Type="http://schemas.openxmlformats.org/officeDocument/2006/relationships/image" Target="../media/image94.png"/><Relationship Id="rId57" Type="http://schemas.openxmlformats.org/officeDocument/2006/relationships/image" Target="../media/image98.png"/><Relationship Id="rId106" Type="http://schemas.openxmlformats.org/officeDocument/2006/relationships/image" Target="../media/image224.png"/><Relationship Id="rId114" Type="http://schemas.openxmlformats.org/officeDocument/2006/relationships/image" Target="../media/image228.png"/><Relationship Id="rId119" Type="http://schemas.openxmlformats.org/officeDocument/2006/relationships/customXml" Target="../ink/ink1058.xml"/><Relationship Id="rId127" Type="http://schemas.openxmlformats.org/officeDocument/2006/relationships/customXml" Target="../ink/ink1062.xml"/><Relationship Id="rId10" Type="http://schemas.openxmlformats.org/officeDocument/2006/relationships/customXml" Target="../ink/ink1003.xml"/><Relationship Id="rId31" Type="http://schemas.openxmlformats.org/officeDocument/2006/relationships/image" Target="../media/image86.png"/><Relationship Id="rId44" Type="http://schemas.openxmlformats.org/officeDocument/2006/relationships/customXml" Target="../ink/ink1020.xml"/><Relationship Id="rId52" Type="http://schemas.openxmlformats.org/officeDocument/2006/relationships/customXml" Target="../ink/ink1024.xml"/><Relationship Id="rId60" Type="http://schemas.openxmlformats.org/officeDocument/2006/relationships/customXml" Target="../ink/ink1028.xml"/><Relationship Id="rId65" Type="http://schemas.openxmlformats.org/officeDocument/2006/relationships/image" Target="../media/image102.png"/><Relationship Id="rId73" Type="http://schemas.openxmlformats.org/officeDocument/2006/relationships/image" Target="../media/image104.png"/><Relationship Id="rId78" Type="http://schemas.openxmlformats.org/officeDocument/2006/relationships/customXml" Target="../ink/ink1037.xml"/><Relationship Id="rId81" Type="http://schemas.openxmlformats.org/officeDocument/2006/relationships/image" Target="../media/image108.png"/><Relationship Id="rId86" Type="http://schemas.openxmlformats.org/officeDocument/2006/relationships/customXml" Target="../ink/ink1041.xml"/><Relationship Id="rId94" Type="http://schemas.openxmlformats.org/officeDocument/2006/relationships/customXml" Target="../ink/ink1045.xml"/><Relationship Id="rId99" Type="http://schemas.openxmlformats.org/officeDocument/2006/relationships/customXml" Target="../ink/ink1048.xml"/><Relationship Id="rId101" Type="http://schemas.openxmlformats.org/officeDocument/2006/relationships/customXml" Target="../ink/ink1049.xml"/><Relationship Id="rId122" Type="http://schemas.openxmlformats.org/officeDocument/2006/relationships/image" Target="../media/image232.png"/><Relationship Id="rId130" Type="http://schemas.openxmlformats.org/officeDocument/2006/relationships/image" Target="../media/image236.png"/><Relationship Id="rId135" Type="http://schemas.openxmlformats.org/officeDocument/2006/relationships/customXml" Target="../ink/ink1066.xml"/><Relationship Id="rId4" Type="http://schemas.openxmlformats.org/officeDocument/2006/relationships/customXml" Target="../ink/ink1000.xml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1007.xml"/><Relationship Id="rId39" Type="http://schemas.openxmlformats.org/officeDocument/2006/relationships/image" Target="../media/image33.png"/><Relationship Id="rId109" Type="http://schemas.openxmlformats.org/officeDocument/2006/relationships/customXml" Target="../ink/ink1053.xml"/><Relationship Id="rId34" Type="http://schemas.openxmlformats.org/officeDocument/2006/relationships/customXml" Target="../ink/ink1015.xml"/><Relationship Id="rId50" Type="http://schemas.openxmlformats.org/officeDocument/2006/relationships/customXml" Target="../ink/ink1023.xml"/><Relationship Id="rId55" Type="http://schemas.openxmlformats.org/officeDocument/2006/relationships/image" Target="../media/image97.png"/><Relationship Id="rId76" Type="http://schemas.openxmlformats.org/officeDocument/2006/relationships/customXml" Target="../ink/ink1036.xml"/><Relationship Id="rId97" Type="http://schemas.openxmlformats.org/officeDocument/2006/relationships/customXml" Target="../ink/ink1047.xml"/><Relationship Id="rId104" Type="http://schemas.openxmlformats.org/officeDocument/2006/relationships/image" Target="../media/image223.png"/><Relationship Id="rId120" Type="http://schemas.openxmlformats.org/officeDocument/2006/relationships/image" Target="../media/image231.png"/><Relationship Id="rId125" Type="http://schemas.openxmlformats.org/officeDocument/2006/relationships/customXml" Target="../ink/ink1061.xml"/><Relationship Id="rId7" Type="http://schemas.openxmlformats.org/officeDocument/2006/relationships/image" Target="../media/image74.png"/><Relationship Id="rId71" Type="http://schemas.openxmlformats.org/officeDocument/2006/relationships/image" Target="../media/image103.png"/><Relationship Id="rId92" Type="http://schemas.openxmlformats.org/officeDocument/2006/relationships/customXml" Target="../ink/ink1044.xml"/><Relationship Id="rId2" Type="http://schemas.openxmlformats.org/officeDocument/2006/relationships/customXml" Target="../ink/ink999.xml"/><Relationship Id="rId29" Type="http://schemas.openxmlformats.org/officeDocument/2006/relationships/image" Target="../media/image85.png"/><Relationship Id="rId24" Type="http://schemas.openxmlformats.org/officeDocument/2006/relationships/customXml" Target="../ink/ink1010.xml"/><Relationship Id="rId40" Type="http://schemas.openxmlformats.org/officeDocument/2006/relationships/customXml" Target="../ink/ink1018.xml"/><Relationship Id="rId45" Type="http://schemas.openxmlformats.org/officeDocument/2006/relationships/image" Target="../media/image92.png"/><Relationship Id="rId66" Type="http://schemas.openxmlformats.org/officeDocument/2006/relationships/customXml" Target="../ink/ink1031.xml"/><Relationship Id="rId87" Type="http://schemas.openxmlformats.org/officeDocument/2006/relationships/image" Target="../media/image111.png"/><Relationship Id="rId110" Type="http://schemas.openxmlformats.org/officeDocument/2006/relationships/image" Target="../media/image226.png"/><Relationship Id="rId115" Type="http://schemas.openxmlformats.org/officeDocument/2006/relationships/customXml" Target="../ink/ink1056.xml"/><Relationship Id="rId131" Type="http://schemas.openxmlformats.org/officeDocument/2006/relationships/customXml" Target="../ink/ink1064.xml"/><Relationship Id="rId136" Type="http://schemas.openxmlformats.org/officeDocument/2006/relationships/image" Target="../media/image239.png"/><Relationship Id="rId61" Type="http://schemas.openxmlformats.org/officeDocument/2006/relationships/image" Target="../media/image100.png"/><Relationship Id="rId82" Type="http://schemas.openxmlformats.org/officeDocument/2006/relationships/customXml" Target="../ink/ink1039.xml"/><Relationship Id="rId1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customXml" Target="../ink/ink1067.xml"/><Relationship Id="rId7" Type="http://schemas.openxmlformats.org/officeDocument/2006/relationships/customXml" Target="../ink/ink1069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customXml" Target="../ink/ink1068.xml"/><Relationship Id="rId10" Type="http://schemas.openxmlformats.org/officeDocument/2006/relationships/image" Target="../media/image244.png"/><Relationship Id="rId4" Type="http://schemas.openxmlformats.org/officeDocument/2006/relationships/image" Target="../media/image241.png"/><Relationship Id="rId9" Type="http://schemas.openxmlformats.org/officeDocument/2006/relationships/customXml" Target="../ink/ink10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3.xml"/><Relationship Id="rId3" Type="http://schemas.openxmlformats.org/officeDocument/2006/relationships/image" Target="../media/image6.GIF"/><Relationship Id="rId7" Type="http://schemas.openxmlformats.org/officeDocument/2006/relationships/image" Target="../media/image24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2.xml"/><Relationship Id="rId11" Type="http://schemas.openxmlformats.org/officeDocument/2006/relationships/image" Target="../media/image250.png"/><Relationship Id="rId5" Type="http://schemas.openxmlformats.org/officeDocument/2006/relationships/image" Target="../media/image247.png"/><Relationship Id="rId10" Type="http://schemas.openxmlformats.org/officeDocument/2006/relationships/customXml" Target="../ink/ink1074.xml"/><Relationship Id="rId4" Type="http://schemas.openxmlformats.org/officeDocument/2006/relationships/customXml" Target="../ink/ink1071.xml"/><Relationship Id="rId9" Type="http://schemas.openxmlformats.org/officeDocument/2006/relationships/image" Target="../media/image2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5.png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539C0-3EE9-C91F-107E-0824C69D371B}"/>
              </a:ext>
            </a:extLst>
          </p:cNvPr>
          <p:cNvSpPr txBox="1"/>
          <p:nvPr/>
        </p:nvSpPr>
        <p:spPr>
          <a:xfrm>
            <a:off x="132551" y="1331840"/>
            <a:ext cx="1187726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100" b="1" dirty="0"/>
              <a:t>    Lock-based Concurrent Data Structures </a:t>
            </a:r>
          </a:p>
          <a:p>
            <a:r>
              <a:rPr lang="en-US" altLang="ko-KR" sz="3100" b="1" dirty="0"/>
              <a:t>				  &amp; Condition Variables</a:t>
            </a:r>
          </a:p>
          <a:p>
            <a:pPr algn="ctr"/>
            <a:endParaRPr lang="ko-KR" alt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28F06-C5D9-A1EF-171D-CE7AA3DF2AD1}"/>
              </a:ext>
            </a:extLst>
          </p:cNvPr>
          <p:cNvSpPr txBox="1"/>
          <p:nvPr/>
        </p:nvSpPr>
        <p:spPr>
          <a:xfrm>
            <a:off x="8627165" y="5317435"/>
            <a:ext cx="292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Presenter: Kim Kyung 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3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B35AE-4EE7-3846-BCDD-D22413F73132}"/>
              </a:ext>
            </a:extLst>
          </p:cNvPr>
          <p:cNvSpPr txBox="1"/>
          <p:nvPr/>
        </p:nvSpPr>
        <p:spPr>
          <a:xfrm>
            <a:off x="298174" y="724015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5A348-4C45-9A14-6DBD-EF4E07953988}"/>
              </a:ext>
            </a:extLst>
          </p:cNvPr>
          <p:cNvSpPr txBox="1"/>
          <p:nvPr/>
        </p:nvSpPr>
        <p:spPr>
          <a:xfrm>
            <a:off x="298174" y="724015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Consumer &amp; Producer (Bound Buffer) Problem</a:t>
            </a:r>
          </a:p>
          <a:p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C2FD8E2-5122-7CB3-9BC7-F779E0334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" t="5145" r="11403" b="2330"/>
          <a:stretch/>
        </p:blipFill>
        <p:spPr>
          <a:xfrm>
            <a:off x="298174" y="1500808"/>
            <a:ext cx="6510130" cy="4899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D3388E-EF2D-FEC2-A968-8D7113B61DF3}"/>
              </a:ext>
            </a:extLst>
          </p:cNvPr>
          <p:cNvSpPr txBox="1"/>
          <p:nvPr/>
        </p:nvSpPr>
        <p:spPr>
          <a:xfrm>
            <a:off x="7702826" y="2828835"/>
            <a:ext cx="3110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(Assumption)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Count(buffer) size == 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 P &amp; 1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81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EF17A-4A88-A506-D4E7-2289F18FA1CA}"/>
              </a:ext>
            </a:extLst>
          </p:cNvPr>
          <p:cNvSpPr txBox="1"/>
          <p:nvPr/>
        </p:nvSpPr>
        <p:spPr>
          <a:xfrm>
            <a:off x="268357" y="48547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If we have more than one of producer and consumer??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98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0"/>
                  <a:ext cx="35208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2143" y="3896390"/>
                  <a:ext cx="2782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610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583" y="4088270"/>
                  <a:ext cx="216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63" y="3721070"/>
                  <a:ext cx="2386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503" y="4085030"/>
                  <a:ext cx="376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59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99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3183" y="1922150"/>
                  <a:ext cx="25203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583" y="3010070"/>
                  <a:ext cx="2246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83" y="3070550"/>
                  <a:ext cx="375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950"/>
                  <a:ext cx="4266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323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463" y="318107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543" y="294383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1263" y="3399950"/>
                  <a:ext cx="48816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0"/>
                  <a:ext cx="3564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3" y="2045270"/>
                  <a:ext cx="16632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83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623" y="2366030"/>
                  <a:ext cx="356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3263" y="2335790"/>
                  <a:ext cx="169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110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3903" y="1660790"/>
                  <a:ext cx="277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54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743" y="1710110"/>
                  <a:ext cx="630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3" y="2346230"/>
                  <a:ext cx="587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783" y="2614790"/>
                  <a:ext cx="621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914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863" y="301259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302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78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906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823" y="262487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943" y="295283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87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9143" y="488279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222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663" y="508943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834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03" y="4592270"/>
                <a:ext cx="442440" cy="12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그룹 69">
            <a:extLst>
              <a:ext uri="{FF2B5EF4-FFF2-40B4-BE49-F238E27FC236}">
                <a16:creationId xmlns:a16="http://schemas.microsoft.com/office/drawing/2014/main" id="{57CB2F87-A65F-9C9E-AC87-527075C3A8AE}"/>
              </a:ext>
            </a:extLst>
          </p:cNvPr>
          <p:cNvGrpSpPr/>
          <p:nvPr/>
        </p:nvGrpSpPr>
        <p:grpSpPr>
          <a:xfrm>
            <a:off x="119223" y="4798190"/>
            <a:ext cx="4438440" cy="1298520"/>
            <a:chOff x="119223" y="4798190"/>
            <a:chExt cx="4438440" cy="12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4A6F22C-395A-2416-C2ED-9B365E14819C}"/>
                    </a:ext>
                  </a:extLst>
                </p14:cNvPr>
                <p14:cNvContentPartPr/>
                <p14:nvPr/>
              </p14:nvContentPartPr>
              <p14:xfrm>
                <a:off x="497200" y="5373779"/>
                <a:ext cx="240120" cy="2606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4A6F22C-395A-2416-C2ED-9B365E1481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8560" y="5365139"/>
                  <a:ext cx="257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93D4DDE-C670-889B-B401-90B8798FE1B1}"/>
                    </a:ext>
                  </a:extLst>
                </p14:cNvPr>
                <p14:cNvContentPartPr/>
                <p14:nvPr/>
              </p14:nvContentPartPr>
              <p14:xfrm>
                <a:off x="866920" y="5344259"/>
                <a:ext cx="67680" cy="341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93D4DDE-C670-889B-B401-90B8798FE1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7920" y="5335259"/>
                  <a:ext cx="853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A92E567-F8A3-DA33-63DA-318B7F8F8E55}"/>
                    </a:ext>
                  </a:extLst>
                </p14:cNvPr>
                <p14:cNvContentPartPr/>
                <p14:nvPr/>
              </p14:nvContentPartPr>
              <p14:xfrm>
                <a:off x="1660720" y="5273699"/>
                <a:ext cx="259200" cy="3193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A92E567-F8A3-DA33-63DA-318B7F8F8E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1720" y="5265059"/>
                  <a:ext cx="2768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A72BFD3-ADFE-0290-A142-B9856F3A7772}"/>
                    </a:ext>
                  </a:extLst>
                </p14:cNvPr>
                <p14:cNvContentPartPr/>
                <p14:nvPr/>
              </p14:nvContentPartPr>
              <p14:xfrm>
                <a:off x="2121520" y="5254619"/>
                <a:ext cx="286920" cy="2422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A72BFD3-ADFE-0290-A142-B9856F3A77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12520" y="5245619"/>
                  <a:ext cx="304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696A81D-DBC1-4391-9A5F-9D18A92D6425}"/>
                    </a:ext>
                  </a:extLst>
                </p14:cNvPr>
                <p14:cNvContentPartPr/>
                <p14:nvPr/>
              </p14:nvContentPartPr>
              <p14:xfrm>
                <a:off x="3659440" y="5185139"/>
                <a:ext cx="21240" cy="4568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696A81D-DBC1-4391-9A5F-9D18A92D64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0440" y="5176499"/>
                  <a:ext cx="3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FE8D2A4-8B75-FC57-C50B-975EBE9991D6}"/>
                    </a:ext>
                  </a:extLst>
                </p14:cNvPr>
                <p14:cNvContentPartPr/>
                <p14:nvPr/>
              </p14:nvContentPartPr>
              <p14:xfrm>
                <a:off x="3678880" y="5194859"/>
                <a:ext cx="142560" cy="1692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FE8D2A4-8B75-FC57-C50B-975EBE9991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0240" y="5185859"/>
                  <a:ext cx="160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115DF04-C4B9-3331-AE17-0A62BC98CAD3}"/>
                    </a:ext>
                  </a:extLst>
                </p14:cNvPr>
                <p14:cNvContentPartPr/>
                <p14:nvPr/>
              </p14:nvContentPartPr>
              <p14:xfrm>
                <a:off x="4037440" y="5185139"/>
                <a:ext cx="61920" cy="4586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115DF04-C4B9-3331-AE17-0A62BC98CA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28800" y="5176499"/>
                  <a:ext cx="795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C462E147-A5D2-7F5A-9D86-8AA1597EF0AA}"/>
                    </a:ext>
                  </a:extLst>
                </p14:cNvPr>
                <p14:cNvContentPartPr/>
                <p14:nvPr/>
              </p14:nvContentPartPr>
              <p14:xfrm>
                <a:off x="479200" y="5860499"/>
                <a:ext cx="3714120" cy="1209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C462E147-A5D2-7F5A-9D86-8AA1597EF0A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0200" y="5851859"/>
                  <a:ext cx="3731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A06819E-E466-8E0E-A9AC-52EFA818AAE4}"/>
                    </a:ext>
                  </a:extLst>
                </p14:cNvPr>
                <p14:cNvContentPartPr/>
                <p14:nvPr/>
              </p14:nvContentPartPr>
              <p14:xfrm>
                <a:off x="347103" y="5088710"/>
                <a:ext cx="20520" cy="7110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A06819E-E466-8E0E-A9AC-52EFA818AA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8463" y="5079710"/>
                  <a:ext cx="3816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688D4F7-7909-229C-19AD-CDFACCF1745B}"/>
                    </a:ext>
                  </a:extLst>
                </p14:cNvPr>
                <p14:cNvContentPartPr/>
                <p14:nvPr/>
              </p14:nvContentPartPr>
              <p14:xfrm>
                <a:off x="119223" y="4798190"/>
                <a:ext cx="4438440" cy="1298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688D4F7-7909-229C-19AD-CDFACCF174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223" y="4789190"/>
                  <a:ext cx="4456080" cy="131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F436E398-DE1B-8848-44FE-F89C4E53CF08}"/>
                  </a:ext>
                </a:extLst>
              </p14:cNvPr>
              <p14:cNvContentPartPr/>
              <p14:nvPr/>
            </p14:nvContentPartPr>
            <p14:xfrm>
              <a:off x="78903" y="4859030"/>
              <a:ext cx="4443840" cy="119340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F436E398-DE1B-8848-44FE-F89C4E53CF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263" y="4823390"/>
                <a:ext cx="4515480" cy="12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46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383" y="6070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A60D3762-28B8-0DAB-C813-A3DAB90FB024}"/>
              </a:ext>
            </a:extLst>
          </p:cNvPr>
          <p:cNvGrpSpPr/>
          <p:nvPr/>
        </p:nvGrpSpPr>
        <p:grpSpPr>
          <a:xfrm>
            <a:off x="1760823" y="1063910"/>
            <a:ext cx="3121920" cy="1470240"/>
            <a:chOff x="1760823" y="1063910"/>
            <a:chExt cx="3121920" cy="14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14:cNvPr>
                <p14:cNvContentPartPr/>
                <p14:nvPr/>
              </p14:nvContentPartPr>
              <p14:xfrm>
                <a:off x="1760823" y="1207550"/>
                <a:ext cx="1200600" cy="1326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52183" y="1198910"/>
                  <a:ext cx="121824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14:cNvPr>
                <p14:cNvContentPartPr/>
                <p14:nvPr/>
              </p14:nvContentPartPr>
              <p14:xfrm>
                <a:off x="2881863" y="1063910"/>
                <a:ext cx="219960" cy="5094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72863" y="1055270"/>
                  <a:ext cx="2376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14:cNvPr>
                <p14:cNvContentPartPr/>
                <p14:nvPr/>
              </p14:nvContentPartPr>
              <p14:xfrm>
                <a:off x="2285703" y="1192070"/>
                <a:ext cx="179280" cy="3805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77063" y="1183430"/>
                  <a:ext cx="19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14:cNvPr>
                <p14:cNvContentPartPr/>
                <p14:nvPr/>
              </p14:nvContentPartPr>
              <p14:xfrm>
                <a:off x="2186343" y="1301510"/>
                <a:ext cx="584640" cy="126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77703" y="1292870"/>
                  <a:ext cx="602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14:cNvPr>
                <p14:cNvContentPartPr/>
                <p14:nvPr/>
              </p14:nvContentPartPr>
              <p14:xfrm>
                <a:off x="3219903" y="1417430"/>
                <a:ext cx="231480" cy="3985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10903" y="1408790"/>
                  <a:ext cx="2491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14:cNvPr>
                <p14:cNvContentPartPr/>
                <p14:nvPr/>
              </p14:nvContentPartPr>
              <p14:xfrm>
                <a:off x="3319623" y="1612910"/>
                <a:ext cx="149760" cy="468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10623" y="1603910"/>
                  <a:ext cx="167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14:cNvPr>
                <p14:cNvContentPartPr/>
                <p14:nvPr/>
              </p14:nvContentPartPr>
              <p14:xfrm>
                <a:off x="3587823" y="1361270"/>
                <a:ext cx="48600" cy="4618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79183" y="1352270"/>
                  <a:ext cx="662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14:cNvPr>
                <p14:cNvContentPartPr/>
                <p14:nvPr/>
              </p14:nvContentPartPr>
              <p14:xfrm>
                <a:off x="3807063" y="1327790"/>
                <a:ext cx="332640" cy="3459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8063" y="1318790"/>
                  <a:ext cx="3502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14:cNvPr>
                <p14:cNvContentPartPr/>
                <p14:nvPr/>
              </p14:nvContentPartPr>
              <p14:xfrm>
                <a:off x="4015143" y="1639550"/>
                <a:ext cx="10440" cy="2030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06143" y="1630910"/>
                  <a:ext cx="28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14:cNvPr>
                <p14:cNvContentPartPr/>
                <p14:nvPr/>
              </p14:nvContentPartPr>
              <p14:xfrm>
                <a:off x="4055103" y="1699310"/>
                <a:ext cx="153720" cy="586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46103" y="1690670"/>
                  <a:ext cx="171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14:cNvPr>
                <p14:cNvContentPartPr/>
                <p14:nvPr/>
              </p14:nvContentPartPr>
              <p14:xfrm>
                <a:off x="4194063" y="1629470"/>
                <a:ext cx="228600" cy="104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85063" y="1620470"/>
                  <a:ext cx="246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14:cNvPr>
                <p14:cNvContentPartPr/>
                <p14:nvPr/>
              </p14:nvContentPartPr>
              <p14:xfrm>
                <a:off x="4283343" y="1211870"/>
                <a:ext cx="101880" cy="1504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74343" y="1203230"/>
                  <a:ext cx="119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14:cNvPr>
                <p14:cNvContentPartPr/>
                <p14:nvPr/>
              </p14:nvContentPartPr>
              <p14:xfrm>
                <a:off x="4194063" y="1395830"/>
                <a:ext cx="688680" cy="293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85423" y="1386830"/>
                  <a:ext cx="706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14:cNvPr>
                <p14:cNvContentPartPr/>
                <p14:nvPr/>
              </p14:nvContentPartPr>
              <p14:xfrm>
                <a:off x="4384143" y="1517150"/>
                <a:ext cx="360000" cy="2055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75143" y="1508150"/>
                  <a:ext cx="37764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261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(C1 executes)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248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A60D3762-28B8-0DAB-C813-A3DAB90FB024}"/>
              </a:ext>
            </a:extLst>
          </p:cNvPr>
          <p:cNvGrpSpPr/>
          <p:nvPr/>
        </p:nvGrpSpPr>
        <p:grpSpPr>
          <a:xfrm>
            <a:off x="1760823" y="1063910"/>
            <a:ext cx="3121920" cy="1470240"/>
            <a:chOff x="1760823" y="1063910"/>
            <a:chExt cx="3121920" cy="14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14:cNvPr>
                <p14:cNvContentPartPr/>
                <p14:nvPr/>
              </p14:nvContentPartPr>
              <p14:xfrm>
                <a:off x="1760823" y="1207550"/>
                <a:ext cx="1200600" cy="1326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51823" y="1198550"/>
                  <a:ext cx="121824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14:cNvPr>
                <p14:cNvContentPartPr/>
                <p14:nvPr/>
              </p14:nvContentPartPr>
              <p14:xfrm>
                <a:off x="2881863" y="1063910"/>
                <a:ext cx="219960" cy="5094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72878" y="1054910"/>
                  <a:ext cx="237571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14:cNvPr>
                <p14:cNvContentPartPr/>
                <p14:nvPr/>
              </p14:nvContentPartPr>
              <p14:xfrm>
                <a:off x="2285703" y="1192070"/>
                <a:ext cx="179280" cy="3805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76703" y="1183070"/>
                  <a:ext cx="19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14:cNvPr>
                <p14:cNvContentPartPr/>
                <p14:nvPr/>
              </p14:nvContentPartPr>
              <p14:xfrm>
                <a:off x="2186343" y="1301510"/>
                <a:ext cx="584640" cy="126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77343" y="1292510"/>
                  <a:ext cx="602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14:cNvPr>
                <p14:cNvContentPartPr/>
                <p14:nvPr/>
              </p14:nvContentPartPr>
              <p14:xfrm>
                <a:off x="3219903" y="1417430"/>
                <a:ext cx="231480" cy="3985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10903" y="1408422"/>
                  <a:ext cx="249120" cy="416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14:cNvPr>
                <p14:cNvContentPartPr/>
                <p14:nvPr/>
              </p14:nvContentPartPr>
              <p14:xfrm>
                <a:off x="3319623" y="1612910"/>
                <a:ext cx="149760" cy="468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10623" y="1603910"/>
                  <a:ext cx="167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14:cNvPr>
                <p14:cNvContentPartPr/>
                <p14:nvPr/>
              </p14:nvContentPartPr>
              <p14:xfrm>
                <a:off x="3587823" y="1361270"/>
                <a:ext cx="48600" cy="4618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78756" y="1352277"/>
                  <a:ext cx="66372" cy="479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14:cNvPr>
                <p14:cNvContentPartPr/>
                <p14:nvPr/>
              </p14:nvContentPartPr>
              <p14:xfrm>
                <a:off x="3807063" y="1327790"/>
                <a:ext cx="332640" cy="3459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8073" y="1318790"/>
                  <a:ext cx="350261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14:cNvPr>
                <p14:cNvContentPartPr/>
                <p14:nvPr/>
              </p14:nvContentPartPr>
              <p14:xfrm>
                <a:off x="4015143" y="1639550"/>
                <a:ext cx="10440" cy="2030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06143" y="1630550"/>
                  <a:ext cx="28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14:cNvPr>
                <p14:cNvContentPartPr/>
                <p14:nvPr/>
              </p14:nvContentPartPr>
              <p14:xfrm>
                <a:off x="4055103" y="1699310"/>
                <a:ext cx="153720" cy="586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46124" y="1690310"/>
                  <a:ext cx="171319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14:cNvPr>
                <p14:cNvContentPartPr/>
                <p14:nvPr/>
              </p14:nvContentPartPr>
              <p14:xfrm>
                <a:off x="4194063" y="1629470"/>
                <a:ext cx="228600" cy="104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85063" y="1620470"/>
                  <a:ext cx="246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14:cNvPr>
                <p14:cNvContentPartPr/>
                <p14:nvPr/>
              </p14:nvContentPartPr>
              <p14:xfrm>
                <a:off x="4283343" y="1211870"/>
                <a:ext cx="101880" cy="1504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74375" y="1202870"/>
                  <a:ext cx="119458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14:cNvPr>
                <p14:cNvContentPartPr/>
                <p14:nvPr/>
              </p14:nvContentPartPr>
              <p14:xfrm>
                <a:off x="4194063" y="1395830"/>
                <a:ext cx="688680" cy="293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85063" y="1386830"/>
                  <a:ext cx="706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14:cNvPr>
                <p14:cNvContentPartPr/>
                <p14:nvPr/>
              </p14:nvContentPartPr>
              <p14:xfrm>
                <a:off x="4384143" y="1517150"/>
                <a:ext cx="360000" cy="2055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75143" y="1508150"/>
                  <a:ext cx="37764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261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(C1 executes)</a:t>
            </a:r>
            <a:endParaRPr lang="ko-KR" altLang="en-US" sz="2800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7BEC816-E715-5478-A5A2-53A9175A107E}"/>
              </a:ext>
            </a:extLst>
          </p:cNvPr>
          <p:cNvGrpSpPr/>
          <p:nvPr/>
        </p:nvGrpSpPr>
        <p:grpSpPr>
          <a:xfrm>
            <a:off x="9978543" y="4828070"/>
            <a:ext cx="946440" cy="941760"/>
            <a:chOff x="9978543" y="4828070"/>
            <a:chExt cx="946440" cy="9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14:cNvPr>
                <p14:cNvContentPartPr/>
                <p14:nvPr/>
              </p14:nvContentPartPr>
              <p14:xfrm>
                <a:off x="9978543" y="4828070"/>
                <a:ext cx="684000" cy="749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42543" y="4792430"/>
                  <a:ext cx="7556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14:cNvPr>
                <p14:cNvContentPartPr/>
                <p14:nvPr/>
              </p14:nvContentPartPr>
              <p14:xfrm>
                <a:off x="10922823" y="5426030"/>
                <a:ext cx="2160" cy="343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86823" y="5390390"/>
                  <a:ext cx="73800" cy="41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403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539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(P1 executes and sends signal)</a:t>
            </a:r>
            <a:endParaRPr lang="ko-KR" altLang="en-US" sz="2800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7BEC816-E715-5478-A5A2-53A9175A107E}"/>
              </a:ext>
            </a:extLst>
          </p:cNvPr>
          <p:cNvGrpSpPr/>
          <p:nvPr/>
        </p:nvGrpSpPr>
        <p:grpSpPr>
          <a:xfrm>
            <a:off x="9978543" y="4828070"/>
            <a:ext cx="946440" cy="941760"/>
            <a:chOff x="9978543" y="4828070"/>
            <a:chExt cx="946440" cy="9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14:cNvPr>
                <p14:cNvContentPartPr/>
                <p14:nvPr/>
              </p14:nvContentPartPr>
              <p14:xfrm>
                <a:off x="9978543" y="4828070"/>
                <a:ext cx="684000" cy="749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42543" y="4792070"/>
                  <a:ext cx="7556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14:cNvPr>
                <p14:cNvContentPartPr/>
                <p14:nvPr/>
              </p14:nvContentPartPr>
              <p14:xfrm>
                <a:off x="10922823" y="5426030"/>
                <a:ext cx="2160" cy="343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886823" y="5390030"/>
                  <a:ext cx="7380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14:cNvPr>
              <p14:cNvContentPartPr/>
              <p14:nvPr/>
            </p14:nvContentPartPr>
            <p14:xfrm>
              <a:off x="1440783" y="2027270"/>
              <a:ext cx="28080" cy="665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32143" y="2018630"/>
                <a:ext cx="45720" cy="68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D73FF795-386B-80CC-92E1-B3C84D3732C5}"/>
              </a:ext>
            </a:extLst>
          </p:cNvPr>
          <p:cNvGrpSpPr/>
          <p:nvPr/>
        </p:nvGrpSpPr>
        <p:grpSpPr>
          <a:xfrm>
            <a:off x="1367343" y="1868510"/>
            <a:ext cx="1147320" cy="1057680"/>
            <a:chOff x="1367343" y="1868510"/>
            <a:chExt cx="1147320" cy="10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14:cNvPr>
                <p14:cNvContentPartPr/>
                <p14:nvPr/>
              </p14:nvContentPartPr>
              <p14:xfrm>
                <a:off x="1381383" y="1897670"/>
                <a:ext cx="64080" cy="996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45383" y="1862030"/>
                  <a:ext cx="1357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14:cNvPr>
                <p14:cNvContentPartPr/>
                <p14:nvPr/>
              </p14:nvContentPartPr>
              <p14:xfrm>
                <a:off x="1464903" y="1868510"/>
                <a:ext cx="1010520" cy="10576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28903" y="1832510"/>
                  <a:ext cx="108216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14:cNvPr>
                <p14:cNvContentPartPr/>
                <p14:nvPr/>
              </p14:nvContentPartPr>
              <p14:xfrm>
                <a:off x="1367343" y="1947710"/>
                <a:ext cx="361800" cy="3711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31703" y="1912070"/>
                  <a:ext cx="433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14:cNvPr>
                <p14:cNvContentPartPr/>
                <p14:nvPr/>
              </p14:nvContentPartPr>
              <p14:xfrm>
                <a:off x="1593783" y="2096750"/>
                <a:ext cx="424080" cy="4953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57783" y="2060750"/>
                  <a:ext cx="495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14:cNvPr>
                <p14:cNvContentPartPr/>
                <p14:nvPr/>
              </p14:nvContentPartPr>
              <p14:xfrm>
                <a:off x="1899783" y="2166590"/>
                <a:ext cx="565560" cy="668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63783" y="2130590"/>
                  <a:ext cx="637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14:cNvPr>
                <p14:cNvContentPartPr/>
                <p14:nvPr/>
              </p14:nvContentPartPr>
              <p14:xfrm>
                <a:off x="2268063" y="2653310"/>
                <a:ext cx="246600" cy="1738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32423" y="2617310"/>
                  <a:ext cx="3182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D7A1973-1733-33C4-CFC0-A1CB6957AB50}"/>
              </a:ext>
            </a:extLst>
          </p:cNvPr>
          <p:cNvGrpSpPr/>
          <p:nvPr/>
        </p:nvGrpSpPr>
        <p:grpSpPr>
          <a:xfrm>
            <a:off x="320463" y="1106030"/>
            <a:ext cx="1815480" cy="926280"/>
            <a:chOff x="320463" y="1106030"/>
            <a:chExt cx="1815480" cy="9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0A635F5-741B-1A19-EAE3-8BE8FD4BB210}"/>
                    </a:ext>
                  </a:extLst>
                </p14:cNvPr>
                <p14:cNvContentPartPr/>
                <p14:nvPr/>
              </p14:nvContentPartPr>
              <p14:xfrm>
                <a:off x="335943" y="1122950"/>
                <a:ext cx="71280" cy="909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0A635F5-741B-1A19-EAE3-8BE8FD4BB21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7303" y="1113950"/>
                  <a:ext cx="88920" cy="9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6782B58-5392-4439-B934-280EABBE05BB}"/>
                    </a:ext>
                  </a:extLst>
                </p14:cNvPr>
                <p14:cNvContentPartPr/>
                <p14:nvPr/>
              </p14:nvContentPartPr>
              <p14:xfrm>
                <a:off x="320463" y="1106030"/>
                <a:ext cx="255960" cy="4856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6782B58-5392-4439-B934-280EABBE05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1463" y="1097030"/>
                  <a:ext cx="2736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7E145F8-DAAC-1C2D-1F6E-E01E9740DC20}"/>
                    </a:ext>
                  </a:extLst>
                </p14:cNvPr>
                <p14:cNvContentPartPr/>
                <p14:nvPr/>
              </p14:nvContentPartPr>
              <p14:xfrm>
                <a:off x="715023" y="1281710"/>
                <a:ext cx="1210680" cy="4672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7E145F8-DAAC-1C2D-1F6E-E01E9740DC2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6383" y="1273070"/>
                  <a:ext cx="12283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B067B4B-AF3D-3CB6-C0EA-7CD1F9604CB7}"/>
                    </a:ext>
                  </a:extLst>
                </p14:cNvPr>
                <p14:cNvContentPartPr/>
                <p14:nvPr/>
              </p14:nvContentPartPr>
              <p14:xfrm>
                <a:off x="1749303" y="1539830"/>
                <a:ext cx="386640" cy="2419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B067B4B-AF3D-3CB6-C0EA-7CD1F9604C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40303" y="1531190"/>
                  <a:ext cx="404280" cy="25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693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617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(Before C1 gets signal, C2 arrives)</a:t>
            </a:r>
            <a:endParaRPr lang="ko-KR" altLang="en-US" sz="2800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7BEC816-E715-5478-A5A2-53A9175A107E}"/>
              </a:ext>
            </a:extLst>
          </p:cNvPr>
          <p:cNvGrpSpPr/>
          <p:nvPr/>
        </p:nvGrpSpPr>
        <p:grpSpPr>
          <a:xfrm>
            <a:off x="9978543" y="4828070"/>
            <a:ext cx="946440" cy="941760"/>
            <a:chOff x="9978543" y="4828070"/>
            <a:chExt cx="946440" cy="9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14:cNvPr>
                <p14:cNvContentPartPr/>
                <p14:nvPr/>
              </p14:nvContentPartPr>
              <p14:xfrm>
                <a:off x="9978543" y="4828070"/>
                <a:ext cx="684000" cy="749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42543" y="4792070"/>
                  <a:ext cx="7556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14:cNvPr>
                <p14:cNvContentPartPr/>
                <p14:nvPr/>
              </p14:nvContentPartPr>
              <p14:xfrm>
                <a:off x="10922823" y="5426030"/>
                <a:ext cx="2160" cy="343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886823" y="5390030"/>
                  <a:ext cx="7380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14:cNvPr>
              <p14:cNvContentPartPr/>
              <p14:nvPr/>
            </p14:nvContentPartPr>
            <p14:xfrm>
              <a:off x="1440783" y="2027270"/>
              <a:ext cx="28080" cy="665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31783" y="2018270"/>
                <a:ext cx="45720" cy="68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D73FF795-386B-80CC-92E1-B3C84D3732C5}"/>
              </a:ext>
            </a:extLst>
          </p:cNvPr>
          <p:cNvGrpSpPr/>
          <p:nvPr/>
        </p:nvGrpSpPr>
        <p:grpSpPr>
          <a:xfrm>
            <a:off x="1367343" y="1868510"/>
            <a:ext cx="1147320" cy="1057680"/>
            <a:chOff x="1367343" y="1868510"/>
            <a:chExt cx="1147320" cy="10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14:cNvPr>
                <p14:cNvContentPartPr/>
                <p14:nvPr/>
              </p14:nvContentPartPr>
              <p14:xfrm>
                <a:off x="1381383" y="1897670"/>
                <a:ext cx="64080" cy="996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45383" y="1861670"/>
                  <a:ext cx="1357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14:cNvPr>
                <p14:cNvContentPartPr/>
                <p14:nvPr/>
              </p14:nvContentPartPr>
              <p14:xfrm>
                <a:off x="1464903" y="1868510"/>
                <a:ext cx="1010520" cy="10576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28903" y="1832510"/>
                  <a:ext cx="108216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14:cNvPr>
                <p14:cNvContentPartPr/>
                <p14:nvPr/>
              </p14:nvContentPartPr>
              <p14:xfrm>
                <a:off x="1367343" y="1947710"/>
                <a:ext cx="361800" cy="3711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31343" y="1911710"/>
                  <a:ext cx="433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14:cNvPr>
                <p14:cNvContentPartPr/>
                <p14:nvPr/>
              </p14:nvContentPartPr>
              <p14:xfrm>
                <a:off x="1593783" y="2096750"/>
                <a:ext cx="424080" cy="4953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57783" y="2060750"/>
                  <a:ext cx="495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14:cNvPr>
                <p14:cNvContentPartPr/>
                <p14:nvPr/>
              </p14:nvContentPartPr>
              <p14:xfrm>
                <a:off x="1899783" y="2166590"/>
                <a:ext cx="565560" cy="668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63783" y="2130590"/>
                  <a:ext cx="637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14:cNvPr>
                <p14:cNvContentPartPr/>
                <p14:nvPr/>
              </p14:nvContentPartPr>
              <p14:xfrm>
                <a:off x="2268063" y="2653310"/>
                <a:ext cx="246600" cy="1738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32063" y="2617384"/>
                  <a:ext cx="318240" cy="2453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D40E3A5-D503-92DE-DD29-415416FAD58F}"/>
              </a:ext>
            </a:extLst>
          </p:cNvPr>
          <p:cNvGrpSpPr/>
          <p:nvPr/>
        </p:nvGrpSpPr>
        <p:grpSpPr>
          <a:xfrm>
            <a:off x="5573223" y="2036990"/>
            <a:ext cx="895680" cy="529920"/>
            <a:chOff x="5573223" y="2036990"/>
            <a:chExt cx="89568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DE140DB-3F69-08DE-DB47-67872C4AD9D1}"/>
                    </a:ext>
                  </a:extLst>
                </p14:cNvPr>
                <p14:cNvContentPartPr/>
                <p14:nvPr/>
              </p14:nvContentPartPr>
              <p14:xfrm>
                <a:off x="5573223" y="2036990"/>
                <a:ext cx="551160" cy="4791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DE140DB-3F69-08DE-DB47-67872C4AD9D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37583" y="2000990"/>
                  <a:ext cx="6228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4A975AA-B8C7-68A5-89EB-67BF04E6E0D6}"/>
                    </a:ext>
                  </a:extLst>
                </p14:cNvPr>
                <p14:cNvContentPartPr/>
                <p14:nvPr/>
              </p14:nvContentPartPr>
              <p14:xfrm>
                <a:off x="6211503" y="2322830"/>
                <a:ext cx="257400" cy="2440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4A975AA-B8C7-68A5-89EB-67BF04E6E0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175503" y="2286830"/>
                  <a:ext cx="329040" cy="31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822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617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(C1 gets signal)</a:t>
            </a:r>
            <a:endParaRPr lang="ko-KR" altLang="en-US" sz="2800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7BEC816-E715-5478-A5A2-53A9175A107E}"/>
              </a:ext>
            </a:extLst>
          </p:cNvPr>
          <p:cNvGrpSpPr/>
          <p:nvPr/>
        </p:nvGrpSpPr>
        <p:grpSpPr>
          <a:xfrm>
            <a:off x="9978543" y="4828070"/>
            <a:ext cx="946440" cy="941760"/>
            <a:chOff x="9978543" y="4828070"/>
            <a:chExt cx="946440" cy="9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14:cNvPr>
                <p14:cNvContentPartPr/>
                <p14:nvPr/>
              </p14:nvContentPartPr>
              <p14:xfrm>
                <a:off x="9978543" y="4828070"/>
                <a:ext cx="684000" cy="749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42543" y="4792070"/>
                  <a:ext cx="7556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14:cNvPr>
                <p14:cNvContentPartPr/>
                <p14:nvPr/>
              </p14:nvContentPartPr>
              <p14:xfrm>
                <a:off x="10922823" y="5426030"/>
                <a:ext cx="2160" cy="343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886823" y="5390030"/>
                  <a:ext cx="7380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14:cNvPr>
              <p14:cNvContentPartPr/>
              <p14:nvPr/>
            </p14:nvContentPartPr>
            <p14:xfrm>
              <a:off x="1440783" y="2027270"/>
              <a:ext cx="28080" cy="665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31783" y="2018270"/>
                <a:ext cx="45720" cy="68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D73FF795-386B-80CC-92E1-B3C84D3732C5}"/>
              </a:ext>
            </a:extLst>
          </p:cNvPr>
          <p:cNvGrpSpPr/>
          <p:nvPr/>
        </p:nvGrpSpPr>
        <p:grpSpPr>
          <a:xfrm>
            <a:off x="1367343" y="1868510"/>
            <a:ext cx="1147320" cy="1057680"/>
            <a:chOff x="1367343" y="1868510"/>
            <a:chExt cx="1147320" cy="10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14:cNvPr>
                <p14:cNvContentPartPr/>
                <p14:nvPr/>
              </p14:nvContentPartPr>
              <p14:xfrm>
                <a:off x="1381383" y="1897670"/>
                <a:ext cx="64080" cy="996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45383" y="1861670"/>
                  <a:ext cx="1357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14:cNvPr>
                <p14:cNvContentPartPr/>
                <p14:nvPr/>
              </p14:nvContentPartPr>
              <p14:xfrm>
                <a:off x="1464903" y="1868510"/>
                <a:ext cx="1010520" cy="10576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28903" y="1832510"/>
                  <a:ext cx="108216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14:cNvPr>
                <p14:cNvContentPartPr/>
                <p14:nvPr/>
              </p14:nvContentPartPr>
              <p14:xfrm>
                <a:off x="1367343" y="1947710"/>
                <a:ext cx="361800" cy="3711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31343" y="1911710"/>
                  <a:ext cx="433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14:cNvPr>
                <p14:cNvContentPartPr/>
                <p14:nvPr/>
              </p14:nvContentPartPr>
              <p14:xfrm>
                <a:off x="1593783" y="2096750"/>
                <a:ext cx="424080" cy="4953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57783" y="2060750"/>
                  <a:ext cx="495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14:cNvPr>
                <p14:cNvContentPartPr/>
                <p14:nvPr/>
              </p14:nvContentPartPr>
              <p14:xfrm>
                <a:off x="1899783" y="2166590"/>
                <a:ext cx="565560" cy="668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63783" y="2130590"/>
                  <a:ext cx="637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14:cNvPr>
                <p14:cNvContentPartPr/>
                <p14:nvPr/>
              </p14:nvContentPartPr>
              <p14:xfrm>
                <a:off x="2268063" y="2653310"/>
                <a:ext cx="246600" cy="1738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32063" y="2617384"/>
                  <a:ext cx="318240" cy="2453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D40E3A5-D503-92DE-DD29-415416FAD58F}"/>
              </a:ext>
            </a:extLst>
          </p:cNvPr>
          <p:cNvGrpSpPr/>
          <p:nvPr/>
        </p:nvGrpSpPr>
        <p:grpSpPr>
          <a:xfrm>
            <a:off x="5573223" y="2036990"/>
            <a:ext cx="895680" cy="529920"/>
            <a:chOff x="5573223" y="2036990"/>
            <a:chExt cx="89568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DE140DB-3F69-08DE-DB47-67872C4AD9D1}"/>
                    </a:ext>
                  </a:extLst>
                </p14:cNvPr>
                <p14:cNvContentPartPr/>
                <p14:nvPr/>
              </p14:nvContentPartPr>
              <p14:xfrm>
                <a:off x="5573223" y="2036990"/>
                <a:ext cx="551160" cy="4791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DE140DB-3F69-08DE-DB47-67872C4AD9D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37223" y="2000990"/>
                  <a:ext cx="6228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4A975AA-B8C7-68A5-89EB-67BF04E6E0D6}"/>
                    </a:ext>
                  </a:extLst>
                </p14:cNvPr>
                <p14:cNvContentPartPr/>
                <p14:nvPr/>
              </p14:nvContentPartPr>
              <p14:xfrm>
                <a:off x="6211503" y="2322830"/>
                <a:ext cx="257400" cy="2440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4A975AA-B8C7-68A5-89EB-67BF04E6E0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175553" y="2286830"/>
                  <a:ext cx="32894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A2FCB6D-FF9A-2520-9FAB-3BD42C5BB815}"/>
              </a:ext>
            </a:extLst>
          </p:cNvPr>
          <p:cNvGrpSpPr/>
          <p:nvPr/>
        </p:nvGrpSpPr>
        <p:grpSpPr>
          <a:xfrm>
            <a:off x="4619583" y="2027270"/>
            <a:ext cx="599040" cy="583560"/>
            <a:chOff x="4619583" y="2027270"/>
            <a:chExt cx="59904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9800886-9166-1D20-8FE7-6DA8E7B067FA}"/>
                    </a:ext>
                  </a:extLst>
                </p14:cNvPr>
                <p14:cNvContentPartPr/>
                <p14:nvPr/>
              </p14:nvContentPartPr>
              <p14:xfrm>
                <a:off x="4619583" y="2027270"/>
                <a:ext cx="528840" cy="3196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9800886-9166-1D20-8FE7-6DA8E7B067F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3943" y="1991630"/>
                  <a:ext cx="6004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687CF7D-D9C8-D668-FB70-B47F81068B6B}"/>
                    </a:ext>
                  </a:extLst>
                </p14:cNvPr>
                <p14:cNvContentPartPr/>
                <p14:nvPr/>
              </p14:nvContentPartPr>
              <p14:xfrm>
                <a:off x="5136183" y="2295470"/>
                <a:ext cx="82440" cy="315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687CF7D-D9C8-D668-FB70-B47F81068B6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00183" y="2259830"/>
                  <a:ext cx="15408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D543528-CCEF-18F7-1F92-21DD45225962}"/>
              </a:ext>
            </a:extLst>
          </p:cNvPr>
          <p:cNvGrpSpPr/>
          <p:nvPr/>
        </p:nvGrpSpPr>
        <p:grpSpPr>
          <a:xfrm>
            <a:off x="3697623" y="2205830"/>
            <a:ext cx="7150320" cy="3639960"/>
            <a:chOff x="3697623" y="2205830"/>
            <a:chExt cx="7150320" cy="36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63ED105-ABC3-46DC-355B-69FF8457562B}"/>
                    </a:ext>
                  </a:extLst>
                </p14:cNvPr>
                <p14:cNvContentPartPr/>
                <p14:nvPr/>
              </p14:nvContentPartPr>
              <p14:xfrm>
                <a:off x="9650943" y="4680830"/>
                <a:ext cx="1143000" cy="11649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63ED105-ABC3-46DC-355B-69FF8457562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41943" y="4671830"/>
                  <a:ext cx="116064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93E9F561-F62C-799F-E24D-1D94CB9D0A45}"/>
                    </a:ext>
                  </a:extLst>
                </p14:cNvPr>
                <p14:cNvContentPartPr/>
                <p14:nvPr/>
              </p14:nvContentPartPr>
              <p14:xfrm>
                <a:off x="9988623" y="4978910"/>
                <a:ext cx="859320" cy="7210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93E9F561-F62C-799F-E24D-1D94CB9D0A4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79623" y="4969910"/>
                  <a:ext cx="87696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67923B4-5A46-8C48-735E-29CED50011DF}"/>
                    </a:ext>
                  </a:extLst>
                </p14:cNvPr>
                <p14:cNvContentPartPr/>
                <p14:nvPr/>
              </p14:nvContentPartPr>
              <p14:xfrm>
                <a:off x="3697623" y="2342990"/>
                <a:ext cx="6669360" cy="24976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67923B4-5A46-8C48-735E-29CED50011D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88623" y="2333990"/>
                  <a:ext cx="6687000" cy="25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8C3E6BF-9796-686E-0B11-C27A33EB53B1}"/>
                    </a:ext>
                  </a:extLst>
                </p14:cNvPr>
                <p14:cNvContentPartPr/>
                <p14:nvPr/>
              </p14:nvContentPartPr>
              <p14:xfrm>
                <a:off x="4328343" y="2205830"/>
                <a:ext cx="221040" cy="4237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8C3E6BF-9796-686E-0B11-C27A33EB53B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9343" y="2197190"/>
                  <a:ext cx="238680" cy="44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560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6176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(C2 consumes buffer)</a:t>
            </a:r>
            <a:endParaRPr lang="ko-KR" alt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14:cNvPr>
              <p14:cNvContentPartPr/>
              <p14:nvPr/>
            </p14:nvContentPartPr>
            <p14:xfrm>
              <a:off x="1440783" y="2027270"/>
              <a:ext cx="28080" cy="665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31783" y="2018270"/>
                <a:ext cx="45720" cy="68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D73FF795-386B-80CC-92E1-B3C84D3732C5}"/>
              </a:ext>
            </a:extLst>
          </p:cNvPr>
          <p:cNvGrpSpPr/>
          <p:nvPr/>
        </p:nvGrpSpPr>
        <p:grpSpPr>
          <a:xfrm>
            <a:off x="1367343" y="1868510"/>
            <a:ext cx="1147320" cy="1057680"/>
            <a:chOff x="1367343" y="1868510"/>
            <a:chExt cx="1147320" cy="10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14:cNvPr>
                <p14:cNvContentPartPr/>
                <p14:nvPr/>
              </p14:nvContentPartPr>
              <p14:xfrm>
                <a:off x="1381383" y="1897670"/>
                <a:ext cx="64080" cy="996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45383" y="1861670"/>
                  <a:ext cx="1357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14:cNvPr>
                <p14:cNvContentPartPr/>
                <p14:nvPr/>
              </p14:nvContentPartPr>
              <p14:xfrm>
                <a:off x="1464903" y="1868510"/>
                <a:ext cx="1010520" cy="10576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28903" y="1832510"/>
                  <a:ext cx="108216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14:cNvPr>
                <p14:cNvContentPartPr/>
                <p14:nvPr/>
              </p14:nvContentPartPr>
              <p14:xfrm>
                <a:off x="1367343" y="1947710"/>
                <a:ext cx="361800" cy="3711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31343" y="1911710"/>
                  <a:ext cx="433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14:cNvPr>
                <p14:cNvContentPartPr/>
                <p14:nvPr/>
              </p14:nvContentPartPr>
              <p14:xfrm>
                <a:off x="1593783" y="2096750"/>
                <a:ext cx="424080" cy="4953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557783" y="2060750"/>
                  <a:ext cx="495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14:cNvPr>
                <p14:cNvContentPartPr/>
                <p14:nvPr/>
              </p14:nvContentPartPr>
              <p14:xfrm>
                <a:off x="1899783" y="2166590"/>
                <a:ext cx="565560" cy="668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63783" y="2130590"/>
                  <a:ext cx="637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14:cNvPr>
                <p14:cNvContentPartPr/>
                <p14:nvPr/>
              </p14:nvContentPartPr>
              <p14:xfrm>
                <a:off x="2268063" y="2653310"/>
                <a:ext cx="246600" cy="1738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32063" y="2617384"/>
                  <a:ext cx="318240" cy="2453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A2FCB6D-FF9A-2520-9FAB-3BD42C5BB815}"/>
              </a:ext>
            </a:extLst>
          </p:cNvPr>
          <p:cNvGrpSpPr/>
          <p:nvPr/>
        </p:nvGrpSpPr>
        <p:grpSpPr>
          <a:xfrm>
            <a:off x="4619583" y="2027270"/>
            <a:ext cx="599040" cy="583560"/>
            <a:chOff x="4619583" y="2027270"/>
            <a:chExt cx="59904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9800886-9166-1D20-8FE7-6DA8E7B067FA}"/>
                    </a:ext>
                  </a:extLst>
                </p14:cNvPr>
                <p14:cNvContentPartPr/>
                <p14:nvPr/>
              </p14:nvContentPartPr>
              <p14:xfrm>
                <a:off x="4619583" y="2027270"/>
                <a:ext cx="528840" cy="3196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9800886-9166-1D20-8FE7-6DA8E7B067F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83583" y="1991229"/>
                  <a:ext cx="600480" cy="3914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687CF7D-D9C8-D668-FB70-B47F81068B6B}"/>
                    </a:ext>
                  </a:extLst>
                </p14:cNvPr>
                <p14:cNvContentPartPr/>
                <p14:nvPr/>
              </p14:nvContentPartPr>
              <p14:xfrm>
                <a:off x="5136183" y="2295470"/>
                <a:ext cx="82440" cy="315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687CF7D-D9C8-D668-FB70-B47F81068B6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00183" y="2259429"/>
                  <a:ext cx="154080" cy="38708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6D8884E-310B-6667-926D-A793A15C916C}"/>
              </a:ext>
            </a:extLst>
          </p:cNvPr>
          <p:cNvGrpSpPr/>
          <p:nvPr/>
        </p:nvGrpSpPr>
        <p:grpSpPr>
          <a:xfrm>
            <a:off x="2086623" y="1072910"/>
            <a:ext cx="506520" cy="576720"/>
            <a:chOff x="2086623" y="1072910"/>
            <a:chExt cx="50652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BB8C402-9688-79D2-906F-EC3F96973A2E}"/>
                    </a:ext>
                  </a:extLst>
                </p14:cNvPr>
                <p14:cNvContentPartPr/>
                <p14:nvPr/>
              </p14:nvContentPartPr>
              <p14:xfrm>
                <a:off x="2086623" y="1297550"/>
                <a:ext cx="342720" cy="3520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BB8C402-9688-79D2-906F-EC3F96973A2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077983" y="1288910"/>
                  <a:ext cx="360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E8648D2-F4C4-CD34-5270-6359AEE33367}"/>
                    </a:ext>
                  </a:extLst>
                </p14:cNvPr>
                <p14:cNvContentPartPr/>
                <p14:nvPr/>
              </p14:nvContentPartPr>
              <p14:xfrm>
                <a:off x="2355543" y="1072910"/>
                <a:ext cx="237600" cy="3736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E8648D2-F4C4-CD34-5270-6359AEE3336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346543" y="1063910"/>
                  <a:ext cx="25524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9904E68-5C55-D6DC-755F-D53D92E2C781}"/>
              </a:ext>
            </a:extLst>
          </p:cNvPr>
          <p:cNvGrpSpPr/>
          <p:nvPr/>
        </p:nvGrpSpPr>
        <p:grpSpPr>
          <a:xfrm>
            <a:off x="3010023" y="1013510"/>
            <a:ext cx="886320" cy="539640"/>
            <a:chOff x="3010023" y="1013510"/>
            <a:chExt cx="88632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FCCB8923-1EF2-5E35-95F0-1C66DCB0BC32}"/>
                    </a:ext>
                  </a:extLst>
                </p14:cNvPr>
                <p14:cNvContentPartPr/>
                <p14:nvPr/>
              </p14:nvContentPartPr>
              <p14:xfrm>
                <a:off x="3010023" y="1013510"/>
                <a:ext cx="314640" cy="3794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FCCB8923-1EF2-5E35-95F0-1C66DCB0BC3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001383" y="1004510"/>
                  <a:ext cx="3322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575E8BFC-6C6F-0DBA-A660-0331DC724B4F}"/>
                    </a:ext>
                  </a:extLst>
                </p14:cNvPr>
                <p14:cNvContentPartPr/>
                <p14:nvPr/>
              </p14:nvContentPartPr>
              <p14:xfrm>
                <a:off x="3369303" y="1235270"/>
                <a:ext cx="527040" cy="3178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575E8BFC-6C6F-0DBA-A660-0331DC724B4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60303" y="1226270"/>
                  <a:ext cx="54468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BDE17D1-10E0-C541-5094-F4B8E8C2FE0C}"/>
              </a:ext>
            </a:extLst>
          </p:cNvPr>
          <p:cNvGrpSpPr/>
          <p:nvPr/>
        </p:nvGrpSpPr>
        <p:grpSpPr>
          <a:xfrm>
            <a:off x="2959263" y="1052750"/>
            <a:ext cx="990000" cy="464760"/>
            <a:chOff x="2959263" y="1052750"/>
            <a:chExt cx="99000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A422E78-789A-EF13-14E5-8E37C383D50E}"/>
                    </a:ext>
                  </a:extLst>
                </p14:cNvPr>
                <p14:cNvContentPartPr/>
                <p14:nvPr/>
              </p14:nvContentPartPr>
              <p14:xfrm>
                <a:off x="2959263" y="1052750"/>
                <a:ext cx="328320" cy="29916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A422E78-789A-EF13-14E5-8E37C383D50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23623" y="1016750"/>
                  <a:ext cx="3999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9AF2320-49D9-AD00-44F4-322435540D98}"/>
                    </a:ext>
                  </a:extLst>
                </p14:cNvPr>
                <p14:cNvContentPartPr/>
                <p14:nvPr/>
              </p14:nvContentPartPr>
              <p14:xfrm>
                <a:off x="3280743" y="1131950"/>
                <a:ext cx="668520" cy="3855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9AF2320-49D9-AD00-44F4-322435540D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44743" y="1095950"/>
                  <a:ext cx="740160" cy="45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649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6411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(C1 reads the empty buffer again…)</a:t>
            </a:r>
            <a:endParaRPr lang="ko-KR" altLang="en-US" sz="2800" b="1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F321906-0A63-86A3-4F76-4DC56578084C}"/>
              </a:ext>
            </a:extLst>
          </p:cNvPr>
          <p:cNvGrpSpPr/>
          <p:nvPr/>
        </p:nvGrpSpPr>
        <p:grpSpPr>
          <a:xfrm>
            <a:off x="1937943" y="1152470"/>
            <a:ext cx="1718280" cy="1143360"/>
            <a:chOff x="1937943" y="1152470"/>
            <a:chExt cx="1718280" cy="11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7CB3A6D-BBA8-A053-5A17-BEFB0316BA10}"/>
                    </a:ext>
                  </a:extLst>
                </p14:cNvPr>
                <p14:cNvContentPartPr/>
                <p14:nvPr/>
              </p14:nvContentPartPr>
              <p14:xfrm>
                <a:off x="1937943" y="1329950"/>
                <a:ext cx="999720" cy="9658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7CB3A6D-BBA8-A053-5A17-BEFB0316BA1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28943" y="1321310"/>
                  <a:ext cx="1017360" cy="9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495F7ED2-2D69-396F-9298-A7BF41720232}"/>
                    </a:ext>
                  </a:extLst>
                </p14:cNvPr>
                <p14:cNvContentPartPr/>
                <p14:nvPr/>
              </p14:nvContentPartPr>
              <p14:xfrm>
                <a:off x="2799423" y="1281710"/>
                <a:ext cx="283320" cy="3531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495F7ED2-2D69-396F-9298-A7BF4172023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90423" y="1273070"/>
                  <a:ext cx="3009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A09FD8D3-D80D-47F5-A3BC-BF5E31645F0E}"/>
                    </a:ext>
                  </a:extLst>
                </p14:cNvPr>
                <p14:cNvContentPartPr/>
                <p14:nvPr/>
              </p14:nvContentPartPr>
              <p14:xfrm>
                <a:off x="3108663" y="1152470"/>
                <a:ext cx="400320" cy="4402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A09FD8D3-D80D-47F5-A3BC-BF5E31645F0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00023" y="1143830"/>
                  <a:ext cx="4179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820BF05-925E-9F08-C4D6-2144F5D8B65A}"/>
                    </a:ext>
                  </a:extLst>
                </p14:cNvPr>
                <p14:cNvContentPartPr/>
                <p14:nvPr/>
              </p14:nvContentPartPr>
              <p14:xfrm>
                <a:off x="3607623" y="1559990"/>
                <a:ext cx="48600" cy="2401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820BF05-925E-9F08-C4D6-2144F5D8B65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598623" y="1551350"/>
                  <a:ext cx="66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C9E7EB2-9D6C-94B9-44A4-EC4ADBB29159}"/>
                    </a:ext>
                  </a:extLst>
                </p14:cNvPr>
                <p14:cNvContentPartPr/>
                <p14:nvPr/>
              </p14:nvContentPartPr>
              <p14:xfrm>
                <a:off x="2025783" y="1639550"/>
                <a:ext cx="360000" cy="3067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C9E7EB2-9D6C-94B9-44A4-EC4ADBB2915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016783" y="1630910"/>
                  <a:ext cx="377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ECDF937-0E61-22A2-6A35-A8C5D00C21A5}"/>
                    </a:ext>
                  </a:extLst>
                </p14:cNvPr>
                <p14:cNvContentPartPr/>
                <p14:nvPr/>
              </p14:nvContentPartPr>
              <p14:xfrm>
                <a:off x="1937943" y="1609670"/>
                <a:ext cx="748800" cy="4302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ECDF937-0E61-22A2-6A35-A8C5D00C21A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28943" y="1601030"/>
                  <a:ext cx="766440" cy="44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5753EBC-4C44-9379-EA17-BE1183123E1C}"/>
              </a:ext>
            </a:extLst>
          </p:cNvPr>
          <p:cNvGrpSpPr/>
          <p:nvPr/>
        </p:nvGrpSpPr>
        <p:grpSpPr>
          <a:xfrm>
            <a:off x="1727703" y="1609670"/>
            <a:ext cx="983160" cy="426960"/>
            <a:chOff x="1727703" y="1609670"/>
            <a:chExt cx="98316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4071696-2C1C-530A-0474-B5DF1BFFFE76}"/>
                    </a:ext>
                  </a:extLst>
                </p14:cNvPr>
                <p14:cNvContentPartPr/>
                <p14:nvPr/>
              </p14:nvContentPartPr>
              <p14:xfrm>
                <a:off x="1727703" y="1609670"/>
                <a:ext cx="737280" cy="3769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4071696-2C1C-530A-0474-B5DF1BFFFE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92063" y="1574030"/>
                  <a:ext cx="8089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E2C258BB-A113-BB54-116C-3974C8E07053}"/>
                    </a:ext>
                  </a:extLst>
                </p14:cNvPr>
                <p14:cNvContentPartPr/>
                <p14:nvPr/>
              </p14:nvContentPartPr>
              <p14:xfrm>
                <a:off x="1888263" y="1619750"/>
                <a:ext cx="822600" cy="4168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E2C258BB-A113-BB54-116C-3974C8E070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52623" y="1584110"/>
                  <a:ext cx="894240" cy="48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951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0B253-F46B-A9AF-428D-A18AE0E170CE}"/>
              </a:ext>
            </a:extLst>
          </p:cNvPr>
          <p:cNvSpPr txBox="1"/>
          <p:nvPr/>
        </p:nvSpPr>
        <p:spPr>
          <a:xfrm>
            <a:off x="457201" y="723406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문제가 무엇인가</a:t>
            </a:r>
            <a:r>
              <a:rPr lang="en-US" altLang="ko-KR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??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BB96614-6AE6-1A9E-977D-7A1137380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" b="2907"/>
          <a:stretch/>
        </p:blipFill>
        <p:spPr>
          <a:xfrm>
            <a:off x="4874363" y="1226465"/>
            <a:ext cx="6933324" cy="4919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F1E60-4E19-BA9C-4E66-FBE4F0A0E85B}"/>
              </a:ext>
            </a:extLst>
          </p:cNvPr>
          <p:cNvSpPr txBox="1"/>
          <p:nvPr/>
        </p:nvSpPr>
        <p:spPr>
          <a:xfrm>
            <a:off x="4874363" y="580134"/>
            <a:ext cx="635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Mesa semantics: </a:t>
            </a:r>
            <a:r>
              <a:rPr lang="ko-KR" altLang="en-US" b="1" dirty="0">
                <a:solidFill>
                  <a:srgbClr val="FF0000"/>
                </a:solidFill>
              </a:rPr>
              <a:t>깨어난 스레드가 실제 실행되는 시점에도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  </a:t>
            </a:r>
            <a:r>
              <a:rPr lang="en-US" altLang="ko-KR" b="1" dirty="0">
                <a:solidFill>
                  <a:srgbClr val="FF0000"/>
                </a:solidFill>
              </a:rPr>
              <a:t>       </a:t>
            </a:r>
            <a:r>
              <a:rPr lang="ko-KR" altLang="en-US" b="1" dirty="0">
                <a:solidFill>
                  <a:srgbClr val="FF0000"/>
                </a:solidFill>
              </a:rPr>
              <a:t>              그 상태가 유지된다는 보장은 없다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D066B-C64E-57F2-DB11-B1065E5DA796}"/>
              </a:ext>
            </a:extLst>
          </p:cNvPr>
          <p:cNvSpPr txBox="1"/>
          <p:nvPr/>
        </p:nvSpPr>
        <p:spPr>
          <a:xfrm>
            <a:off x="5059017" y="6244384"/>
            <a:ext cx="6728792" cy="366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/>
              <a:t>However, this code still has bug…..</a:t>
            </a:r>
            <a:endParaRPr lang="ko-KR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85A33DF-B370-C68F-11A2-3E9C14910A40}"/>
                  </a:ext>
                </a:extLst>
              </p14:cNvPr>
              <p14:cNvContentPartPr/>
              <p14:nvPr/>
            </p14:nvContentPartPr>
            <p14:xfrm>
              <a:off x="6251463" y="2554310"/>
              <a:ext cx="1949040" cy="820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85A33DF-B370-C68F-11A2-3E9C14910A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7463" y="2446310"/>
                <a:ext cx="2056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48964F6-1872-7066-0E1A-F309AF6CECDB}"/>
                  </a:ext>
                </a:extLst>
              </p14:cNvPr>
              <p14:cNvContentPartPr/>
              <p14:nvPr/>
            </p14:nvContentPartPr>
            <p14:xfrm>
              <a:off x="6360903" y="4776950"/>
              <a:ext cx="1951200" cy="745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48964F6-1872-7066-0E1A-F309AF6CEC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6903" y="4669310"/>
                <a:ext cx="2058840" cy="2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861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1E86B11-755C-0013-6E1B-48199B80AC30}"/>
              </a:ext>
            </a:extLst>
          </p:cNvPr>
          <p:cNvSpPr/>
          <p:nvPr/>
        </p:nvSpPr>
        <p:spPr>
          <a:xfrm>
            <a:off x="639386" y="1551685"/>
            <a:ext cx="4662766" cy="1744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Critical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Section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화살표: 위쪽 4">
            <a:extLst>
              <a:ext uri="{FF2B5EF4-FFF2-40B4-BE49-F238E27FC236}">
                <a16:creationId xmlns:a16="http://schemas.microsoft.com/office/drawing/2014/main" id="{D9D8114D-0A67-C575-22B2-A70E6A7206D6}"/>
              </a:ext>
            </a:extLst>
          </p:cNvPr>
          <p:cNvSpPr/>
          <p:nvPr/>
        </p:nvSpPr>
        <p:spPr>
          <a:xfrm rot="264510">
            <a:off x="2465571" y="3503790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F0D32458-4D4D-69AE-F965-62C88A379302}"/>
              </a:ext>
            </a:extLst>
          </p:cNvPr>
          <p:cNvSpPr/>
          <p:nvPr/>
        </p:nvSpPr>
        <p:spPr>
          <a:xfrm rot="20727811">
            <a:off x="4186299" y="3377406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B33B2C-898E-AC6C-303A-1340063303B1}"/>
              </a:ext>
            </a:extLst>
          </p:cNvPr>
          <p:cNvGrpSpPr/>
          <p:nvPr/>
        </p:nvGrpSpPr>
        <p:grpSpPr>
          <a:xfrm rot="20970763">
            <a:off x="2708123" y="4189271"/>
            <a:ext cx="327960" cy="419760"/>
            <a:chOff x="2355543" y="5525750"/>
            <a:chExt cx="32796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F6D5ECC-95E0-3F6A-34A1-4D81923A2A56}"/>
                    </a:ext>
                  </a:extLst>
                </p14:cNvPr>
                <p14:cNvContentPartPr/>
                <p14:nvPr/>
              </p14:nvContentPartPr>
              <p14:xfrm>
                <a:off x="2355543" y="5525750"/>
                <a:ext cx="327960" cy="30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2C6F428-D975-D02A-497A-53B16FEF92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37563" y="5507750"/>
                  <a:ext cx="363561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15B9925-5896-D08B-B10B-4EEA0C0865CF}"/>
                    </a:ext>
                  </a:extLst>
                </p14:cNvPr>
                <p14:cNvContentPartPr/>
                <p14:nvPr/>
              </p14:nvContentPartPr>
              <p14:xfrm>
                <a:off x="2504223" y="5575430"/>
                <a:ext cx="360" cy="370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DAF703B-E490-627B-F172-8B39EE8962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86223" y="5557430"/>
                  <a:ext cx="3600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E30DC8-84CA-B634-F62E-0460E8A0B4F8}"/>
              </a:ext>
            </a:extLst>
          </p:cNvPr>
          <p:cNvGrpSpPr/>
          <p:nvPr/>
        </p:nvGrpSpPr>
        <p:grpSpPr>
          <a:xfrm rot="21144977">
            <a:off x="4473160" y="4228653"/>
            <a:ext cx="278280" cy="343440"/>
            <a:chOff x="4353183" y="5714390"/>
            <a:chExt cx="27828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21C04CB-CC87-AC76-4A66-27DC3179A089}"/>
                    </a:ext>
                  </a:extLst>
                </p14:cNvPr>
                <p14:cNvContentPartPr/>
                <p14:nvPr/>
              </p14:nvContentPartPr>
              <p14:xfrm>
                <a:off x="4353183" y="5714390"/>
                <a:ext cx="278280" cy="10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8007790-D6EB-5468-A47F-915D048A63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5183" y="5696390"/>
                  <a:ext cx="313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AF1041B-F03C-8BC3-A376-2EBA3F4E5510}"/>
                    </a:ext>
                  </a:extLst>
                </p14:cNvPr>
                <p14:cNvContentPartPr/>
                <p14:nvPr/>
              </p14:nvContentPartPr>
              <p14:xfrm>
                <a:off x="4502223" y="5714750"/>
                <a:ext cx="50040" cy="343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147003C-3039-64E6-F6A7-0E10AF31EB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84223" y="5696750"/>
                  <a:ext cx="85680" cy="37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74E31727-221C-0D3B-49C1-B503AA0AEC2B}"/>
              </a:ext>
            </a:extLst>
          </p:cNvPr>
          <p:cNvSpPr/>
          <p:nvPr/>
        </p:nvSpPr>
        <p:spPr>
          <a:xfrm rot="1438487">
            <a:off x="697825" y="3353187"/>
            <a:ext cx="844826" cy="1525780"/>
          </a:xfrm>
          <a:prstGeom prst="up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04AE7E-E616-BBB9-26DF-43E2AB838643}"/>
              </a:ext>
            </a:extLst>
          </p:cNvPr>
          <p:cNvGrpSpPr/>
          <p:nvPr/>
        </p:nvGrpSpPr>
        <p:grpSpPr>
          <a:xfrm>
            <a:off x="987507" y="4043332"/>
            <a:ext cx="291600" cy="328680"/>
            <a:chOff x="955503" y="5187710"/>
            <a:chExt cx="29160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62E334C-37BF-3AAF-B5AA-AF312622BD4F}"/>
                    </a:ext>
                  </a:extLst>
                </p14:cNvPr>
                <p14:cNvContentPartPr/>
                <p14:nvPr/>
              </p14:nvContentPartPr>
              <p14:xfrm>
                <a:off x="973863" y="5187710"/>
                <a:ext cx="273240" cy="810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F1CDF15-261A-B7AF-1065-FC81EAFBE5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5863" y="5169710"/>
                  <a:ext cx="308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ED7BA66-2BE4-AF39-2FDD-B0DAC66ECE03}"/>
                    </a:ext>
                  </a:extLst>
                </p14:cNvPr>
                <p14:cNvContentPartPr/>
                <p14:nvPr/>
              </p14:nvContentPartPr>
              <p14:xfrm>
                <a:off x="955503" y="5247470"/>
                <a:ext cx="98280" cy="2689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7A60460-E0CC-4849-EBF1-4EDE41322F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7503" y="5229446"/>
                  <a:ext cx="133920" cy="30460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DBAF36-1513-BA5D-FA5D-58F6FC62733D}"/>
              </a:ext>
            </a:extLst>
          </p:cNvPr>
          <p:cNvSpPr txBox="1"/>
          <p:nvPr/>
        </p:nvSpPr>
        <p:spPr>
          <a:xfrm>
            <a:off x="5986671" y="1396836"/>
            <a:ext cx="572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수의 스레드가 하나의 </a:t>
            </a:r>
            <a:r>
              <a:rPr lang="en-US" altLang="ko-KR" dirty="0"/>
              <a:t>Lock </a:t>
            </a:r>
            <a:r>
              <a:rPr lang="ko-KR" altLang="en-US" dirty="0"/>
              <a:t>획득하기 위한 경쟁</a:t>
            </a:r>
            <a:endParaRPr lang="en-US" altLang="ko-KR" dirty="0"/>
          </a:p>
          <a:p>
            <a:pPr algn="ctr"/>
            <a:r>
              <a:rPr lang="en-US" altLang="ko-KR" dirty="0"/>
              <a:t>(many thread compete to acquire a lock)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6134D-4584-4641-5BFB-1246BB58E529}"/>
              </a:ext>
            </a:extLst>
          </p:cNvPr>
          <p:cNvSpPr txBox="1"/>
          <p:nvPr/>
        </p:nvSpPr>
        <p:spPr>
          <a:xfrm>
            <a:off x="5852492" y="2660002"/>
            <a:ext cx="600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많은 스레드들이 할당된 </a:t>
            </a:r>
            <a:r>
              <a:rPr lang="en-US" altLang="ko-KR" dirty="0"/>
              <a:t>CPU</a:t>
            </a:r>
            <a:r>
              <a:rPr lang="ko-KR" altLang="en-US" dirty="0"/>
              <a:t> 시간을 </a:t>
            </a:r>
            <a:r>
              <a:rPr lang="en-US" altLang="ko-KR" dirty="0">
                <a:solidFill>
                  <a:srgbClr val="FF0000"/>
                </a:solidFill>
              </a:rPr>
              <a:t>Spin</a:t>
            </a:r>
            <a:r>
              <a:rPr lang="ko-KR" altLang="en-US" dirty="0"/>
              <a:t>에 낭비하게 됨</a:t>
            </a:r>
            <a:endParaRPr lang="en-US" altLang="ko-KR" dirty="0"/>
          </a:p>
          <a:p>
            <a:pPr algn="ctr"/>
            <a:r>
              <a:rPr lang="en-US" altLang="ko-KR" dirty="0"/>
              <a:t>(a lot of threads waste </a:t>
            </a:r>
            <a:r>
              <a:rPr lang="en-US" altLang="ko-KR" dirty="0" err="1"/>
              <a:t>cpu</a:t>
            </a:r>
            <a:r>
              <a:rPr lang="en-US" altLang="ko-KR" dirty="0"/>
              <a:t> time </a:t>
            </a:r>
            <a:r>
              <a:rPr lang="en-US" altLang="ko-KR" dirty="0">
                <a:solidFill>
                  <a:srgbClr val="FF0000"/>
                </a:solidFill>
              </a:rPr>
              <a:t>spin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E73689D-BE96-BCBB-C72B-337764C384D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847484" y="2043167"/>
            <a:ext cx="9939" cy="6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CE2AB6-BB05-70A8-48DF-095621ECB475}"/>
              </a:ext>
            </a:extLst>
          </p:cNvPr>
          <p:cNvSpPr txBox="1"/>
          <p:nvPr/>
        </p:nvSpPr>
        <p:spPr>
          <a:xfrm>
            <a:off x="5486400" y="4368893"/>
            <a:ext cx="663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어떻게 하면 </a:t>
            </a:r>
            <a:r>
              <a:rPr lang="en-US" altLang="ko-KR" b="1" dirty="0">
                <a:solidFill>
                  <a:srgbClr val="FF0000"/>
                </a:solidFill>
              </a:rPr>
              <a:t>Spin</a:t>
            </a:r>
            <a:r>
              <a:rPr lang="ko-KR" altLang="en-US" b="1" dirty="0">
                <a:solidFill>
                  <a:srgbClr val="FF0000"/>
                </a:solidFill>
              </a:rPr>
              <a:t>에 </a:t>
            </a:r>
            <a:r>
              <a:rPr lang="en-US" altLang="ko-KR" b="1" dirty="0">
                <a:solidFill>
                  <a:srgbClr val="FF0000"/>
                </a:solidFill>
              </a:rPr>
              <a:t>CPU </a:t>
            </a:r>
            <a:r>
              <a:rPr lang="ko-KR" altLang="en-US" b="1" dirty="0">
                <a:solidFill>
                  <a:srgbClr val="FF0000"/>
                </a:solidFill>
              </a:rPr>
              <a:t>시간을 낭비하지 않는 </a:t>
            </a:r>
            <a:r>
              <a:rPr lang="en-US" altLang="ko-KR" b="1" dirty="0">
                <a:solidFill>
                  <a:srgbClr val="FF0000"/>
                </a:solidFill>
              </a:rPr>
              <a:t>Lock </a:t>
            </a:r>
            <a:r>
              <a:rPr lang="ko-KR" altLang="en-US" b="1" dirty="0">
                <a:solidFill>
                  <a:srgbClr val="FF0000"/>
                </a:solidFill>
              </a:rPr>
              <a:t>만들지</a:t>
            </a:r>
            <a:r>
              <a:rPr lang="en-US" altLang="ko-KR" b="1" dirty="0">
                <a:solidFill>
                  <a:srgbClr val="FF0000"/>
                </a:solidFill>
              </a:rPr>
              <a:t>??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운영체제의 추가적인 지원이 필요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(how can I make a lock that doesn’t waste </a:t>
            </a:r>
            <a:r>
              <a:rPr lang="en-US" altLang="ko-KR" b="1" dirty="0" err="1">
                <a:solidFill>
                  <a:srgbClr val="FF0000"/>
                </a:solidFill>
              </a:rPr>
              <a:t>cpu</a:t>
            </a:r>
            <a:r>
              <a:rPr lang="en-US" altLang="ko-KR" b="1" dirty="0">
                <a:solidFill>
                  <a:srgbClr val="FF0000"/>
                </a:solidFill>
              </a:rPr>
              <a:t> time on the spin?)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010CCF-34C9-6E11-2FF3-22CFDF58D6B2}"/>
              </a:ext>
            </a:extLst>
          </p:cNvPr>
          <p:cNvCxnSpPr/>
          <p:nvPr/>
        </p:nvCxnSpPr>
        <p:spPr>
          <a:xfrm>
            <a:off x="8842514" y="3342889"/>
            <a:ext cx="9939" cy="89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86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331215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609495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331215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313095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304095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223455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214455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573375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564375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559335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550335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4730695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4721695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4780015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4771015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313095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283215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274215"/>
                <a:ext cx="442425" cy="12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그룹 69">
            <a:extLst>
              <a:ext uri="{FF2B5EF4-FFF2-40B4-BE49-F238E27FC236}">
                <a16:creationId xmlns:a16="http://schemas.microsoft.com/office/drawing/2014/main" id="{57CB2F87-A65F-9C9E-AC87-527075C3A8AE}"/>
              </a:ext>
            </a:extLst>
          </p:cNvPr>
          <p:cNvGrpSpPr/>
          <p:nvPr/>
        </p:nvGrpSpPr>
        <p:grpSpPr>
          <a:xfrm>
            <a:off x="119223" y="4480135"/>
            <a:ext cx="4438440" cy="1298520"/>
            <a:chOff x="119223" y="4798190"/>
            <a:chExt cx="4438440" cy="12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4A6F22C-395A-2416-C2ED-9B365E14819C}"/>
                    </a:ext>
                  </a:extLst>
                </p14:cNvPr>
                <p14:cNvContentPartPr/>
                <p14:nvPr/>
              </p14:nvContentPartPr>
              <p14:xfrm>
                <a:off x="497200" y="5373779"/>
                <a:ext cx="240120" cy="26064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4A6F22C-395A-2416-C2ED-9B365E1481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8200" y="5364779"/>
                  <a:ext cx="257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93D4DDE-C670-889B-B401-90B8798FE1B1}"/>
                    </a:ext>
                  </a:extLst>
                </p14:cNvPr>
                <p14:cNvContentPartPr/>
                <p14:nvPr/>
              </p14:nvContentPartPr>
              <p14:xfrm>
                <a:off x="866920" y="5344259"/>
                <a:ext cx="67680" cy="341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93D4DDE-C670-889B-B401-90B8798FE1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7920" y="5335259"/>
                  <a:ext cx="853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DA92E567-F8A3-DA33-63DA-318B7F8F8E55}"/>
                    </a:ext>
                  </a:extLst>
                </p14:cNvPr>
                <p14:cNvContentPartPr/>
                <p14:nvPr/>
              </p14:nvContentPartPr>
              <p14:xfrm>
                <a:off x="1660720" y="5273699"/>
                <a:ext cx="259200" cy="3193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DA92E567-F8A3-DA33-63DA-318B7F8F8E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51720" y="5264699"/>
                  <a:ext cx="2768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1A72BFD3-ADFE-0290-A142-B9856F3A7772}"/>
                    </a:ext>
                  </a:extLst>
                </p14:cNvPr>
                <p14:cNvContentPartPr/>
                <p14:nvPr/>
              </p14:nvContentPartPr>
              <p14:xfrm>
                <a:off x="2121520" y="5254619"/>
                <a:ext cx="286920" cy="2422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1A72BFD3-ADFE-0290-A142-B9856F3A77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12520" y="5245619"/>
                  <a:ext cx="304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696A81D-DBC1-4391-9A5F-9D18A92D6425}"/>
                    </a:ext>
                  </a:extLst>
                </p14:cNvPr>
                <p14:cNvContentPartPr/>
                <p14:nvPr/>
              </p14:nvContentPartPr>
              <p14:xfrm>
                <a:off x="3659440" y="5185139"/>
                <a:ext cx="21240" cy="4568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696A81D-DBC1-4391-9A5F-9D18A92D64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50440" y="5176139"/>
                  <a:ext cx="388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FE8D2A4-8B75-FC57-C50B-975EBE9991D6}"/>
                    </a:ext>
                  </a:extLst>
                </p14:cNvPr>
                <p14:cNvContentPartPr/>
                <p14:nvPr/>
              </p14:nvContentPartPr>
              <p14:xfrm>
                <a:off x="3678880" y="5194859"/>
                <a:ext cx="142560" cy="1692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FE8D2A4-8B75-FC57-C50B-975EBE9991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69880" y="5185859"/>
                  <a:ext cx="160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115DF04-C4B9-3331-AE17-0A62BC98CAD3}"/>
                    </a:ext>
                  </a:extLst>
                </p14:cNvPr>
                <p14:cNvContentPartPr/>
                <p14:nvPr/>
              </p14:nvContentPartPr>
              <p14:xfrm>
                <a:off x="4037440" y="5185139"/>
                <a:ext cx="61920" cy="4586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115DF04-C4B9-3331-AE17-0A62BC98CA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28440" y="5176139"/>
                  <a:ext cx="795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C462E147-A5D2-7F5A-9D86-8AA1597EF0AA}"/>
                    </a:ext>
                  </a:extLst>
                </p14:cNvPr>
                <p14:cNvContentPartPr/>
                <p14:nvPr/>
              </p14:nvContentPartPr>
              <p14:xfrm>
                <a:off x="479200" y="5860499"/>
                <a:ext cx="3714120" cy="1209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C462E147-A5D2-7F5A-9D86-8AA1597EF0A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0201" y="5851499"/>
                  <a:ext cx="3731758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A06819E-E466-8E0E-A9AC-52EFA818AAE4}"/>
                    </a:ext>
                  </a:extLst>
                </p14:cNvPr>
                <p14:cNvContentPartPr/>
                <p14:nvPr/>
              </p14:nvContentPartPr>
              <p14:xfrm>
                <a:off x="347103" y="5088710"/>
                <a:ext cx="20520" cy="7110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A06819E-E466-8E0E-A9AC-52EFA818AA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8103" y="5079710"/>
                  <a:ext cx="3816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688D4F7-7909-229C-19AD-CDFACCF1745B}"/>
                    </a:ext>
                  </a:extLst>
                </p14:cNvPr>
                <p14:cNvContentPartPr/>
                <p14:nvPr/>
              </p14:nvContentPartPr>
              <p14:xfrm>
                <a:off x="119223" y="4798190"/>
                <a:ext cx="4438440" cy="12985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688D4F7-7909-229C-19AD-CDFACCF174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224" y="4789190"/>
                  <a:ext cx="4456079" cy="131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F436E398-DE1B-8848-44FE-F89C4E53CF08}"/>
                  </a:ext>
                </a:extLst>
              </p14:cNvPr>
              <p14:cNvContentPartPr/>
              <p14:nvPr/>
            </p14:nvContentPartPr>
            <p14:xfrm>
              <a:off x="78903" y="4540975"/>
              <a:ext cx="4443840" cy="119340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F436E398-DE1B-8848-44FE-F89C4E53CF0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903" y="4504975"/>
                <a:ext cx="4515480" cy="12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64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A60D3762-28B8-0DAB-C813-A3DAB90FB024}"/>
              </a:ext>
            </a:extLst>
          </p:cNvPr>
          <p:cNvGrpSpPr/>
          <p:nvPr/>
        </p:nvGrpSpPr>
        <p:grpSpPr>
          <a:xfrm>
            <a:off x="1760823" y="1063910"/>
            <a:ext cx="3121920" cy="1470240"/>
            <a:chOff x="1760823" y="1063910"/>
            <a:chExt cx="3121920" cy="14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14:cNvPr>
                <p14:cNvContentPartPr/>
                <p14:nvPr/>
              </p14:nvContentPartPr>
              <p14:xfrm>
                <a:off x="1760823" y="1207550"/>
                <a:ext cx="1200600" cy="1326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51823" y="1198550"/>
                  <a:ext cx="121824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14:cNvPr>
                <p14:cNvContentPartPr/>
                <p14:nvPr/>
              </p14:nvContentPartPr>
              <p14:xfrm>
                <a:off x="2881863" y="1063910"/>
                <a:ext cx="219960" cy="5094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72878" y="1054910"/>
                  <a:ext cx="237571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14:cNvPr>
                <p14:cNvContentPartPr/>
                <p14:nvPr/>
              </p14:nvContentPartPr>
              <p14:xfrm>
                <a:off x="2285703" y="1192070"/>
                <a:ext cx="179280" cy="3805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76703" y="1183070"/>
                  <a:ext cx="19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14:cNvPr>
                <p14:cNvContentPartPr/>
                <p14:nvPr/>
              </p14:nvContentPartPr>
              <p14:xfrm>
                <a:off x="2186343" y="1301510"/>
                <a:ext cx="584640" cy="126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77343" y="1292510"/>
                  <a:ext cx="602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14:cNvPr>
                <p14:cNvContentPartPr/>
                <p14:nvPr/>
              </p14:nvContentPartPr>
              <p14:xfrm>
                <a:off x="3219903" y="1417430"/>
                <a:ext cx="231480" cy="3985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10903" y="1408422"/>
                  <a:ext cx="249120" cy="416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14:cNvPr>
                <p14:cNvContentPartPr/>
                <p14:nvPr/>
              </p14:nvContentPartPr>
              <p14:xfrm>
                <a:off x="3319623" y="1612910"/>
                <a:ext cx="149760" cy="468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10623" y="1603910"/>
                  <a:ext cx="167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14:cNvPr>
                <p14:cNvContentPartPr/>
                <p14:nvPr/>
              </p14:nvContentPartPr>
              <p14:xfrm>
                <a:off x="3587823" y="1361270"/>
                <a:ext cx="48600" cy="4618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78756" y="1352277"/>
                  <a:ext cx="66372" cy="479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14:cNvPr>
                <p14:cNvContentPartPr/>
                <p14:nvPr/>
              </p14:nvContentPartPr>
              <p14:xfrm>
                <a:off x="3807063" y="1327790"/>
                <a:ext cx="332640" cy="3459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8073" y="1318790"/>
                  <a:ext cx="350261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14:cNvPr>
                <p14:cNvContentPartPr/>
                <p14:nvPr/>
              </p14:nvContentPartPr>
              <p14:xfrm>
                <a:off x="4015143" y="1639550"/>
                <a:ext cx="10440" cy="2030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06143" y="1630550"/>
                  <a:ext cx="28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14:cNvPr>
                <p14:cNvContentPartPr/>
                <p14:nvPr/>
              </p14:nvContentPartPr>
              <p14:xfrm>
                <a:off x="4055103" y="1699310"/>
                <a:ext cx="153720" cy="586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46124" y="1690310"/>
                  <a:ext cx="171319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14:cNvPr>
                <p14:cNvContentPartPr/>
                <p14:nvPr/>
              </p14:nvContentPartPr>
              <p14:xfrm>
                <a:off x="4194063" y="1629470"/>
                <a:ext cx="228600" cy="104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85063" y="1620470"/>
                  <a:ext cx="246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14:cNvPr>
                <p14:cNvContentPartPr/>
                <p14:nvPr/>
              </p14:nvContentPartPr>
              <p14:xfrm>
                <a:off x="4283343" y="1211870"/>
                <a:ext cx="101880" cy="1504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74375" y="1202870"/>
                  <a:ext cx="119458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14:cNvPr>
                <p14:cNvContentPartPr/>
                <p14:nvPr/>
              </p14:nvContentPartPr>
              <p14:xfrm>
                <a:off x="4194063" y="1395830"/>
                <a:ext cx="688680" cy="293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85063" y="1386830"/>
                  <a:ext cx="706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14:cNvPr>
                <p14:cNvContentPartPr/>
                <p14:nvPr/>
              </p14:nvContentPartPr>
              <p14:xfrm>
                <a:off x="4384143" y="1517150"/>
                <a:ext cx="360000" cy="2055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75143" y="1508150"/>
                  <a:ext cx="37764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261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(C1 executes)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1560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A60D3762-28B8-0DAB-C813-A3DAB90FB024}"/>
              </a:ext>
            </a:extLst>
          </p:cNvPr>
          <p:cNvGrpSpPr/>
          <p:nvPr/>
        </p:nvGrpSpPr>
        <p:grpSpPr>
          <a:xfrm>
            <a:off x="1760823" y="1063910"/>
            <a:ext cx="3121920" cy="1470240"/>
            <a:chOff x="1760823" y="1063910"/>
            <a:chExt cx="3121920" cy="14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14:cNvPr>
                <p14:cNvContentPartPr/>
                <p14:nvPr/>
              </p14:nvContentPartPr>
              <p14:xfrm>
                <a:off x="1760823" y="1207550"/>
                <a:ext cx="1200600" cy="1326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51823" y="1198550"/>
                  <a:ext cx="121824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14:cNvPr>
                <p14:cNvContentPartPr/>
                <p14:nvPr/>
              </p14:nvContentPartPr>
              <p14:xfrm>
                <a:off x="2881863" y="1063910"/>
                <a:ext cx="219960" cy="5094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72878" y="1054910"/>
                  <a:ext cx="237571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14:cNvPr>
                <p14:cNvContentPartPr/>
                <p14:nvPr/>
              </p14:nvContentPartPr>
              <p14:xfrm>
                <a:off x="2285703" y="1192070"/>
                <a:ext cx="179280" cy="3805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76703" y="1183070"/>
                  <a:ext cx="19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14:cNvPr>
                <p14:cNvContentPartPr/>
                <p14:nvPr/>
              </p14:nvContentPartPr>
              <p14:xfrm>
                <a:off x="2186343" y="1301510"/>
                <a:ext cx="584640" cy="126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77343" y="1292510"/>
                  <a:ext cx="602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14:cNvPr>
                <p14:cNvContentPartPr/>
                <p14:nvPr/>
              </p14:nvContentPartPr>
              <p14:xfrm>
                <a:off x="3219903" y="1417430"/>
                <a:ext cx="231480" cy="3985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10903" y="1408422"/>
                  <a:ext cx="249120" cy="416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14:cNvPr>
                <p14:cNvContentPartPr/>
                <p14:nvPr/>
              </p14:nvContentPartPr>
              <p14:xfrm>
                <a:off x="3319623" y="1612910"/>
                <a:ext cx="149760" cy="468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10623" y="1603910"/>
                  <a:ext cx="167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14:cNvPr>
                <p14:cNvContentPartPr/>
                <p14:nvPr/>
              </p14:nvContentPartPr>
              <p14:xfrm>
                <a:off x="3587823" y="1361270"/>
                <a:ext cx="48600" cy="4618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78756" y="1352277"/>
                  <a:ext cx="66372" cy="479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14:cNvPr>
                <p14:cNvContentPartPr/>
                <p14:nvPr/>
              </p14:nvContentPartPr>
              <p14:xfrm>
                <a:off x="3807063" y="1327790"/>
                <a:ext cx="332640" cy="3459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8073" y="1318790"/>
                  <a:ext cx="350261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14:cNvPr>
                <p14:cNvContentPartPr/>
                <p14:nvPr/>
              </p14:nvContentPartPr>
              <p14:xfrm>
                <a:off x="4015143" y="1639550"/>
                <a:ext cx="10440" cy="2030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06143" y="1630550"/>
                  <a:ext cx="28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14:cNvPr>
                <p14:cNvContentPartPr/>
                <p14:nvPr/>
              </p14:nvContentPartPr>
              <p14:xfrm>
                <a:off x="4055103" y="1699310"/>
                <a:ext cx="153720" cy="586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46124" y="1690310"/>
                  <a:ext cx="171319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14:cNvPr>
                <p14:cNvContentPartPr/>
                <p14:nvPr/>
              </p14:nvContentPartPr>
              <p14:xfrm>
                <a:off x="4194063" y="1629470"/>
                <a:ext cx="228600" cy="104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85063" y="1620470"/>
                  <a:ext cx="246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14:cNvPr>
                <p14:cNvContentPartPr/>
                <p14:nvPr/>
              </p14:nvContentPartPr>
              <p14:xfrm>
                <a:off x="4283343" y="1211870"/>
                <a:ext cx="101880" cy="1504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74375" y="1202870"/>
                  <a:ext cx="119458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14:cNvPr>
                <p14:cNvContentPartPr/>
                <p14:nvPr/>
              </p14:nvContentPartPr>
              <p14:xfrm>
                <a:off x="4194063" y="1395830"/>
                <a:ext cx="688680" cy="293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85063" y="1386830"/>
                  <a:ext cx="706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14:cNvPr>
                <p14:cNvContentPartPr/>
                <p14:nvPr/>
              </p14:nvContentPartPr>
              <p14:xfrm>
                <a:off x="4384143" y="1517150"/>
                <a:ext cx="360000" cy="2055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75143" y="1508150"/>
                  <a:ext cx="37764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2618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(C1 executes)</a:t>
            </a:r>
            <a:endParaRPr lang="ko-KR" altLang="en-US" sz="2800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7BEC816-E715-5478-A5A2-53A9175A107E}"/>
              </a:ext>
            </a:extLst>
          </p:cNvPr>
          <p:cNvGrpSpPr/>
          <p:nvPr/>
        </p:nvGrpSpPr>
        <p:grpSpPr>
          <a:xfrm>
            <a:off x="9978543" y="4828070"/>
            <a:ext cx="946440" cy="941760"/>
            <a:chOff x="9978543" y="4828070"/>
            <a:chExt cx="946440" cy="9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14:cNvPr>
                <p14:cNvContentPartPr/>
                <p14:nvPr/>
              </p14:nvContentPartPr>
              <p14:xfrm>
                <a:off x="9978543" y="4828070"/>
                <a:ext cx="684000" cy="749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42543" y="4792070"/>
                  <a:ext cx="7556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14:cNvPr>
                <p14:cNvContentPartPr/>
                <p14:nvPr/>
              </p14:nvContentPartPr>
              <p14:xfrm>
                <a:off x="10922823" y="5426030"/>
                <a:ext cx="2160" cy="343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86823" y="5390030"/>
                  <a:ext cx="73800" cy="41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1337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858623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49623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6271263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62263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6507783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98783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940863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31863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7672743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3743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7671303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62303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8350263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A60D3762-28B8-0DAB-C813-A3DAB90FB024}"/>
              </a:ext>
            </a:extLst>
          </p:cNvPr>
          <p:cNvGrpSpPr/>
          <p:nvPr/>
        </p:nvGrpSpPr>
        <p:grpSpPr>
          <a:xfrm>
            <a:off x="1760823" y="1063910"/>
            <a:ext cx="3121920" cy="1470240"/>
            <a:chOff x="1760823" y="1063910"/>
            <a:chExt cx="3121920" cy="14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14:cNvPr>
                <p14:cNvContentPartPr/>
                <p14:nvPr/>
              </p14:nvContentPartPr>
              <p14:xfrm>
                <a:off x="1760823" y="1207550"/>
                <a:ext cx="1200600" cy="1326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51823" y="1198550"/>
                  <a:ext cx="121824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14:cNvPr>
                <p14:cNvContentPartPr/>
                <p14:nvPr/>
              </p14:nvContentPartPr>
              <p14:xfrm>
                <a:off x="2881863" y="1063910"/>
                <a:ext cx="219960" cy="5094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72878" y="1054910"/>
                  <a:ext cx="237571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14:cNvPr>
                <p14:cNvContentPartPr/>
                <p14:nvPr/>
              </p14:nvContentPartPr>
              <p14:xfrm>
                <a:off x="2285703" y="1192070"/>
                <a:ext cx="179280" cy="3805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76703" y="1183070"/>
                  <a:ext cx="19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14:cNvPr>
                <p14:cNvContentPartPr/>
                <p14:nvPr/>
              </p14:nvContentPartPr>
              <p14:xfrm>
                <a:off x="2186343" y="1301510"/>
                <a:ext cx="584640" cy="126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77343" y="1292510"/>
                  <a:ext cx="602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14:cNvPr>
                <p14:cNvContentPartPr/>
                <p14:nvPr/>
              </p14:nvContentPartPr>
              <p14:xfrm>
                <a:off x="3219903" y="1417430"/>
                <a:ext cx="231480" cy="3985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10903" y="1408422"/>
                  <a:ext cx="249120" cy="416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14:cNvPr>
                <p14:cNvContentPartPr/>
                <p14:nvPr/>
              </p14:nvContentPartPr>
              <p14:xfrm>
                <a:off x="3319623" y="1612910"/>
                <a:ext cx="149760" cy="468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10623" y="1603910"/>
                  <a:ext cx="167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14:cNvPr>
                <p14:cNvContentPartPr/>
                <p14:nvPr/>
              </p14:nvContentPartPr>
              <p14:xfrm>
                <a:off x="3587823" y="1361270"/>
                <a:ext cx="48600" cy="4618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78756" y="1352277"/>
                  <a:ext cx="66372" cy="479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14:cNvPr>
                <p14:cNvContentPartPr/>
                <p14:nvPr/>
              </p14:nvContentPartPr>
              <p14:xfrm>
                <a:off x="3807063" y="1327790"/>
                <a:ext cx="332640" cy="3459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8073" y="1318790"/>
                  <a:ext cx="350261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14:cNvPr>
                <p14:cNvContentPartPr/>
                <p14:nvPr/>
              </p14:nvContentPartPr>
              <p14:xfrm>
                <a:off x="4015143" y="1639550"/>
                <a:ext cx="10440" cy="2030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06143" y="1630550"/>
                  <a:ext cx="28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14:cNvPr>
                <p14:cNvContentPartPr/>
                <p14:nvPr/>
              </p14:nvContentPartPr>
              <p14:xfrm>
                <a:off x="4055103" y="1699310"/>
                <a:ext cx="153720" cy="586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46124" y="1690310"/>
                  <a:ext cx="171319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14:cNvPr>
                <p14:cNvContentPartPr/>
                <p14:nvPr/>
              </p14:nvContentPartPr>
              <p14:xfrm>
                <a:off x="4194063" y="1629470"/>
                <a:ext cx="228600" cy="104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85063" y="1620470"/>
                  <a:ext cx="246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14:cNvPr>
                <p14:cNvContentPartPr/>
                <p14:nvPr/>
              </p14:nvContentPartPr>
              <p14:xfrm>
                <a:off x="4283343" y="1211870"/>
                <a:ext cx="101880" cy="1504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74375" y="1202870"/>
                  <a:ext cx="119458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14:cNvPr>
                <p14:cNvContentPartPr/>
                <p14:nvPr/>
              </p14:nvContentPartPr>
              <p14:xfrm>
                <a:off x="4194063" y="1395830"/>
                <a:ext cx="688680" cy="293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85063" y="1386830"/>
                  <a:ext cx="706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14:cNvPr>
                <p14:cNvContentPartPr/>
                <p14:nvPr/>
              </p14:nvContentPartPr>
              <p14:xfrm>
                <a:off x="4384143" y="1517150"/>
                <a:ext cx="360000" cy="2055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75143" y="1508150"/>
                  <a:ext cx="37764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32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(C2 executes next)</a:t>
            </a:r>
            <a:endParaRPr lang="ko-KR" altLang="en-US" sz="2800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CE0B2A-B1BD-2CFC-75FB-57E69DE8B726}"/>
              </a:ext>
            </a:extLst>
          </p:cNvPr>
          <p:cNvGrpSpPr/>
          <p:nvPr/>
        </p:nvGrpSpPr>
        <p:grpSpPr>
          <a:xfrm>
            <a:off x="9698823" y="4738070"/>
            <a:ext cx="1248120" cy="1182240"/>
            <a:chOff x="9698823" y="4738070"/>
            <a:chExt cx="1248120" cy="11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E49445B-EFCC-1FAB-20AB-014D23B8BED4}"/>
                    </a:ext>
                  </a:extLst>
                </p14:cNvPr>
                <p14:cNvContentPartPr/>
                <p14:nvPr/>
              </p14:nvContentPartPr>
              <p14:xfrm>
                <a:off x="9698823" y="4738070"/>
                <a:ext cx="796320" cy="6796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E49445B-EFCC-1FAB-20AB-014D23B8BE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62823" y="4702430"/>
                  <a:ext cx="86796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F60FF66-D5A4-99A4-26DF-B93831F5F4D2}"/>
                    </a:ext>
                  </a:extLst>
                </p14:cNvPr>
                <p14:cNvContentPartPr/>
                <p14:nvPr/>
              </p14:nvContentPartPr>
              <p14:xfrm>
                <a:off x="10853343" y="5316950"/>
                <a:ext cx="93600" cy="603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F60FF66-D5A4-99A4-26DF-B93831F5F4D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17703" y="5280950"/>
                  <a:ext cx="165240" cy="67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866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3665927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56927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5078567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69567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5315087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06087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5748167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39167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6480047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71047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6478607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69607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7157567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A60D3762-28B8-0DAB-C813-A3DAB90FB024}"/>
              </a:ext>
            </a:extLst>
          </p:cNvPr>
          <p:cNvGrpSpPr/>
          <p:nvPr/>
        </p:nvGrpSpPr>
        <p:grpSpPr>
          <a:xfrm>
            <a:off x="1760823" y="1063910"/>
            <a:ext cx="3121920" cy="1470240"/>
            <a:chOff x="1760823" y="1063910"/>
            <a:chExt cx="3121920" cy="14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14:cNvPr>
                <p14:cNvContentPartPr/>
                <p14:nvPr/>
              </p14:nvContentPartPr>
              <p14:xfrm>
                <a:off x="1760823" y="1207550"/>
                <a:ext cx="1200600" cy="1326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CFC2EB66-9E6C-A0D4-292F-26494CDF9F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51823" y="1198550"/>
                  <a:ext cx="121824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14:cNvPr>
                <p14:cNvContentPartPr/>
                <p14:nvPr/>
              </p14:nvContentPartPr>
              <p14:xfrm>
                <a:off x="2881863" y="1063910"/>
                <a:ext cx="219960" cy="5094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39261EC-7A1F-5AFE-E069-D7CCB82E41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72878" y="1054910"/>
                  <a:ext cx="237571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14:cNvPr>
                <p14:cNvContentPartPr/>
                <p14:nvPr/>
              </p14:nvContentPartPr>
              <p14:xfrm>
                <a:off x="2285703" y="1192070"/>
                <a:ext cx="179280" cy="3805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E6A750D-CA44-B1F5-474C-20850C1BB79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76703" y="1183070"/>
                  <a:ext cx="19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14:cNvPr>
                <p14:cNvContentPartPr/>
                <p14:nvPr/>
              </p14:nvContentPartPr>
              <p14:xfrm>
                <a:off x="2186343" y="1301510"/>
                <a:ext cx="584640" cy="126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61730D4-D5E7-C68E-695F-9FBCBD242BB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77343" y="1292510"/>
                  <a:ext cx="602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14:cNvPr>
                <p14:cNvContentPartPr/>
                <p14:nvPr/>
              </p14:nvContentPartPr>
              <p14:xfrm>
                <a:off x="3219903" y="1417430"/>
                <a:ext cx="231480" cy="3985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1476AE0-4478-740E-7B62-FFF2327F1FA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210903" y="1408422"/>
                  <a:ext cx="249120" cy="416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14:cNvPr>
                <p14:cNvContentPartPr/>
                <p14:nvPr/>
              </p14:nvContentPartPr>
              <p14:xfrm>
                <a:off x="3319623" y="1612910"/>
                <a:ext cx="149760" cy="468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FB83792-67AC-995A-B51D-AD136EA5F8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10623" y="1603910"/>
                  <a:ext cx="167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14:cNvPr>
                <p14:cNvContentPartPr/>
                <p14:nvPr/>
              </p14:nvContentPartPr>
              <p14:xfrm>
                <a:off x="3587823" y="1361270"/>
                <a:ext cx="48600" cy="46188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F4048C32-A01B-88AE-81E2-DF1E52D40CB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78756" y="1352277"/>
                  <a:ext cx="66372" cy="479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14:cNvPr>
                <p14:cNvContentPartPr/>
                <p14:nvPr/>
              </p14:nvContentPartPr>
              <p14:xfrm>
                <a:off x="3807063" y="1327790"/>
                <a:ext cx="332640" cy="3459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41CF2D8D-7A65-9C45-6C47-54830AA701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8073" y="1318790"/>
                  <a:ext cx="350261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14:cNvPr>
                <p14:cNvContentPartPr/>
                <p14:nvPr/>
              </p14:nvContentPartPr>
              <p14:xfrm>
                <a:off x="4015143" y="1639550"/>
                <a:ext cx="10440" cy="20304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BAC6885-91EB-587F-A148-BAF57A7B57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06143" y="1630550"/>
                  <a:ext cx="28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14:cNvPr>
                <p14:cNvContentPartPr/>
                <p14:nvPr/>
              </p14:nvContentPartPr>
              <p14:xfrm>
                <a:off x="4055103" y="1699310"/>
                <a:ext cx="153720" cy="586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5B874FC-B526-E26A-7908-602363A4765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46124" y="1690310"/>
                  <a:ext cx="171319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14:cNvPr>
                <p14:cNvContentPartPr/>
                <p14:nvPr/>
              </p14:nvContentPartPr>
              <p14:xfrm>
                <a:off x="4194063" y="1629470"/>
                <a:ext cx="228600" cy="1044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8E5EEAED-1A70-FAE6-91EF-9B21B642756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85063" y="1620470"/>
                  <a:ext cx="246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14:cNvPr>
                <p14:cNvContentPartPr/>
                <p14:nvPr/>
              </p14:nvContentPartPr>
              <p14:xfrm>
                <a:off x="4283343" y="1211870"/>
                <a:ext cx="101880" cy="1504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A434D9D2-32C3-14AC-5034-0C8254F3558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74375" y="1202870"/>
                  <a:ext cx="119458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14:cNvPr>
                <p14:cNvContentPartPr/>
                <p14:nvPr/>
              </p14:nvContentPartPr>
              <p14:xfrm>
                <a:off x="4194063" y="1395830"/>
                <a:ext cx="688680" cy="2937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D303608B-ADE1-6A81-F74E-61E9B81ACD3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85063" y="1386830"/>
                  <a:ext cx="706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14:cNvPr>
                <p14:cNvContentPartPr/>
                <p14:nvPr/>
              </p14:nvContentPartPr>
              <p14:xfrm>
                <a:off x="4384143" y="1517150"/>
                <a:ext cx="360000" cy="2055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D353E52-AC2C-72D8-28AC-E433C8069F8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75143" y="1508150"/>
                  <a:ext cx="37764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328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(C2 executes next)</a:t>
            </a:r>
            <a:endParaRPr lang="ko-KR" altLang="en-US" sz="2800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CE0B2A-B1BD-2CFC-75FB-57E69DE8B726}"/>
              </a:ext>
            </a:extLst>
          </p:cNvPr>
          <p:cNvGrpSpPr/>
          <p:nvPr/>
        </p:nvGrpSpPr>
        <p:grpSpPr>
          <a:xfrm>
            <a:off x="8506127" y="4738070"/>
            <a:ext cx="1248120" cy="1182240"/>
            <a:chOff x="9698823" y="4738070"/>
            <a:chExt cx="1248120" cy="11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E49445B-EFCC-1FAB-20AB-014D23B8BED4}"/>
                    </a:ext>
                  </a:extLst>
                </p14:cNvPr>
                <p14:cNvContentPartPr/>
                <p14:nvPr/>
              </p14:nvContentPartPr>
              <p14:xfrm>
                <a:off x="9698823" y="4738070"/>
                <a:ext cx="796320" cy="6796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E49445B-EFCC-1FAB-20AB-014D23B8BED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62823" y="4702070"/>
                  <a:ext cx="86796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F60FF66-D5A4-99A4-26DF-B93831F5F4D2}"/>
                    </a:ext>
                  </a:extLst>
                </p14:cNvPr>
                <p14:cNvContentPartPr/>
                <p14:nvPr/>
              </p14:nvContentPartPr>
              <p14:xfrm>
                <a:off x="10853343" y="5316950"/>
                <a:ext cx="93600" cy="603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F60FF66-D5A4-99A4-26DF-B93831F5F4D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817343" y="5280950"/>
                  <a:ext cx="165240" cy="67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3C5637-58C6-7CD4-35B6-E54AC53EFB69}"/>
              </a:ext>
            </a:extLst>
          </p:cNvPr>
          <p:cNvGrpSpPr/>
          <p:nvPr/>
        </p:nvGrpSpPr>
        <p:grpSpPr>
          <a:xfrm>
            <a:off x="10138383" y="4682270"/>
            <a:ext cx="1164600" cy="1115640"/>
            <a:chOff x="10138383" y="4682270"/>
            <a:chExt cx="1164600" cy="11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54A9FBE6-BC0B-50EB-6856-8C273ED833BB}"/>
                    </a:ext>
                  </a:extLst>
                </p14:cNvPr>
                <p14:cNvContentPartPr/>
                <p14:nvPr/>
              </p14:nvContentPartPr>
              <p14:xfrm>
                <a:off x="10138383" y="5595230"/>
                <a:ext cx="49320" cy="1717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54A9FBE6-BC0B-50EB-6856-8C273ED833B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102383" y="5559230"/>
                  <a:ext cx="120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4555CED-18CC-1E72-2185-C7597D6A16DF}"/>
                    </a:ext>
                  </a:extLst>
                </p14:cNvPr>
                <p14:cNvContentPartPr/>
                <p14:nvPr/>
              </p14:nvContentPartPr>
              <p14:xfrm>
                <a:off x="10345383" y="4682270"/>
                <a:ext cx="672480" cy="902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4555CED-18CC-1E72-2185-C7597D6A16D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09743" y="4646630"/>
                  <a:ext cx="74412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AF049C5-99C7-7CD8-D8EB-8B5335B57168}"/>
                    </a:ext>
                  </a:extLst>
                </p14:cNvPr>
                <p14:cNvContentPartPr/>
                <p14:nvPr/>
              </p14:nvContentPartPr>
              <p14:xfrm>
                <a:off x="11144943" y="5446550"/>
                <a:ext cx="158040" cy="351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AF049C5-99C7-7CD8-D8EB-8B5335B5716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109303" y="5410550"/>
                  <a:ext cx="229680" cy="42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885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182762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73762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5595402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86402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5831922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22922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265002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56002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6996882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87882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6995442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86442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7674402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539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(P1 executes and sends signal)</a:t>
            </a:r>
            <a:endParaRPr lang="ko-KR" altLang="en-US" sz="2800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7BEC816-E715-5478-A5A2-53A9175A107E}"/>
              </a:ext>
            </a:extLst>
          </p:cNvPr>
          <p:cNvGrpSpPr/>
          <p:nvPr/>
        </p:nvGrpSpPr>
        <p:grpSpPr>
          <a:xfrm>
            <a:off x="9302682" y="4828070"/>
            <a:ext cx="946440" cy="941760"/>
            <a:chOff x="9978543" y="4828070"/>
            <a:chExt cx="946440" cy="9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14:cNvPr>
                <p14:cNvContentPartPr/>
                <p14:nvPr/>
              </p14:nvContentPartPr>
              <p14:xfrm>
                <a:off x="9978543" y="4828070"/>
                <a:ext cx="684000" cy="749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54843AC-A266-2873-7925-7A940769D2F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942543" y="4792070"/>
                  <a:ext cx="7556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14:cNvPr>
                <p14:cNvContentPartPr/>
                <p14:nvPr/>
              </p14:nvContentPartPr>
              <p14:xfrm>
                <a:off x="10922823" y="5426030"/>
                <a:ext cx="2160" cy="343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EB5D1B4-7703-8FCF-6048-F93F2FC0717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886823" y="5390030"/>
                  <a:ext cx="7380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14:cNvPr>
              <p14:cNvContentPartPr/>
              <p14:nvPr/>
            </p14:nvContentPartPr>
            <p14:xfrm>
              <a:off x="1440783" y="2027270"/>
              <a:ext cx="28080" cy="665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31783" y="2018270"/>
                <a:ext cx="45720" cy="68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D73FF795-386B-80CC-92E1-B3C84D3732C5}"/>
              </a:ext>
            </a:extLst>
          </p:cNvPr>
          <p:cNvGrpSpPr/>
          <p:nvPr/>
        </p:nvGrpSpPr>
        <p:grpSpPr>
          <a:xfrm>
            <a:off x="1367343" y="1868510"/>
            <a:ext cx="1147320" cy="1057680"/>
            <a:chOff x="1367343" y="1868510"/>
            <a:chExt cx="1147320" cy="10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14:cNvPr>
                <p14:cNvContentPartPr/>
                <p14:nvPr/>
              </p14:nvContentPartPr>
              <p14:xfrm>
                <a:off x="1381383" y="1897670"/>
                <a:ext cx="64080" cy="996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45383" y="1861670"/>
                  <a:ext cx="1357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14:cNvPr>
                <p14:cNvContentPartPr/>
                <p14:nvPr/>
              </p14:nvContentPartPr>
              <p14:xfrm>
                <a:off x="1464903" y="1868510"/>
                <a:ext cx="1010520" cy="10576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28903" y="1832510"/>
                  <a:ext cx="108216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14:cNvPr>
                <p14:cNvContentPartPr/>
                <p14:nvPr/>
              </p14:nvContentPartPr>
              <p14:xfrm>
                <a:off x="1367343" y="1947710"/>
                <a:ext cx="361800" cy="3711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31343" y="1911710"/>
                  <a:ext cx="433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14:cNvPr>
                <p14:cNvContentPartPr/>
                <p14:nvPr/>
              </p14:nvContentPartPr>
              <p14:xfrm>
                <a:off x="1593783" y="2096750"/>
                <a:ext cx="424080" cy="4953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57783" y="2060750"/>
                  <a:ext cx="495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14:cNvPr>
                <p14:cNvContentPartPr/>
                <p14:nvPr/>
              </p14:nvContentPartPr>
              <p14:xfrm>
                <a:off x="1899783" y="2166590"/>
                <a:ext cx="565560" cy="668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63783" y="2130590"/>
                  <a:ext cx="637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14:cNvPr>
                <p14:cNvContentPartPr/>
                <p14:nvPr/>
              </p14:nvContentPartPr>
              <p14:xfrm>
                <a:off x="2268063" y="2653310"/>
                <a:ext cx="246600" cy="1738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32063" y="2617384"/>
                  <a:ext cx="318240" cy="2453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D7A1973-1733-33C4-CFC0-A1CB6957AB50}"/>
              </a:ext>
            </a:extLst>
          </p:cNvPr>
          <p:cNvGrpSpPr/>
          <p:nvPr/>
        </p:nvGrpSpPr>
        <p:grpSpPr>
          <a:xfrm>
            <a:off x="320463" y="1106030"/>
            <a:ext cx="1815480" cy="926280"/>
            <a:chOff x="320463" y="1106030"/>
            <a:chExt cx="1815480" cy="9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0A635F5-741B-1A19-EAE3-8BE8FD4BB210}"/>
                    </a:ext>
                  </a:extLst>
                </p14:cNvPr>
                <p14:cNvContentPartPr/>
                <p14:nvPr/>
              </p14:nvContentPartPr>
              <p14:xfrm>
                <a:off x="335943" y="1122950"/>
                <a:ext cx="71280" cy="9093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0A635F5-741B-1A19-EAE3-8BE8FD4BB21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6943" y="1113954"/>
                  <a:ext cx="88920" cy="926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6782B58-5392-4439-B934-280EABBE05BB}"/>
                    </a:ext>
                  </a:extLst>
                </p14:cNvPr>
                <p14:cNvContentPartPr/>
                <p14:nvPr/>
              </p14:nvContentPartPr>
              <p14:xfrm>
                <a:off x="320463" y="1106030"/>
                <a:ext cx="255960" cy="4856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6782B58-5392-4439-B934-280EABBE05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1463" y="1097030"/>
                  <a:ext cx="2736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7E145F8-DAAC-1C2D-1F6E-E01E9740DC20}"/>
                    </a:ext>
                  </a:extLst>
                </p14:cNvPr>
                <p14:cNvContentPartPr/>
                <p14:nvPr/>
              </p14:nvContentPartPr>
              <p14:xfrm>
                <a:off x="715023" y="1281710"/>
                <a:ext cx="1210680" cy="4672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7E145F8-DAAC-1C2D-1F6E-E01E9740DC2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6023" y="1272710"/>
                  <a:ext cx="12283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B067B4B-AF3D-3CB6-C0EA-7CD1F9604CB7}"/>
                    </a:ext>
                  </a:extLst>
                </p14:cNvPr>
                <p14:cNvContentPartPr/>
                <p14:nvPr/>
              </p14:nvContentPartPr>
              <p14:xfrm>
                <a:off x="1749303" y="1539830"/>
                <a:ext cx="386640" cy="2419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B067B4B-AF3D-3CB6-C0EA-7CD1F9604CB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40303" y="1530830"/>
                  <a:ext cx="40428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33617E-AA41-B221-B64E-374615C1F38A}"/>
              </a:ext>
            </a:extLst>
          </p:cNvPr>
          <p:cNvGrpSpPr/>
          <p:nvPr/>
        </p:nvGrpSpPr>
        <p:grpSpPr>
          <a:xfrm>
            <a:off x="10504503" y="4720790"/>
            <a:ext cx="934920" cy="1045080"/>
            <a:chOff x="10504503" y="4720790"/>
            <a:chExt cx="934920" cy="10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EF0C07B-B4A8-8E9E-E44E-F6FD9792CD4A}"/>
                    </a:ext>
                  </a:extLst>
                </p14:cNvPr>
                <p14:cNvContentPartPr/>
                <p14:nvPr/>
              </p14:nvContentPartPr>
              <p14:xfrm>
                <a:off x="10504503" y="5595230"/>
                <a:ext cx="100800" cy="1706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EF0C07B-B4A8-8E9E-E44E-F6FD9792CD4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468503" y="5559230"/>
                  <a:ext cx="172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6A0AD56-7773-83B1-A021-79A5EF88762B}"/>
                    </a:ext>
                  </a:extLst>
                </p14:cNvPr>
                <p14:cNvContentPartPr/>
                <p14:nvPr/>
              </p14:nvContentPartPr>
              <p14:xfrm>
                <a:off x="10758663" y="4720790"/>
                <a:ext cx="353160" cy="7066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6A0AD56-7773-83B1-A021-79A5EF88762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723023" y="4684790"/>
                  <a:ext cx="42480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44FFFAB-5C3B-C81F-65E3-9396DD3FECED}"/>
                    </a:ext>
                  </a:extLst>
                </p14:cNvPr>
                <p14:cNvContentPartPr/>
                <p14:nvPr/>
              </p14:nvContentPartPr>
              <p14:xfrm>
                <a:off x="11203623" y="5346470"/>
                <a:ext cx="235800" cy="2397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44FFFAB-5C3B-C81F-65E3-9396DD3FECE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167983" y="5310470"/>
                  <a:ext cx="307440" cy="31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5468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182762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73762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5595402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86402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5831922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22922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265002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56002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6996882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87882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6995442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86442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7674402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83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(C1 gets signal, executes and consumes buffer)</a:t>
            </a:r>
            <a:endParaRPr lang="ko-KR" alt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14:cNvPr>
              <p14:cNvContentPartPr/>
              <p14:nvPr/>
            </p14:nvContentPartPr>
            <p14:xfrm>
              <a:off x="1440783" y="2027270"/>
              <a:ext cx="28080" cy="665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3B37BB-8625-3ED3-4EB2-D45BC69E2A4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431783" y="2018270"/>
                <a:ext cx="45720" cy="68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D73FF795-386B-80CC-92E1-B3C84D3732C5}"/>
              </a:ext>
            </a:extLst>
          </p:cNvPr>
          <p:cNvGrpSpPr/>
          <p:nvPr/>
        </p:nvGrpSpPr>
        <p:grpSpPr>
          <a:xfrm>
            <a:off x="1367343" y="1868510"/>
            <a:ext cx="1147320" cy="1057680"/>
            <a:chOff x="1367343" y="1868510"/>
            <a:chExt cx="1147320" cy="10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14:cNvPr>
                <p14:cNvContentPartPr/>
                <p14:nvPr/>
              </p14:nvContentPartPr>
              <p14:xfrm>
                <a:off x="1381383" y="1897670"/>
                <a:ext cx="64080" cy="9968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46C3275-0C29-D6CB-2120-B4F2B3A1428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45383" y="1861670"/>
                  <a:ext cx="1357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14:cNvPr>
                <p14:cNvContentPartPr/>
                <p14:nvPr/>
              </p14:nvContentPartPr>
              <p14:xfrm>
                <a:off x="1464903" y="1868510"/>
                <a:ext cx="1010520" cy="10576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69C5735-C158-493F-3C77-3BB5D3E0264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28903" y="1832510"/>
                  <a:ext cx="108216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14:cNvPr>
                <p14:cNvContentPartPr/>
                <p14:nvPr/>
              </p14:nvContentPartPr>
              <p14:xfrm>
                <a:off x="1367343" y="1947710"/>
                <a:ext cx="361800" cy="3711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AC5263B7-62B5-3966-4C0A-640B0746E6B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31343" y="1911710"/>
                  <a:ext cx="433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14:cNvPr>
                <p14:cNvContentPartPr/>
                <p14:nvPr/>
              </p14:nvContentPartPr>
              <p14:xfrm>
                <a:off x="1593783" y="2096750"/>
                <a:ext cx="424080" cy="4953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120CCDE-07F1-3D65-09F3-84BB74070B1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557783" y="2060750"/>
                  <a:ext cx="4957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14:cNvPr>
                <p14:cNvContentPartPr/>
                <p14:nvPr/>
              </p14:nvContentPartPr>
              <p14:xfrm>
                <a:off x="1899783" y="2166590"/>
                <a:ext cx="565560" cy="668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6BB2F7C4-6CE4-F22F-B98A-A9C009602B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63783" y="2130590"/>
                  <a:ext cx="637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14:cNvPr>
                <p14:cNvContentPartPr/>
                <p14:nvPr/>
              </p14:nvContentPartPr>
              <p14:xfrm>
                <a:off x="2268063" y="2653310"/>
                <a:ext cx="246600" cy="1738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BDE26A75-38F1-8923-5C34-889C1E66FF5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32063" y="2617384"/>
                  <a:ext cx="318240" cy="24537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33617E-AA41-B221-B64E-374615C1F38A}"/>
              </a:ext>
            </a:extLst>
          </p:cNvPr>
          <p:cNvGrpSpPr/>
          <p:nvPr/>
        </p:nvGrpSpPr>
        <p:grpSpPr>
          <a:xfrm>
            <a:off x="10504503" y="4720790"/>
            <a:ext cx="934920" cy="1045080"/>
            <a:chOff x="10504503" y="4720790"/>
            <a:chExt cx="934920" cy="10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EF0C07B-B4A8-8E9E-E44E-F6FD9792CD4A}"/>
                    </a:ext>
                  </a:extLst>
                </p14:cNvPr>
                <p14:cNvContentPartPr/>
                <p14:nvPr/>
              </p14:nvContentPartPr>
              <p14:xfrm>
                <a:off x="10504503" y="5595230"/>
                <a:ext cx="100800" cy="1706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EF0C07B-B4A8-8E9E-E44E-F6FD9792CD4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68631" y="5559306"/>
                  <a:ext cx="172185" cy="242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6A0AD56-7773-83B1-A021-79A5EF88762B}"/>
                    </a:ext>
                  </a:extLst>
                </p14:cNvPr>
                <p14:cNvContentPartPr/>
                <p14:nvPr/>
              </p14:nvContentPartPr>
              <p14:xfrm>
                <a:off x="10758663" y="4720790"/>
                <a:ext cx="353160" cy="7066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6A0AD56-7773-83B1-A021-79A5EF88762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22663" y="4684790"/>
                  <a:ext cx="42480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44FFFAB-5C3B-C81F-65E3-9396DD3FECED}"/>
                    </a:ext>
                  </a:extLst>
                </p14:cNvPr>
                <p14:cNvContentPartPr/>
                <p14:nvPr/>
              </p14:nvContentPartPr>
              <p14:xfrm>
                <a:off x="11203623" y="5346470"/>
                <a:ext cx="235800" cy="2397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44FFFAB-5C3B-C81F-65E3-9396DD3FECE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67568" y="5310470"/>
                  <a:ext cx="30755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FB5C228-942D-841C-A872-06D8D330C8BB}"/>
              </a:ext>
            </a:extLst>
          </p:cNvPr>
          <p:cNvGrpSpPr/>
          <p:nvPr/>
        </p:nvGrpSpPr>
        <p:grpSpPr>
          <a:xfrm>
            <a:off x="1719423" y="1043030"/>
            <a:ext cx="1252440" cy="616680"/>
            <a:chOff x="1719423" y="1043030"/>
            <a:chExt cx="1252440" cy="6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1D7A73D-A6DD-4DFA-D7B5-2E6EBB166951}"/>
                    </a:ext>
                  </a:extLst>
                </p14:cNvPr>
                <p14:cNvContentPartPr/>
                <p14:nvPr/>
              </p14:nvContentPartPr>
              <p14:xfrm>
                <a:off x="1719423" y="1190270"/>
                <a:ext cx="725760" cy="46944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1D7A73D-A6DD-4DFA-D7B5-2E6EBB16695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710423" y="1181270"/>
                  <a:ext cx="7434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3768D308-7973-09F2-30B1-20CB8A7040A3}"/>
                    </a:ext>
                  </a:extLst>
                </p14:cNvPr>
                <p14:cNvContentPartPr/>
                <p14:nvPr/>
              </p14:nvContentPartPr>
              <p14:xfrm>
                <a:off x="2295783" y="1043030"/>
                <a:ext cx="142200" cy="3355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3768D308-7973-09F2-30B1-20CB8A7040A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86783" y="1034030"/>
                  <a:ext cx="159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1C7A722-75D2-F9E1-C392-E377BF28D46F}"/>
                    </a:ext>
                  </a:extLst>
                </p14:cNvPr>
                <p14:cNvContentPartPr/>
                <p14:nvPr/>
              </p14:nvContentPartPr>
              <p14:xfrm>
                <a:off x="2611503" y="1086590"/>
                <a:ext cx="274680" cy="2660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1C7A722-75D2-F9E1-C392-E377BF28D46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02863" y="1077590"/>
                  <a:ext cx="292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992ED5FF-767D-3F17-C226-2E63FFF3F56B}"/>
                    </a:ext>
                  </a:extLst>
                </p14:cNvPr>
                <p14:cNvContentPartPr/>
                <p14:nvPr/>
              </p14:nvContentPartPr>
              <p14:xfrm>
                <a:off x="2971503" y="1301510"/>
                <a:ext cx="360" cy="1792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992ED5FF-767D-3F17-C226-2E63FFF3F56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62503" y="1292870"/>
                  <a:ext cx="180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7CF728C-B925-3009-5954-1599E9DCE72C}"/>
              </a:ext>
            </a:extLst>
          </p:cNvPr>
          <p:cNvGrpSpPr/>
          <p:nvPr/>
        </p:nvGrpSpPr>
        <p:grpSpPr>
          <a:xfrm>
            <a:off x="9202743" y="4491830"/>
            <a:ext cx="736560" cy="933480"/>
            <a:chOff x="9202743" y="4491830"/>
            <a:chExt cx="736560" cy="9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CB16967-D571-119C-B0F6-E96B87FFA8C7}"/>
                    </a:ext>
                  </a:extLst>
                </p14:cNvPr>
                <p14:cNvContentPartPr/>
                <p14:nvPr/>
              </p14:nvContentPartPr>
              <p14:xfrm>
                <a:off x="9202743" y="4611350"/>
                <a:ext cx="378720" cy="7974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CB16967-D571-119C-B0F6-E96B87FFA8C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66743" y="4575710"/>
                  <a:ext cx="45036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9C36F0FD-AB62-1675-1E80-01785AE52749}"/>
                    </a:ext>
                  </a:extLst>
                </p14:cNvPr>
                <p14:cNvContentPartPr/>
                <p14:nvPr/>
              </p14:nvContentPartPr>
              <p14:xfrm>
                <a:off x="9479583" y="4491830"/>
                <a:ext cx="261720" cy="3056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9C36F0FD-AB62-1675-1E80-01785AE5274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43583" y="4455830"/>
                  <a:ext cx="3333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D783220-72A4-A689-F961-B06617B612DB}"/>
                    </a:ext>
                  </a:extLst>
                </p14:cNvPr>
                <p14:cNvContentPartPr/>
                <p14:nvPr/>
              </p14:nvContentPartPr>
              <p14:xfrm>
                <a:off x="9898983" y="5237390"/>
                <a:ext cx="40320" cy="1879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D783220-72A4-A689-F961-B06617B612D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62983" y="5201750"/>
                  <a:ext cx="111960" cy="25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511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4182762" y="4631150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73762" y="4622150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5595402" y="4541510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86402" y="4532510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5831922" y="4891430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22922" y="4882430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6265002" y="4877390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56002" y="4868390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6996882" y="5048750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87882" y="5039750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6995442" y="5098070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86442" y="5089070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7674402" y="4631150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83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(C1 sends signal) -&gt; Signal to C2, not p1</a:t>
            </a:r>
            <a:endParaRPr lang="ko-KR" altLang="en-US" sz="2800" b="1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33617E-AA41-B221-B64E-374615C1F38A}"/>
              </a:ext>
            </a:extLst>
          </p:cNvPr>
          <p:cNvGrpSpPr/>
          <p:nvPr/>
        </p:nvGrpSpPr>
        <p:grpSpPr>
          <a:xfrm>
            <a:off x="10504503" y="4720790"/>
            <a:ext cx="934920" cy="1045080"/>
            <a:chOff x="10504503" y="4720790"/>
            <a:chExt cx="934920" cy="10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EF0C07B-B4A8-8E9E-E44E-F6FD9792CD4A}"/>
                    </a:ext>
                  </a:extLst>
                </p14:cNvPr>
                <p14:cNvContentPartPr/>
                <p14:nvPr/>
              </p14:nvContentPartPr>
              <p14:xfrm>
                <a:off x="10504503" y="5595230"/>
                <a:ext cx="100800" cy="1706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EF0C07B-B4A8-8E9E-E44E-F6FD9792CD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68631" y="5559306"/>
                  <a:ext cx="172185" cy="242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6A0AD56-7773-83B1-A021-79A5EF88762B}"/>
                    </a:ext>
                  </a:extLst>
                </p14:cNvPr>
                <p14:cNvContentPartPr/>
                <p14:nvPr/>
              </p14:nvContentPartPr>
              <p14:xfrm>
                <a:off x="10758663" y="4720790"/>
                <a:ext cx="353160" cy="7066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6A0AD56-7773-83B1-A021-79A5EF88762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22663" y="4684790"/>
                  <a:ext cx="42480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44FFFAB-5C3B-C81F-65E3-9396DD3FECED}"/>
                    </a:ext>
                  </a:extLst>
                </p14:cNvPr>
                <p14:cNvContentPartPr/>
                <p14:nvPr/>
              </p14:nvContentPartPr>
              <p14:xfrm>
                <a:off x="11203623" y="5346470"/>
                <a:ext cx="235800" cy="2397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44FFFAB-5C3B-C81F-65E3-9396DD3FEC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67568" y="5310470"/>
                  <a:ext cx="30755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7CF728C-B925-3009-5954-1599E9DCE72C}"/>
              </a:ext>
            </a:extLst>
          </p:cNvPr>
          <p:cNvGrpSpPr/>
          <p:nvPr/>
        </p:nvGrpSpPr>
        <p:grpSpPr>
          <a:xfrm>
            <a:off x="9202743" y="4491830"/>
            <a:ext cx="736560" cy="933480"/>
            <a:chOff x="9202743" y="4491830"/>
            <a:chExt cx="736560" cy="9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CB16967-D571-119C-B0F6-E96B87FFA8C7}"/>
                    </a:ext>
                  </a:extLst>
                </p14:cNvPr>
                <p14:cNvContentPartPr/>
                <p14:nvPr/>
              </p14:nvContentPartPr>
              <p14:xfrm>
                <a:off x="9202743" y="4611350"/>
                <a:ext cx="378720" cy="7974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CB16967-D571-119C-B0F6-E96B87FFA8C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66777" y="4575334"/>
                  <a:ext cx="450292" cy="869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9C36F0FD-AB62-1675-1E80-01785AE52749}"/>
                    </a:ext>
                  </a:extLst>
                </p14:cNvPr>
                <p14:cNvContentPartPr/>
                <p14:nvPr/>
              </p14:nvContentPartPr>
              <p14:xfrm>
                <a:off x="9479583" y="4491830"/>
                <a:ext cx="261720" cy="3056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9C36F0FD-AB62-1675-1E80-01785AE527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43583" y="4455830"/>
                  <a:ext cx="3333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D783220-72A4-A689-F961-B06617B612DB}"/>
                    </a:ext>
                  </a:extLst>
                </p14:cNvPr>
                <p14:cNvContentPartPr/>
                <p14:nvPr/>
              </p14:nvContentPartPr>
              <p14:xfrm>
                <a:off x="9898983" y="5237390"/>
                <a:ext cx="40320" cy="1879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D783220-72A4-A689-F961-B06617B612D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62983" y="5201390"/>
                  <a:ext cx="111960" cy="25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1579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9C8FE1-4FA6-6E5E-2262-581B50D01E46}"/>
              </a:ext>
            </a:extLst>
          </p:cNvPr>
          <p:cNvGrpSpPr/>
          <p:nvPr/>
        </p:nvGrpSpPr>
        <p:grpSpPr>
          <a:xfrm>
            <a:off x="852903" y="1649270"/>
            <a:ext cx="2290680" cy="2694600"/>
            <a:chOff x="852903" y="1649270"/>
            <a:chExt cx="2290680" cy="26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14:cNvPr>
                <p14:cNvContentPartPr/>
                <p14:nvPr/>
              </p14:nvContentPartPr>
              <p14:xfrm>
                <a:off x="943623" y="1649270"/>
                <a:ext cx="2020320" cy="1712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A8EE916-D701-4E59-E5CA-208336FE58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4623" y="1640270"/>
                  <a:ext cx="2037960" cy="17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14:cNvPr>
                <p14:cNvContentPartPr/>
                <p14:nvPr/>
              </p14:nvContentPartPr>
              <p14:xfrm>
                <a:off x="852903" y="3547550"/>
                <a:ext cx="334440" cy="590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E7F01EB-376A-0C77-D40D-F04F9FEEE5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3903" y="3538555"/>
                  <a:ext cx="352080" cy="608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14:cNvPr>
                <p14:cNvContentPartPr/>
                <p14:nvPr/>
              </p14:nvContentPartPr>
              <p14:xfrm>
                <a:off x="1350783" y="3905390"/>
                <a:ext cx="26064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65DAA5C-7898-D1E7-6A81-1183B077F1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783" y="3896400"/>
                  <a:ext cx="278280" cy="35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14:cNvPr>
                <p14:cNvContentPartPr/>
                <p14:nvPr/>
              </p14:nvContentPartPr>
              <p14:xfrm>
                <a:off x="1894743" y="3676430"/>
                <a:ext cx="242280" cy="667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8D3F665-193A-3D00-FFE8-9E4F3663F7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5743" y="3667430"/>
                  <a:ext cx="25992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14:cNvPr>
                <p14:cNvContentPartPr/>
                <p14:nvPr/>
              </p14:nvContentPartPr>
              <p14:xfrm>
                <a:off x="1874223" y="4097270"/>
                <a:ext cx="198360" cy="972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AC8AF5B-F271-7C3D-9DBF-A3218DE9F7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207" y="4088270"/>
                  <a:ext cx="216032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14:cNvPr>
                <p14:cNvContentPartPr/>
                <p14:nvPr/>
              </p14:nvContentPartPr>
              <p14:xfrm>
                <a:off x="2314863" y="3729710"/>
                <a:ext cx="221040" cy="492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ED287C2-C245-1615-357B-B30CCDF5E0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05878" y="3720710"/>
                  <a:ext cx="238651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14:cNvPr>
                <p14:cNvContentPartPr/>
                <p14:nvPr/>
              </p14:nvContentPartPr>
              <p14:xfrm>
                <a:off x="2206143" y="4094030"/>
                <a:ext cx="35928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769B35F-38E8-B53E-9B20-E9C1D71999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134" y="4085030"/>
                  <a:ext cx="376938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14:cNvPr>
                <p14:cNvContentPartPr/>
                <p14:nvPr/>
              </p14:nvContentPartPr>
              <p14:xfrm>
                <a:off x="2572983" y="4011230"/>
                <a:ext cx="361800" cy="323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918CF16-027B-7708-C472-8120636EB2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3983" y="4002230"/>
                  <a:ext cx="379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14:cNvPr>
                <p14:cNvContentPartPr/>
                <p14:nvPr/>
              </p14:nvContentPartPr>
              <p14:xfrm>
                <a:off x="2971503" y="4043630"/>
                <a:ext cx="17208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2157798-619E-AE93-D00C-D126FC0A5B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62503" y="4034630"/>
                  <a:ext cx="18972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6C739C-5D13-519D-C257-49A8BE0E6A88}"/>
              </a:ext>
            </a:extLst>
          </p:cNvPr>
          <p:cNvGrpSpPr/>
          <p:nvPr/>
        </p:nvGrpSpPr>
        <p:grpSpPr>
          <a:xfrm>
            <a:off x="4124223" y="1927550"/>
            <a:ext cx="2806200" cy="1887480"/>
            <a:chOff x="4124223" y="1927550"/>
            <a:chExt cx="2806200" cy="18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14:cNvPr>
                <p14:cNvContentPartPr/>
                <p14:nvPr/>
              </p14:nvContentPartPr>
              <p14:xfrm>
                <a:off x="4181823" y="1931150"/>
                <a:ext cx="2502720" cy="721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4EA3C39-117C-451B-03FB-BF4039427B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2823" y="1922154"/>
                  <a:ext cx="2520360" cy="739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14:cNvPr>
                <p14:cNvContentPartPr/>
                <p14:nvPr/>
              </p14:nvContentPartPr>
              <p14:xfrm>
                <a:off x="5366943" y="1927550"/>
                <a:ext cx="24480" cy="635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A32F2B3-2404-9A11-8CB9-AE24E6697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7943" y="1918550"/>
                  <a:ext cx="421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14:cNvPr>
                <p14:cNvContentPartPr/>
                <p14:nvPr/>
              </p14:nvContentPartPr>
              <p14:xfrm>
                <a:off x="4124223" y="3019070"/>
                <a:ext cx="207000" cy="407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E06ED9D-1590-BD28-856A-E74FB345D0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15223" y="3010078"/>
                  <a:ext cx="224640" cy="42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14:cNvPr>
                <p14:cNvContentPartPr/>
                <p14:nvPr/>
              </p14:nvContentPartPr>
              <p14:xfrm>
                <a:off x="4333383" y="3079550"/>
                <a:ext cx="357480" cy="321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6E50401-6613-4E43-A1FF-EADA2D26F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4392" y="3070550"/>
                  <a:ext cx="375102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14:cNvPr>
                <p14:cNvContentPartPr/>
                <p14:nvPr/>
              </p14:nvContentPartPr>
              <p14:xfrm>
                <a:off x="4679703" y="3183590"/>
                <a:ext cx="408960" cy="284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CBE35B64-EB6C-41DB-94F8-5B15308F9C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70703" y="3174579"/>
                  <a:ext cx="426600" cy="30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14:cNvPr>
                <p14:cNvContentPartPr/>
                <p14:nvPr/>
              </p14:nvContentPartPr>
              <p14:xfrm>
                <a:off x="5057343" y="2831870"/>
                <a:ext cx="406440" cy="693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B947EAD-7A7B-CA35-8310-8594145E38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343" y="2822870"/>
                  <a:ext cx="4240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14:cNvPr>
                <p14:cNvContentPartPr/>
                <p14:nvPr/>
              </p14:nvContentPartPr>
              <p14:xfrm>
                <a:off x="5486103" y="3189710"/>
                <a:ext cx="350280" cy="6253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1601499-75E8-34FD-7595-0258A98539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03" y="3180710"/>
                  <a:ext cx="367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14:cNvPr>
                <p14:cNvContentPartPr/>
                <p14:nvPr/>
              </p14:nvContentPartPr>
              <p14:xfrm>
                <a:off x="6162183" y="2952470"/>
                <a:ext cx="755640" cy="735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8707C2D-0BFB-6EF8-9324-FAC71F4718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53183" y="2943470"/>
                  <a:ext cx="77328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14:cNvPr>
                <p14:cNvContentPartPr/>
                <p14:nvPr/>
              </p14:nvContentPartPr>
              <p14:xfrm>
                <a:off x="6459903" y="3408950"/>
                <a:ext cx="470520" cy="404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B47B400-34F7-3F3E-4629-2E57C914C7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0896" y="3399958"/>
                  <a:ext cx="488174" cy="4222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A61DE7F-399B-86C7-EA8F-5E94BAAE407F}"/>
              </a:ext>
            </a:extLst>
          </p:cNvPr>
          <p:cNvGrpSpPr/>
          <p:nvPr/>
        </p:nvGrpSpPr>
        <p:grpSpPr>
          <a:xfrm>
            <a:off x="8199423" y="1649270"/>
            <a:ext cx="2521440" cy="1779120"/>
            <a:chOff x="8199423" y="1649270"/>
            <a:chExt cx="2521440" cy="17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14:cNvPr>
                <p14:cNvContentPartPr/>
                <p14:nvPr/>
              </p14:nvContentPartPr>
              <p14:xfrm>
                <a:off x="8756343" y="2057150"/>
                <a:ext cx="18000" cy="10753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FCDC490F-5141-1A3D-6BFA-7BCB864CC7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47343" y="2048153"/>
                  <a:ext cx="35640" cy="1092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14:cNvPr>
                <p14:cNvContentPartPr/>
                <p14:nvPr/>
              </p14:nvContentPartPr>
              <p14:xfrm>
                <a:off x="8723583" y="2053910"/>
                <a:ext cx="1645560" cy="1145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CB8E325-E680-1C6B-2237-3EC6C5AEB4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4585" y="2044910"/>
                  <a:ext cx="1663196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14:cNvPr>
                <p14:cNvContentPartPr/>
                <p14:nvPr/>
              </p14:nvContentPartPr>
              <p14:xfrm>
                <a:off x="9004023" y="2295470"/>
                <a:ext cx="369000" cy="3103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5B087EB3-D942-82AB-2CDD-177D74D6DA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95023" y="2286470"/>
                  <a:ext cx="38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14:cNvPr>
                <p14:cNvContentPartPr/>
                <p14:nvPr/>
              </p14:nvContentPartPr>
              <p14:xfrm>
                <a:off x="9385263" y="2375030"/>
                <a:ext cx="18000" cy="5320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B49D48F-1648-0290-13C1-F33A8CE33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76079" y="2366036"/>
                  <a:ext cx="36000" cy="549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14:cNvPr>
                <p14:cNvContentPartPr/>
                <p14:nvPr/>
              </p14:nvContentPartPr>
              <p14:xfrm>
                <a:off x="9411903" y="2344790"/>
                <a:ext cx="151920" cy="212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ACC622-30C8-71D2-F732-D0187A119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02903" y="2335805"/>
                  <a:ext cx="169560" cy="230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14:cNvPr>
                <p14:cNvContentPartPr/>
                <p14:nvPr/>
              </p14:nvContentPartPr>
              <p14:xfrm>
                <a:off x="9769743" y="2290070"/>
                <a:ext cx="352440" cy="4806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68D3975-9A35-FE7A-6E79-D22018CE62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0743" y="2281070"/>
                  <a:ext cx="3700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14:cNvPr>
                <p14:cNvContentPartPr/>
                <p14:nvPr/>
              </p14:nvContentPartPr>
              <p14:xfrm>
                <a:off x="9312903" y="1669430"/>
                <a:ext cx="10080" cy="49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8D60DE4-150A-8016-8D7D-CE994BFE28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04213" y="1660430"/>
                  <a:ext cx="27112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14:cNvPr>
                <p14:cNvContentPartPr/>
                <p14:nvPr/>
              </p14:nvContentPartPr>
              <p14:xfrm>
                <a:off x="9591183" y="1649270"/>
                <a:ext cx="111240" cy="489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992076F-A420-CDFF-7D08-B03CC51BF2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82183" y="1640270"/>
                  <a:ext cx="1288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14:cNvPr>
                <p14:cNvContentPartPr/>
                <p14:nvPr/>
              </p14:nvContentPartPr>
              <p14:xfrm>
                <a:off x="9958743" y="1719110"/>
                <a:ext cx="45360" cy="397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397F531-05A2-D84D-49A1-AAA37F42AC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49814" y="1710110"/>
                  <a:ext cx="62861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14:cNvPr>
                <p14:cNvContentPartPr/>
                <p14:nvPr/>
              </p14:nvContentPartPr>
              <p14:xfrm>
                <a:off x="8348823" y="2355230"/>
                <a:ext cx="570240" cy="784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DF7F61F-BBAC-06CE-7553-8C5E096364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39829" y="2346230"/>
                  <a:ext cx="587869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14:cNvPr>
                <p14:cNvContentPartPr/>
                <p14:nvPr/>
              </p14:nvContentPartPr>
              <p14:xfrm>
                <a:off x="8199423" y="2623430"/>
                <a:ext cx="604080" cy="601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01D17D25-ECF8-E76E-87E7-C4188D7BA5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90418" y="2614430"/>
                  <a:ext cx="621731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14:cNvPr>
                <p14:cNvContentPartPr/>
                <p14:nvPr/>
              </p14:nvContentPartPr>
              <p14:xfrm>
                <a:off x="8487783" y="2852390"/>
                <a:ext cx="482040" cy="511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1737F2C-5B73-53CA-5A08-5A7D49051D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78783" y="2843390"/>
                  <a:ext cx="499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14:cNvPr>
                <p14:cNvContentPartPr/>
                <p14:nvPr/>
              </p14:nvContentPartPr>
              <p14:xfrm>
                <a:off x="9271503" y="3021230"/>
                <a:ext cx="50040" cy="2923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43F842B-C6D7-C35E-BD95-7E5839D5FE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2503" y="3012230"/>
                  <a:ext cx="67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14:cNvPr>
                <p14:cNvContentPartPr/>
                <p14:nvPr/>
              </p14:nvContentPartPr>
              <p14:xfrm>
                <a:off x="9471663" y="2971190"/>
                <a:ext cx="106560" cy="4572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FCD33-7B22-AF4E-C584-5D447BE92F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2663" y="2962190"/>
                  <a:ext cx="124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14:cNvPr>
                <p14:cNvContentPartPr/>
                <p14:nvPr/>
              </p14:nvContentPartPr>
              <p14:xfrm>
                <a:off x="9819423" y="2971190"/>
                <a:ext cx="48600" cy="447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DF66E70-E0A5-ABEE-7544-553DFB9954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0423" y="2962190"/>
                  <a:ext cx="66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14:cNvPr>
                <p14:cNvContentPartPr/>
                <p14:nvPr/>
              </p14:nvContentPartPr>
              <p14:xfrm>
                <a:off x="10097703" y="2364950"/>
                <a:ext cx="399240" cy="43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5D34FE25-BCBC-E504-5E2B-2DCC7652D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8703" y="2355950"/>
                  <a:ext cx="41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14:cNvPr>
                <p14:cNvContentPartPr/>
                <p14:nvPr/>
              </p14:nvContentPartPr>
              <p14:xfrm>
                <a:off x="10157463" y="2633510"/>
                <a:ext cx="444600" cy="640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8E3B694-01A0-98A5-5984-6D905C89E8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48463" y="2624510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14:cNvPr>
                <p14:cNvContentPartPr/>
                <p14:nvPr/>
              </p14:nvContentPartPr>
              <p14:xfrm>
                <a:off x="10127583" y="2961470"/>
                <a:ext cx="59328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C785B83-E180-59F7-13ED-76F200B7653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8583" y="2952470"/>
                  <a:ext cx="61092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14:cNvPr>
              <p14:cNvContentPartPr/>
              <p14:nvPr/>
            </p14:nvContentPartPr>
            <p14:xfrm>
              <a:off x="3009946" y="4730541"/>
              <a:ext cx="936360" cy="9208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9986D00-C39C-FC19-634E-E72EDC55D6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00946" y="4721541"/>
                <a:ext cx="95400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14:cNvPr>
              <p14:cNvContentPartPr/>
              <p14:nvPr/>
            </p14:nvContentPartPr>
            <p14:xfrm>
              <a:off x="4422586" y="4640901"/>
              <a:ext cx="21600" cy="9442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A94B43C-30B7-774F-34BA-8A9F294CA2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13586" y="4631901"/>
                <a:ext cx="3924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14:cNvPr>
              <p14:cNvContentPartPr/>
              <p14:nvPr/>
            </p14:nvContentPartPr>
            <p14:xfrm>
              <a:off x="4659106" y="4990821"/>
              <a:ext cx="446760" cy="4694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DBA0EE61-ACBC-512F-30A8-E0F26AC48D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50106" y="4981821"/>
                <a:ext cx="4644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14:cNvPr>
              <p14:cNvContentPartPr/>
              <p14:nvPr/>
            </p14:nvContentPartPr>
            <p14:xfrm>
              <a:off x="5092186" y="4976781"/>
              <a:ext cx="643320" cy="62028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A4A3F012-1C70-D38F-2656-C1BB38D2F8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83186" y="4967781"/>
                <a:ext cx="6609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14:cNvPr>
              <p14:cNvContentPartPr/>
              <p14:nvPr/>
            </p14:nvContentPartPr>
            <p14:xfrm>
              <a:off x="5824066" y="5148141"/>
              <a:ext cx="51480" cy="8175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C9EA03B-CAE9-290A-3F6D-9146264727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15066" y="5139141"/>
                <a:ext cx="691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14:cNvPr>
              <p14:cNvContentPartPr/>
              <p14:nvPr/>
            </p14:nvContentPartPr>
            <p14:xfrm>
              <a:off x="5822626" y="5197461"/>
              <a:ext cx="228960" cy="1814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439A695B-5C4E-D265-9955-3CC28537F2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13626" y="5188461"/>
                <a:ext cx="24660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62A55F8F-5840-181F-4D29-717C06D1F0DC}"/>
              </a:ext>
            </a:extLst>
          </p:cNvPr>
          <p:cNvGrpSpPr/>
          <p:nvPr/>
        </p:nvGrpSpPr>
        <p:grpSpPr>
          <a:xfrm>
            <a:off x="6501586" y="4730541"/>
            <a:ext cx="1479600" cy="1258920"/>
            <a:chOff x="8350263" y="4631150"/>
            <a:chExt cx="1479600" cy="12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14:cNvPr>
                <p14:cNvContentPartPr/>
                <p14:nvPr/>
              </p14:nvContentPartPr>
              <p14:xfrm>
                <a:off x="8350263" y="4661030"/>
                <a:ext cx="728280" cy="11548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08651CBE-352C-1B7B-26F6-FB3B26FC5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41263" y="4652030"/>
                  <a:ext cx="745920" cy="11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14:cNvPr>
                <p14:cNvContentPartPr/>
                <p14:nvPr/>
              </p14:nvContentPartPr>
              <p14:xfrm>
                <a:off x="8696583" y="5386790"/>
                <a:ext cx="742320" cy="5032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51512B8D-D977-6482-AAFE-7BA86C014E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87583" y="5377790"/>
                  <a:ext cx="7599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14:cNvPr>
                <p14:cNvContentPartPr/>
                <p14:nvPr/>
              </p14:nvContentPartPr>
              <p14:xfrm>
                <a:off x="9556983" y="4631150"/>
                <a:ext cx="272880" cy="1124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80BFEDB-B101-45AD-0D22-EA7172818C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7983" y="4622150"/>
                  <a:ext cx="290520" cy="11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14:cNvPr>
              <p14:cNvContentPartPr/>
              <p14:nvPr/>
            </p14:nvContentPartPr>
            <p14:xfrm>
              <a:off x="11220903" y="4601270"/>
              <a:ext cx="424800" cy="11955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4EF1BD0-E731-771E-3719-7E2DF01BF2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11911" y="4592270"/>
                <a:ext cx="442425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14:cNvPr>
              <p14:cNvContentPartPr/>
              <p14:nvPr/>
            </p14:nvContentPartPr>
            <p14:xfrm>
              <a:off x="5068863" y="814790"/>
              <a:ext cx="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7FA93F6-69D8-2174-76DF-17AD9333D84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59863" y="80579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14:cNvPr>
              <p14:cNvContentPartPr/>
              <p14:nvPr/>
            </p14:nvContentPartPr>
            <p14:xfrm>
              <a:off x="5188023" y="615710"/>
              <a:ext cx="36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D92BC77-A6FB-7F13-AF01-E533367789E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179023" y="60671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1F318692-49EB-080C-5544-C7938AB8FAAC}"/>
              </a:ext>
            </a:extLst>
          </p:cNvPr>
          <p:cNvSpPr txBox="1"/>
          <p:nvPr/>
        </p:nvSpPr>
        <p:spPr>
          <a:xfrm>
            <a:off x="764296" y="429218"/>
            <a:ext cx="83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(C2 executes and finds buffer empty -&gt; sleep)</a:t>
            </a:r>
            <a:endParaRPr lang="ko-KR" altLang="en-US" sz="2800" b="1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33617E-AA41-B221-B64E-374615C1F38A}"/>
              </a:ext>
            </a:extLst>
          </p:cNvPr>
          <p:cNvGrpSpPr/>
          <p:nvPr/>
        </p:nvGrpSpPr>
        <p:grpSpPr>
          <a:xfrm>
            <a:off x="10504503" y="4720790"/>
            <a:ext cx="934920" cy="1045080"/>
            <a:chOff x="10504503" y="4720790"/>
            <a:chExt cx="934920" cy="10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EF0C07B-B4A8-8E9E-E44E-F6FD9792CD4A}"/>
                    </a:ext>
                  </a:extLst>
                </p14:cNvPr>
                <p14:cNvContentPartPr/>
                <p14:nvPr/>
              </p14:nvContentPartPr>
              <p14:xfrm>
                <a:off x="10504503" y="5595230"/>
                <a:ext cx="100800" cy="1706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EF0C07B-B4A8-8E9E-E44E-F6FD9792CD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68631" y="5559306"/>
                  <a:ext cx="172185" cy="242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6A0AD56-7773-83B1-A021-79A5EF88762B}"/>
                    </a:ext>
                  </a:extLst>
                </p14:cNvPr>
                <p14:cNvContentPartPr/>
                <p14:nvPr/>
              </p14:nvContentPartPr>
              <p14:xfrm>
                <a:off x="10758663" y="4720790"/>
                <a:ext cx="353160" cy="7066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6A0AD56-7773-83B1-A021-79A5EF88762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22663" y="4684790"/>
                  <a:ext cx="42480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44FFFAB-5C3B-C81F-65E3-9396DD3FECED}"/>
                    </a:ext>
                  </a:extLst>
                </p14:cNvPr>
                <p14:cNvContentPartPr/>
                <p14:nvPr/>
              </p14:nvContentPartPr>
              <p14:xfrm>
                <a:off x="11203623" y="5346470"/>
                <a:ext cx="235800" cy="2397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44FFFAB-5C3B-C81F-65E3-9396DD3FECE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67568" y="5310470"/>
                  <a:ext cx="30755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7CF728C-B925-3009-5954-1599E9DCE72C}"/>
              </a:ext>
            </a:extLst>
          </p:cNvPr>
          <p:cNvGrpSpPr/>
          <p:nvPr/>
        </p:nvGrpSpPr>
        <p:grpSpPr>
          <a:xfrm>
            <a:off x="7999858" y="4740416"/>
            <a:ext cx="736560" cy="933480"/>
            <a:chOff x="9202743" y="4491830"/>
            <a:chExt cx="736560" cy="9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CB16967-D571-119C-B0F6-E96B87FFA8C7}"/>
                    </a:ext>
                  </a:extLst>
                </p14:cNvPr>
                <p14:cNvContentPartPr/>
                <p14:nvPr/>
              </p14:nvContentPartPr>
              <p14:xfrm>
                <a:off x="9202743" y="4611350"/>
                <a:ext cx="378720" cy="7974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CB16967-D571-119C-B0F6-E96B87FFA8C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66777" y="4575334"/>
                  <a:ext cx="450292" cy="869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9C36F0FD-AB62-1675-1E80-01785AE52749}"/>
                    </a:ext>
                  </a:extLst>
                </p14:cNvPr>
                <p14:cNvContentPartPr/>
                <p14:nvPr/>
              </p14:nvContentPartPr>
              <p14:xfrm>
                <a:off x="9479583" y="4491830"/>
                <a:ext cx="261720" cy="3056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9C36F0FD-AB62-1675-1E80-01785AE527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43583" y="4455830"/>
                  <a:ext cx="3333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D783220-72A4-A689-F961-B06617B612DB}"/>
                    </a:ext>
                  </a:extLst>
                </p14:cNvPr>
                <p14:cNvContentPartPr/>
                <p14:nvPr/>
              </p14:nvContentPartPr>
              <p14:xfrm>
                <a:off x="9898983" y="5237390"/>
                <a:ext cx="40320" cy="1879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D783220-72A4-A689-F961-B06617B612D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62983" y="5201390"/>
                  <a:ext cx="11196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ECD7DD9-938B-F5A9-5FF0-0A0BB9824D81}"/>
              </a:ext>
            </a:extLst>
          </p:cNvPr>
          <p:cNvGrpSpPr/>
          <p:nvPr/>
        </p:nvGrpSpPr>
        <p:grpSpPr>
          <a:xfrm>
            <a:off x="1781343" y="1599590"/>
            <a:ext cx="868680" cy="466200"/>
            <a:chOff x="1781343" y="1599590"/>
            <a:chExt cx="8686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A2232ECF-5F93-25BE-DB26-3B6496FA3E9C}"/>
                    </a:ext>
                  </a:extLst>
                </p14:cNvPr>
                <p14:cNvContentPartPr/>
                <p14:nvPr/>
              </p14:nvContentPartPr>
              <p14:xfrm>
                <a:off x="1781343" y="1599590"/>
                <a:ext cx="723240" cy="2829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A2232ECF-5F93-25BE-DB26-3B6496FA3E9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45343" y="1563950"/>
                  <a:ext cx="7948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1ABB06F-92F9-AA4D-44BD-41520C5269D5}"/>
                    </a:ext>
                  </a:extLst>
                </p14:cNvPr>
                <p14:cNvContentPartPr/>
                <p14:nvPr/>
              </p14:nvContentPartPr>
              <p14:xfrm>
                <a:off x="1848303" y="1619750"/>
                <a:ext cx="801720" cy="4460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1ABB06F-92F9-AA4D-44BD-41520C5269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12663" y="1584110"/>
                  <a:ext cx="873360" cy="51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1D76653-000C-EBD9-1CE7-1D12E3BC6791}"/>
              </a:ext>
            </a:extLst>
          </p:cNvPr>
          <p:cNvGrpSpPr/>
          <p:nvPr/>
        </p:nvGrpSpPr>
        <p:grpSpPr>
          <a:xfrm>
            <a:off x="1897983" y="1093070"/>
            <a:ext cx="3253680" cy="1271880"/>
            <a:chOff x="1897983" y="1093070"/>
            <a:chExt cx="325368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29625B6-1B0E-3435-7EF8-1C1F621EBFB7}"/>
                    </a:ext>
                  </a:extLst>
                </p14:cNvPr>
                <p14:cNvContentPartPr/>
                <p14:nvPr/>
              </p14:nvContentPartPr>
              <p14:xfrm>
                <a:off x="1897983" y="1311230"/>
                <a:ext cx="979920" cy="10537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29625B6-1B0E-3435-7EF8-1C1F621EBFB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88983" y="1302590"/>
                  <a:ext cx="997560" cy="10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422BAD8-E487-3C43-E593-80319957E905}"/>
                    </a:ext>
                  </a:extLst>
                </p14:cNvPr>
                <p14:cNvContentPartPr/>
                <p14:nvPr/>
              </p14:nvContentPartPr>
              <p14:xfrm>
                <a:off x="2750463" y="1152830"/>
                <a:ext cx="305640" cy="549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422BAD8-E487-3C43-E593-80319957E90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741823" y="1143830"/>
                  <a:ext cx="3232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D829C03-13DE-7CF0-FFF3-D333F78EFA19}"/>
                    </a:ext>
                  </a:extLst>
                </p14:cNvPr>
                <p14:cNvContentPartPr/>
                <p14:nvPr/>
              </p14:nvContentPartPr>
              <p14:xfrm>
                <a:off x="3240063" y="1317710"/>
                <a:ext cx="410400" cy="4150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D829C03-13DE-7CF0-FFF3-D333F78EFA1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31063" y="1308710"/>
                  <a:ext cx="4280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5918103-E810-3825-51B8-2025B1D0ADFC}"/>
                    </a:ext>
                  </a:extLst>
                </p14:cNvPr>
                <p14:cNvContentPartPr/>
                <p14:nvPr/>
              </p14:nvContentPartPr>
              <p14:xfrm>
                <a:off x="3597543" y="1231310"/>
                <a:ext cx="474480" cy="4906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5918103-E810-3825-51B8-2025B1D0ADF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588543" y="1222310"/>
                  <a:ext cx="4921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9213C56-68FD-042E-EABC-24440ED14592}"/>
                    </a:ext>
                  </a:extLst>
                </p14:cNvPr>
                <p14:cNvContentPartPr/>
                <p14:nvPr/>
              </p14:nvContentPartPr>
              <p14:xfrm>
                <a:off x="4134303" y="1251830"/>
                <a:ext cx="159120" cy="5461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9213C56-68FD-042E-EABC-24440ED1459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5663" y="1243190"/>
                  <a:ext cx="1767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029CB08-6EAC-77CF-99F6-726B0AE388A9}"/>
                    </a:ext>
                  </a:extLst>
                </p14:cNvPr>
                <p14:cNvContentPartPr/>
                <p14:nvPr/>
              </p14:nvContentPartPr>
              <p14:xfrm>
                <a:off x="4194063" y="1240670"/>
                <a:ext cx="241920" cy="1612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029CB08-6EAC-77CF-99F6-726B0AE388A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85423" y="1232030"/>
                  <a:ext cx="259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1E9C79A-0107-891C-BFD9-B5BA950B4CD0}"/>
                    </a:ext>
                  </a:extLst>
                </p14:cNvPr>
                <p14:cNvContentPartPr/>
                <p14:nvPr/>
              </p14:nvContentPartPr>
              <p14:xfrm>
                <a:off x="4402503" y="1192790"/>
                <a:ext cx="190080" cy="986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1E9C79A-0107-891C-BFD9-B5BA950B4CD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93863" y="1184150"/>
                  <a:ext cx="207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7DFB7255-057A-7C8C-FEC6-97524CCA9A21}"/>
                    </a:ext>
                  </a:extLst>
                </p14:cNvPr>
                <p14:cNvContentPartPr/>
                <p14:nvPr/>
              </p14:nvContentPartPr>
              <p14:xfrm>
                <a:off x="4482063" y="1093070"/>
                <a:ext cx="235800" cy="4942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7DFB7255-057A-7C8C-FEC6-97524CCA9A2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73423" y="1084070"/>
                  <a:ext cx="2534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D5B5F8B-56F9-E42A-ECF4-BA9E31E97E83}"/>
                    </a:ext>
                  </a:extLst>
                </p14:cNvPr>
                <p14:cNvContentPartPr/>
                <p14:nvPr/>
              </p14:nvContentPartPr>
              <p14:xfrm>
                <a:off x="4750983" y="1184870"/>
                <a:ext cx="400680" cy="5518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D5B5F8B-56F9-E42A-ECF4-BA9E31E97E8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41983" y="1176230"/>
                  <a:ext cx="418320" cy="56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F473748C-6FC4-E955-19FF-2ADDBA5B2EEC}"/>
                  </a:ext>
                </a:extLst>
              </p14:cNvPr>
              <p14:cNvContentPartPr/>
              <p14:nvPr/>
            </p14:nvContentPartPr>
            <p14:xfrm>
              <a:off x="9082503" y="4778030"/>
              <a:ext cx="756720" cy="78912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F473748C-6FC4-E955-19FF-2ADDBA5B2EE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046863" y="4742390"/>
                <a:ext cx="82836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F5996453-DC05-FA76-1322-E1FF02C07C6A}"/>
                  </a:ext>
                </a:extLst>
              </p14:cNvPr>
              <p14:cNvContentPartPr/>
              <p14:nvPr/>
            </p14:nvContentPartPr>
            <p14:xfrm>
              <a:off x="10048383" y="5316950"/>
              <a:ext cx="76680" cy="33804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F5996453-DC05-FA76-1322-E1FF02C07C6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012383" y="5280950"/>
                <a:ext cx="1483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5457E258-25ED-DDB8-23AC-C0E1ECD9770B}"/>
                  </a:ext>
                </a:extLst>
              </p14:cNvPr>
              <p14:cNvContentPartPr/>
              <p14:nvPr/>
            </p14:nvContentPartPr>
            <p14:xfrm>
              <a:off x="8893143" y="5714750"/>
              <a:ext cx="191160" cy="10152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5457E258-25ED-DDB8-23AC-C0E1ECD9770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857503" y="5678750"/>
                <a:ext cx="262800" cy="1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74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0B253-F46B-A9AF-428D-A18AE0E170CE}"/>
              </a:ext>
            </a:extLst>
          </p:cNvPr>
          <p:cNvSpPr txBox="1"/>
          <p:nvPr/>
        </p:nvSpPr>
        <p:spPr>
          <a:xfrm>
            <a:off x="519383" y="1515636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dirty="0">
                <a:latin typeface="+mj-lt"/>
                <a:ea typeface="+mj-ea"/>
                <a:cs typeface="+mj-cs"/>
              </a:rPr>
              <a:t>Signal</a:t>
            </a:r>
            <a:r>
              <a:rPr lang="ko-KR" altLang="en-US" sz="5400" b="1" dirty="0">
                <a:latin typeface="+mj-lt"/>
                <a:ea typeface="+mj-ea"/>
                <a:cs typeface="+mj-cs"/>
              </a:rPr>
              <a:t>을 </a:t>
            </a:r>
            <a:endParaRPr lang="en-US" altLang="ko-KR" sz="5400" b="1" dirty="0"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보내는 대상이</a:t>
            </a:r>
            <a:endParaRPr lang="en-US" altLang="ko-KR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dirty="0">
                <a:latin typeface="+mj-lt"/>
                <a:ea typeface="+mj-ea"/>
                <a:cs typeface="+mj-cs"/>
              </a:rPr>
              <a:t>명확하지 않아서</a:t>
            </a:r>
            <a:endParaRPr lang="en-US" altLang="ko-KR" sz="5400" b="1" dirty="0"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발생</a:t>
            </a:r>
            <a:endParaRPr lang="en-US" altLang="ko-KR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92EC775-1715-1586-828E-250ED1E49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90"/>
          <a:stretch/>
        </p:blipFill>
        <p:spPr>
          <a:xfrm>
            <a:off x="4609269" y="538480"/>
            <a:ext cx="6124992" cy="5781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F9CC61C-E555-88E1-4BFB-A9876DCA5949}"/>
                  </a:ext>
                </a:extLst>
              </p14:cNvPr>
              <p14:cNvContentPartPr/>
              <p14:nvPr/>
            </p14:nvContentPartPr>
            <p14:xfrm>
              <a:off x="8905383" y="2363870"/>
              <a:ext cx="665280" cy="31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F9CC61C-E555-88E1-4BFB-A9876DCA5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1743" y="2255870"/>
                <a:ext cx="7729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9A027CE-0760-8680-E784-9A146E8BBD2E}"/>
                  </a:ext>
                </a:extLst>
              </p14:cNvPr>
              <p14:cNvContentPartPr/>
              <p14:nvPr/>
            </p14:nvContentPartPr>
            <p14:xfrm>
              <a:off x="8716023" y="2762390"/>
              <a:ext cx="566640" cy="306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9A027CE-0760-8680-E784-9A146E8BBD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2383" y="2654390"/>
                <a:ext cx="6742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BF189A2-65BB-0D26-4AC9-460B723458C7}"/>
                  </a:ext>
                </a:extLst>
              </p14:cNvPr>
              <p14:cNvContentPartPr/>
              <p14:nvPr/>
            </p14:nvContentPartPr>
            <p14:xfrm>
              <a:off x="8915103" y="4849670"/>
              <a:ext cx="516240" cy="201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BF189A2-65BB-0D26-4AC9-460B723458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1103" y="4741670"/>
                <a:ext cx="6238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2990955-B18C-3040-2288-23341F2C8600}"/>
                  </a:ext>
                </a:extLst>
              </p14:cNvPr>
              <p14:cNvContentPartPr/>
              <p14:nvPr/>
            </p14:nvContentPartPr>
            <p14:xfrm>
              <a:off x="8636823" y="5248190"/>
              <a:ext cx="844200" cy="51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2990955-B18C-3040-2288-23341F2C86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82823" y="5140190"/>
                <a:ext cx="951840" cy="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73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DC0043-9311-42DD-917A-4306048AA07B}"/>
              </a:ext>
            </a:extLst>
          </p:cNvPr>
          <p:cNvSpPr/>
          <p:nvPr/>
        </p:nvSpPr>
        <p:spPr>
          <a:xfrm>
            <a:off x="675034" y="2863334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D128D-9665-8F56-0945-E38CA86AE3BF}"/>
              </a:ext>
            </a:extLst>
          </p:cNvPr>
          <p:cNvSpPr txBox="1"/>
          <p:nvPr/>
        </p:nvSpPr>
        <p:spPr>
          <a:xfrm>
            <a:off x="1244052" y="316071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912570-2BEA-D32B-F7B4-0ADA2DA601DD}"/>
              </a:ext>
            </a:extLst>
          </p:cNvPr>
          <p:cNvSpPr/>
          <p:nvPr/>
        </p:nvSpPr>
        <p:spPr>
          <a:xfrm>
            <a:off x="3425689" y="2863334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51207-B220-6A5F-58D0-CA88ACF3FDAE}"/>
              </a:ext>
            </a:extLst>
          </p:cNvPr>
          <p:cNvSpPr txBox="1"/>
          <p:nvPr/>
        </p:nvSpPr>
        <p:spPr>
          <a:xfrm>
            <a:off x="7084945" y="316071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FFC0A2-8FAA-F2A4-2F0F-E73EFD66266C}"/>
              </a:ext>
            </a:extLst>
          </p:cNvPr>
          <p:cNvSpPr/>
          <p:nvPr/>
        </p:nvSpPr>
        <p:spPr>
          <a:xfrm>
            <a:off x="6467060" y="2863334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0BBE3-BCC4-7C87-4974-CACD0000C5FD}"/>
              </a:ext>
            </a:extLst>
          </p:cNvPr>
          <p:cNvSpPr txBox="1"/>
          <p:nvPr/>
        </p:nvSpPr>
        <p:spPr>
          <a:xfrm>
            <a:off x="4045228" y="316071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1D77-351A-CBF0-1C53-4EAD2DE5D89A}"/>
              </a:ext>
            </a:extLst>
          </p:cNvPr>
          <p:cNvSpPr/>
          <p:nvPr/>
        </p:nvSpPr>
        <p:spPr>
          <a:xfrm>
            <a:off x="9253331" y="2863334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CCC41-9BB9-8B82-5375-5D2859E7045D}"/>
              </a:ext>
            </a:extLst>
          </p:cNvPr>
          <p:cNvSpPr txBox="1"/>
          <p:nvPr/>
        </p:nvSpPr>
        <p:spPr>
          <a:xfrm>
            <a:off x="9874522" y="316071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cpu4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7F8844-A822-83E1-DDEE-B2836DDCA28B}"/>
              </a:ext>
            </a:extLst>
          </p:cNvPr>
          <p:cNvCxnSpPr>
            <a:cxnSpLocks/>
          </p:cNvCxnSpPr>
          <p:nvPr/>
        </p:nvCxnSpPr>
        <p:spPr>
          <a:xfrm>
            <a:off x="1604343" y="1639957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B7E5E5-D525-BB8D-5831-59ABFAE80EA2}"/>
              </a:ext>
            </a:extLst>
          </p:cNvPr>
          <p:cNvCxnSpPr/>
          <p:nvPr/>
        </p:nvCxnSpPr>
        <p:spPr>
          <a:xfrm>
            <a:off x="10192579" y="1639955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9C6ED9-F5EE-48EE-5FFD-E5DD461769C3}"/>
              </a:ext>
            </a:extLst>
          </p:cNvPr>
          <p:cNvCxnSpPr/>
          <p:nvPr/>
        </p:nvCxnSpPr>
        <p:spPr>
          <a:xfrm>
            <a:off x="7417077" y="1649894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D96AEA-D686-D5F7-4625-39D1382404F3}"/>
              </a:ext>
            </a:extLst>
          </p:cNvPr>
          <p:cNvCxnSpPr/>
          <p:nvPr/>
        </p:nvCxnSpPr>
        <p:spPr>
          <a:xfrm>
            <a:off x="4379019" y="1649895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D36640-DD2C-3FDF-8F11-FD86EEDDDFC6}"/>
              </a:ext>
            </a:extLst>
          </p:cNvPr>
          <p:cNvSpPr txBox="1"/>
          <p:nvPr/>
        </p:nvSpPr>
        <p:spPr>
          <a:xfrm>
            <a:off x="1385681" y="1231261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5F1F2-9687-850A-4C7B-4E4003F4062E}"/>
              </a:ext>
            </a:extLst>
          </p:cNvPr>
          <p:cNvSpPr txBox="1"/>
          <p:nvPr/>
        </p:nvSpPr>
        <p:spPr>
          <a:xfrm>
            <a:off x="9983856" y="1246167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0EF1D7-87DD-DD9D-9A9F-868109CFAD6F}"/>
              </a:ext>
            </a:extLst>
          </p:cNvPr>
          <p:cNvSpPr txBox="1"/>
          <p:nvPr/>
        </p:nvSpPr>
        <p:spPr>
          <a:xfrm>
            <a:off x="7207524" y="1231261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346B8-80E6-2C37-2AB6-ECB5783F9214}"/>
              </a:ext>
            </a:extLst>
          </p:cNvPr>
          <p:cNvSpPr txBox="1"/>
          <p:nvPr/>
        </p:nvSpPr>
        <p:spPr>
          <a:xfrm>
            <a:off x="4171952" y="1216350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CC9C546-6D7D-628F-30FB-729AFE96C8E0}"/>
              </a:ext>
            </a:extLst>
          </p:cNvPr>
          <p:cNvCxnSpPr>
            <a:stCxn id="4" idx="2"/>
          </p:cNvCxnSpPr>
          <p:nvPr/>
        </p:nvCxnSpPr>
        <p:spPr>
          <a:xfrm flipH="1">
            <a:off x="1624220" y="3827430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DC68D41-6F80-24D3-0048-5C130B209F70}"/>
              </a:ext>
            </a:extLst>
          </p:cNvPr>
          <p:cNvCxnSpPr/>
          <p:nvPr/>
        </p:nvCxnSpPr>
        <p:spPr>
          <a:xfrm flipH="1">
            <a:off x="10222395" y="3827430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3D96CC-0C04-6138-5BD4-6602E5B8E452}"/>
              </a:ext>
            </a:extLst>
          </p:cNvPr>
          <p:cNvCxnSpPr/>
          <p:nvPr/>
        </p:nvCxnSpPr>
        <p:spPr>
          <a:xfrm flipH="1">
            <a:off x="7480022" y="3827430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7242863-3458-85DD-E338-B62B882EFBCE}"/>
              </a:ext>
            </a:extLst>
          </p:cNvPr>
          <p:cNvCxnSpPr/>
          <p:nvPr/>
        </p:nvCxnSpPr>
        <p:spPr>
          <a:xfrm flipH="1">
            <a:off x="4374876" y="3827430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9F3F19-2D43-0217-957C-54AC638FA49E}"/>
              </a:ext>
            </a:extLst>
          </p:cNvPr>
          <p:cNvCxnSpPr/>
          <p:nvPr/>
        </p:nvCxnSpPr>
        <p:spPr>
          <a:xfrm>
            <a:off x="1604343" y="5009322"/>
            <a:ext cx="8598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B48AB5C-5112-4D08-D09F-4C1F4D18D5C9}"/>
              </a:ext>
            </a:extLst>
          </p:cNvPr>
          <p:cNvSpPr/>
          <p:nvPr/>
        </p:nvSpPr>
        <p:spPr>
          <a:xfrm>
            <a:off x="9484002" y="4062035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743F462-A9A1-BF87-6D66-CC5B2F102213}"/>
              </a:ext>
            </a:extLst>
          </p:cNvPr>
          <p:cNvSpPr/>
          <p:nvPr/>
        </p:nvSpPr>
        <p:spPr>
          <a:xfrm>
            <a:off x="880023" y="4064852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97E7647-769D-F12C-8DE2-F2973FFD4896}"/>
              </a:ext>
            </a:extLst>
          </p:cNvPr>
          <p:cNvSpPr/>
          <p:nvPr/>
        </p:nvSpPr>
        <p:spPr>
          <a:xfrm>
            <a:off x="6771445" y="4035553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4C90424-4E30-2B66-6B19-9DD76F81EA9C}"/>
              </a:ext>
            </a:extLst>
          </p:cNvPr>
          <p:cNvSpPr/>
          <p:nvPr/>
        </p:nvSpPr>
        <p:spPr>
          <a:xfrm>
            <a:off x="3633578" y="4062035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7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DBCED9-53C1-49D1-2DB3-E2C7EBB478D5}"/>
              </a:ext>
            </a:extLst>
          </p:cNvPr>
          <p:cNvSpPr txBox="1"/>
          <p:nvPr/>
        </p:nvSpPr>
        <p:spPr>
          <a:xfrm>
            <a:off x="307096" y="508731"/>
            <a:ext cx="10228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More </a:t>
            </a:r>
            <a:r>
              <a:rPr lang="en-US" altLang="ko-KR" sz="2800" b="1" dirty="0">
                <a:solidFill>
                  <a:srgbClr val="FF0000"/>
                </a:solidFill>
              </a:rPr>
              <a:t>concurrency</a:t>
            </a:r>
            <a:r>
              <a:rPr lang="en-US" altLang="ko-KR" sz="2800" dirty="0">
                <a:solidFill>
                  <a:srgbClr val="FF0000"/>
                </a:solidFill>
              </a:rPr>
              <a:t> and </a:t>
            </a:r>
            <a:r>
              <a:rPr lang="en-US" altLang="ko-KR" sz="2800" b="1" dirty="0">
                <a:solidFill>
                  <a:srgbClr val="FF0000"/>
                </a:solidFill>
              </a:rPr>
              <a:t>efficiency</a:t>
            </a:r>
            <a:r>
              <a:rPr lang="en-US" altLang="ko-KR" sz="2800" dirty="0">
                <a:solidFill>
                  <a:srgbClr val="FF0000"/>
                </a:solidFill>
              </a:rPr>
              <a:t> -&gt; add more buffer slots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FB1ACC6-4A3F-0EDD-B117-7B9E19D9D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2"/>
          <a:stretch/>
        </p:blipFill>
        <p:spPr>
          <a:xfrm>
            <a:off x="0" y="1265997"/>
            <a:ext cx="4524375" cy="326624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B4B43A3-4345-BB5E-683F-1C4C19A38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15" y="1295814"/>
            <a:ext cx="6686550" cy="4981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43922D9-332D-9BBA-B7A8-DF6EECA8BF35}"/>
                  </a:ext>
                </a:extLst>
              </p14:cNvPr>
              <p14:cNvContentPartPr/>
              <p14:nvPr/>
            </p14:nvContentPartPr>
            <p14:xfrm>
              <a:off x="1202103" y="2722790"/>
              <a:ext cx="2486520" cy="1807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43922D9-332D-9BBA-B7A8-DF6EECA8BF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8103" y="2614790"/>
                <a:ext cx="25941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93A8784-96FD-68DD-AE88-A06D212C75AD}"/>
                  </a:ext>
                </a:extLst>
              </p14:cNvPr>
              <p14:cNvContentPartPr/>
              <p14:nvPr/>
            </p14:nvContentPartPr>
            <p14:xfrm>
              <a:off x="1540143" y="2643230"/>
              <a:ext cx="1829160" cy="200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93A8784-96FD-68DD-AE88-A06D212C75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6143" y="2535230"/>
                <a:ext cx="19368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1707820-9E8A-B4E1-0753-124C5F132B87}"/>
                  </a:ext>
                </a:extLst>
              </p14:cNvPr>
              <p14:cNvContentPartPr/>
              <p14:nvPr/>
            </p14:nvContentPartPr>
            <p14:xfrm>
              <a:off x="1192383" y="3795230"/>
              <a:ext cx="2369880" cy="388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1707820-9E8A-B4E1-0753-124C5F132B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8743" y="3687590"/>
                <a:ext cx="2477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B762FBE-7431-0EE2-AA44-9B9B849ED3D9}"/>
                  </a:ext>
                </a:extLst>
              </p14:cNvPr>
              <p14:cNvContentPartPr/>
              <p14:nvPr/>
            </p14:nvContentPartPr>
            <p14:xfrm>
              <a:off x="6708303" y="2702990"/>
              <a:ext cx="1347120" cy="309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B762FBE-7431-0EE2-AA44-9B9B849ED3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54663" y="2594990"/>
                <a:ext cx="145476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167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A5C8B5-457A-DE0E-CD73-E0DBDB031402}"/>
              </a:ext>
            </a:extLst>
          </p:cNvPr>
          <p:cNvSpPr txBox="1"/>
          <p:nvPr/>
        </p:nvSpPr>
        <p:spPr>
          <a:xfrm>
            <a:off x="2882348" y="2875002"/>
            <a:ext cx="74245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Non-Scalable Locks are dangerous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5C6FE-EA85-CE60-2B2F-B65654269611}"/>
              </a:ext>
            </a:extLst>
          </p:cNvPr>
          <p:cNvSpPr txBox="1"/>
          <p:nvPr/>
        </p:nvSpPr>
        <p:spPr>
          <a:xfrm>
            <a:off x="669236" y="902011"/>
            <a:ext cx="40949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rgbClr val="FF0000"/>
                </a:solidFill>
              </a:rPr>
              <a:t>Next …..</a:t>
            </a:r>
            <a:endParaRPr lang="ko-KR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0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DC0043-9311-42DD-917A-4306048AA07B}"/>
              </a:ext>
            </a:extLst>
          </p:cNvPr>
          <p:cNvSpPr/>
          <p:nvPr/>
        </p:nvSpPr>
        <p:spPr>
          <a:xfrm>
            <a:off x="675034" y="2813638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D128D-9665-8F56-0945-E38CA86AE3BF}"/>
              </a:ext>
            </a:extLst>
          </p:cNvPr>
          <p:cNvSpPr txBox="1"/>
          <p:nvPr/>
        </p:nvSpPr>
        <p:spPr>
          <a:xfrm>
            <a:off x="1244052" y="3111020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912570-2BEA-D32B-F7B4-0ADA2DA601DD}"/>
              </a:ext>
            </a:extLst>
          </p:cNvPr>
          <p:cNvSpPr/>
          <p:nvPr/>
        </p:nvSpPr>
        <p:spPr>
          <a:xfrm>
            <a:off x="3425689" y="2813638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51207-B220-6A5F-58D0-CA88ACF3FDAE}"/>
              </a:ext>
            </a:extLst>
          </p:cNvPr>
          <p:cNvSpPr txBox="1"/>
          <p:nvPr/>
        </p:nvSpPr>
        <p:spPr>
          <a:xfrm>
            <a:off x="7084945" y="3111020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FFC0A2-8FAA-F2A4-2F0F-E73EFD66266C}"/>
              </a:ext>
            </a:extLst>
          </p:cNvPr>
          <p:cNvSpPr/>
          <p:nvPr/>
        </p:nvSpPr>
        <p:spPr>
          <a:xfrm>
            <a:off x="6467060" y="2813638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0BBE3-BCC4-7C87-4974-CACD0000C5FD}"/>
              </a:ext>
            </a:extLst>
          </p:cNvPr>
          <p:cNvSpPr txBox="1"/>
          <p:nvPr/>
        </p:nvSpPr>
        <p:spPr>
          <a:xfrm>
            <a:off x="4045228" y="3111020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1D77-351A-CBF0-1C53-4EAD2DE5D89A}"/>
              </a:ext>
            </a:extLst>
          </p:cNvPr>
          <p:cNvSpPr/>
          <p:nvPr/>
        </p:nvSpPr>
        <p:spPr>
          <a:xfrm>
            <a:off x="9253331" y="2813638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CCC41-9BB9-8B82-5375-5D2859E7045D}"/>
              </a:ext>
            </a:extLst>
          </p:cNvPr>
          <p:cNvSpPr txBox="1"/>
          <p:nvPr/>
        </p:nvSpPr>
        <p:spPr>
          <a:xfrm>
            <a:off x="9874522" y="3111020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cpu4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7F8844-A822-83E1-DDEE-B2836DDCA28B}"/>
              </a:ext>
            </a:extLst>
          </p:cNvPr>
          <p:cNvCxnSpPr>
            <a:cxnSpLocks/>
          </p:cNvCxnSpPr>
          <p:nvPr/>
        </p:nvCxnSpPr>
        <p:spPr>
          <a:xfrm>
            <a:off x="1604343" y="1590261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B7E5E5-D525-BB8D-5831-59ABFAE80EA2}"/>
              </a:ext>
            </a:extLst>
          </p:cNvPr>
          <p:cNvCxnSpPr/>
          <p:nvPr/>
        </p:nvCxnSpPr>
        <p:spPr>
          <a:xfrm>
            <a:off x="10192579" y="1590259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9C6ED9-F5EE-48EE-5FFD-E5DD461769C3}"/>
              </a:ext>
            </a:extLst>
          </p:cNvPr>
          <p:cNvCxnSpPr/>
          <p:nvPr/>
        </p:nvCxnSpPr>
        <p:spPr>
          <a:xfrm>
            <a:off x="7417077" y="1600198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D96AEA-D686-D5F7-4625-39D1382404F3}"/>
              </a:ext>
            </a:extLst>
          </p:cNvPr>
          <p:cNvCxnSpPr/>
          <p:nvPr/>
        </p:nvCxnSpPr>
        <p:spPr>
          <a:xfrm>
            <a:off x="4379019" y="1600199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D36640-DD2C-3FDF-8F11-FD86EEDDDFC6}"/>
              </a:ext>
            </a:extLst>
          </p:cNvPr>
          <p:cNvSpPr txBox="1"/>
          <p:nvPr/>
        </p:nvSpPr>
        <p:spPr>
          <a:xfrm>
            <a:off x="1385681" y="1181565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5F1F2-9687-850A-4C7B-4E4003F4062E}"/>
              </a:ext>
            </a:extLst>
          </p:cNvPr>
          <p:cNvSpPr txBox="1"/>
          <p:nvPr/>
        </p:nvSpPr>
        <p:spPr>
          <a:xfrm>
            <a:off x="9983856" y="1196471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0EF1D7-87DD-DD9D-9A9F-868109CFAD6F}"/>
              </a:ext>
            </a:extLst>
          </p:cNvPr>
          <p:cNvSpPr txBox="1"/>
          <p:nvPr/>
        </p:nvSpPr>
        <p:spPr>
          <a:xfrm>
            <a:off x="7207524" y="1181565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346B8-80E6-2C37-2AB6-ECB5783F9214}"/>
              </a:ext>
            </a:extLst>
          </p:cNvPr>
          <p:cNvSpPr txBox="1"/>
          <p:nvPr/>
        </p:nvSpPr>
        <p:spPr>
          <a:xfrm>
            <a:off x="4171952" y="1166654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CC9C546-6D7D-628F-30FB-729AFE96C8E0}"/>
              </a:ext>
            </a:extLst>
          </p:cNvPr>
          <p:cNvCxnSpPr>
            <a:stCxn id="4" idx="2"/>
          </p:cNvCxnSpPr>
          <p:nvPr/>
        </p:nvCxnSpPr>
        <p:spPr>
          <a:xfrm flipH="1">
            <a:off x="1624220" y="3777734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DC68D41-6F80-24D3-0048-5C130B209F70}"/>
              </a:ext>
            </a:extLst>
          </p:cNvPr>
          <p:cNvCxnSpPr/>
          <p:nvPr/>
        </p:nvCxnSpPr>
        <p:spPr>
          <a:xfrm flipH="1">
            <a:off x="10222395" y="3777734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3D96CC-0C04-6138-5BD4-6602E5B8E452}"/>
              </a:ext>
            </a:extLst>
          </p:cNvPr>
          <p:cNvCxnSpPr/>
          <p:nvPr/>
        </p:nvCxnSpPr>
        <p:spPr>
          <a:xfrm flipH="1">
            <a:off x="7480022" y="3777734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7242863-3458-85DD-E338-B62B882EFBCE}"/>
              </a:ext>
            </a:extLst>
          </p:cNvPr>
          <p:cNvCxnSpPr/>
          <p:nvPr/>
        </p:nvCxnSpPr>
        <p:spPr>
          <a:xfrm flipH="1">
            <a:off x="4374876" y="3777734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9F3F19-2D43-0217-957C-54AC638FA49E}"/>
              </a:ext>
            </a:extLst>
          </p:cNvPr>
          <p:cNvCxnSpPr/>
          <p:nvPr/>
        </p:nvCxnSpPr>
        <p:spPr>
          <a:xfrm>
            <a:off x="1604343" y="4959626"/>
            <a:ext cx="8598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B48AB5C-5112-4D08-D09F-4C1F4D18D5C9}"/>
              </a:ext>
            </a:extLst>
          </p:cNvPr>
          <p:cNvSpPr/>
          <p:nvPr/>
        </p:nvSpPr>
        <p:spPr>
          <a:xfrm>
            <a:off x="9484002" y="4012339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743F462-A9A1-BF87-6D66-CC5B2F102213}"/>
              </a:ext>
            </a:extLst>
          </p:cNvPr>
          <p:cNvSpPr/>
          <p:nvPr/>
        </p:nvSpPr>
        <p:spPr>
          <a:xfrm>
            <a:off x="880023" y="4015156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97E7647-769D-F12C-8DE2-F2973FFD4896}"/>
              </a:ext>
            </a:extLst>
          </p:cNvPr>
          <p:cNvSpPr/>
          <p:nvPr/>
        </p:nvSpPr>
        <p:spPr>
          <a:xfrm>
            <a:off x="6771445" y="3985857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4C90424-4E30-2B66-6B19-9DD76F81EA9C}"/>
              </a:ext>
            </a:extLst>
          </p:cNvPr>
          <p:cNvSpPr/>
          <p:nvPr/>
        </p:nvSpPr>
        <p:spPr>
          <a:xfrm>
            <a:off x="3633578" y="4012339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53EB92-460D-31A1-A2B3-2CCA19361B2D}"/>
              </a:ext>
            </a:extLst>
          </p:cNvPr>
          <p:cNvGrpSpPr/>
          <p:nvPr/>
        </p:nvGrpSpPr>
        <p:grpSpPr>
          <a:xfrm>
            <a:off x="1469223" y="4380934"/>
            <a:ext cx="9191520" cy="728280"/>
            <a:chOff x="1469223" y="3973430"/>
            <a:chExt cx="9191520" cy="72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E8C74A5C-78AD-95C9-FFE1-8DAC377D295E}"/>
                    </a:ext>
                  </a:extLst>
                </p14:cNvPr>
                <p14:cNvContentPartPr/>
                <p14:nvPr/>
              </p14:nvContentPartPr>
              <p14:xfrm>
                <a:off x="1469223" y="4005110"/>
                <a:ext cx="3340800" cy="696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E8C74A5C-78AD-95C9-FFE1-8DAC377D29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3223" y="3969110"/>
                  <a:ext cx="341244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458D0FD-EE71-FF7B-DB23-AC7F2B851B6B}"/>
                    </a:ext>
                  </a:extLst>
                </p14:cNvPr>
                <p14:cNvContentPartPr/>
                <p14:nvPr/>
              </p14:nvContentPartPr>
              <p14:xfrm>
                <a:off x="4333383" y="3973430"/>
                <a:ext cx="3332880" cy="668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458D0FD-EE71-FF7B-DB23-AC7F2B851B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7383" y="3937430"/>
                  <a:ext cx="340452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96A2FA2-9271-D07C-0BA7-E4EFECD277CB}"/>
                    </a:ext>
                  </a:extLst>
                </p14:cNvPr>
                <p14:cNvContentPartPr/>
                <p14:nvPr/>
              </p14:nvContentPartPr>
              <p14:xfrm>
                <a:off x="7086663" y="4004390"/>
                <a:ext cx="3574080" cy="6174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96A2FA2-9271-D07C-0BA7-E4EFECD277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50663" y="3968390"/>
                  <a:ext cx="3645720" cy="68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12FDA6CD-DCAB-FDE1-A837-600450A78930}"/>
              </a:ext>
            </a:extLst>
          </p:cNvPr>
          <p:cNvSpPr/>
          <p:nvPr/>
        </p:nvSpPr>
        <p:spPr>
          <a:xfrm>
            <a:off x="1244052" y="531530"/>
            <a:ext cx="1456909" cy="53626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Acquire lock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1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DC0043-9311-42DD-917A-4306048AA07B}"/>
              </a:ext>
            </a:extLst>
          </p:cNvPr>
          <p:cNvSpPr/>
          <p:nvPr/>
        </p:nvSpPr>
        <p:spPr>
          <a:xfrm>
            <a:off x="675034" y="2773879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D128D-9665-8F56-0945-E38CA86AE3BF}"/>
              </a:ext>
            </a:extLst>
          </p:cNvPr>
          <p:cNvSpPr txBox="1"/>
          <p:nvPr/>
        </p:nvSpPr>
        <p:spPr>
          <a:xfrm>
            <a:off x="1244052" y="3071261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F912570-2BEA-D32B-F7B4-0ADA2DA601DD}"/>
              </a:ext>
            </a:extLst>
          </p:cNvPr>
          <p:cNvSpPr/>
          <p:nvPr/>
        </p:nvSpPr>
        <p:spPr>
          <a:xfrm>
            <a:off x="3425689" y="2773879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51207-B220-6A5F-58D0-CA88ACF3FDAE}"/>
              </a:ext>
            </a:extLst>
          </p:cNvPr>
          <p:cNvSpPr txBox="1"/>
          <p:nvPr/>
        </p:nvSpPr>
        <p:spPr>
          <a:xfrm>
            <a:off x="7084945" y="3071261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FFC0A2-8FAA-F2A4-2F0F-E73EFD66266C}"/>
              </a:ext>
            </a:extLst>
          </p:cNvPr>
          <p:cNvSpPr/>
          <p:nvPr/>
        </p:nvSpPr>
        <p:spPr>
          <a:xfrm>
            <a:off x="6467060" y="2773879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0BBE3-BCC4-7C87-4974-CACD0000C5FD}"/>
              </a:ext>
            </a:extLst>
          </p:cNvPr>
          <p:cNvSpPr txBox="1"/>
          <p:nvPr/>
        </p:nvSpPr>
        <p:spPr>
          <a:xfrm>
            <a:off x="4045228" y="3071261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FE1D77-351A-CBF0-1C53-4EAD2DE5D89A}"/>
              </a:ext>
            </a:extLst>
          </p:cNvPr>
          <p:cNvSpPr/>
          <p:nvPr/>
        </p:nvSpPr>
        <p:spPr>
          <a:xfrm>
            <a:off x="9253331" y="2773879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CCC41-9BB9-8B82-5375-5D2859E7045D}"/>
              </a:ext>
            </a:extLst>
          </p:cNvPr>
          <p:cNvSpPr txBox="1"/>
          <p:nvPr/>
        </p:nvSpPr>
        <p:spPr>
          <a:xfrm>
            <a:off x="9874522" y="3071261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cpu4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7F8844-A822-83E1-DDEE-B2836DDCA28B}"/>
              </a:ext>
            </a:extLst>
          </p:cNvPr>
          <p:cNvCxnSpPr>
            <a:cxnSpLocks/>
          </p:cNvCxnSpPr>
          <p:nvPr/>
        </p:nvCxnSpPr>
        <p:spPr>
          <a:xfrm>
            <a:off x="1604343" y="1550502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B7E5E5-D525-BB8D-5831-59ABFAE80EA2}"/>
              </a:ext>
            </a:extLst>
          </p:cNvPr>
          <p:cNvCxnSpPr/>
          <p:nvPr/>
        </p:nvCxnSpPr>
        <p:spPr>
          <a:xfrm>
            <a:off x="10192579" y="1550500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9C6ED9-F5EE-48EE-5FFD-E5DD461769C3}"/>
              </a:ext>
            </a:extLst>
          </p:cNvPr>
          <p:cNvCxnSpPr/>
          <p:nvPr/>
        </p:nvCxnSpPr>
        <p:spPr>
          <a:xfrm>
            <a:off x="7417077" y="1560439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D96AEA-D686-D5F7-4625-39D1382404F3}"/>
              </a:ext>
            </a:extLst>
          </p:cNvPr>
          <p:cNvCxnSpPr/>
          <p:nvPr/>
        </p:nvCxnSpPr>
        <p:spPr>
          <a:xfrm>
            <a:off x="4379019" y="1560440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D36640-DD2C-3FDF-8F11-FD86EEDDDFC6}"/>
              </a:ext>
            </a:extLst>
          </p:cNvPr>
          <p:cNvSpPr txBox="1"/>
          <p:nvPr/>
        </p:nvSpPr>
        <p:spPr>
          <a:xfrm>
            <a:off x="1385681" y="1141806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5F1F2-9687-850A-4C7B-4E4003F4062E}"/>
              </a:ext>
            </a:extLst>
          </p:cNvPr>
          <p:cNvSpPr txBox="1"/>
          <p:nvPr/>
        </p:nvSpPr>
        <p:spPr>
          <a:xfrm>
            <a:off x="9983856" y="1156712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0EF1D7-87DD-DD9D-9A9F-868109CFAD6F}"/>
              </a:ext>
            </a:extLst>
          </p:cNvPr>
          <p:cNvSpPr txBox="1"/>
          <p:nvPr/>
        </p:nvSpPr>
        <p:spPr>
          <a:xfrm>
            <a:off x="7207524" y="1141806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0346B8-80E6-2C37-2AB6-ECB5783F9214}"/>
              </a:ext>
            </a:extLst>
          </p:cNvPr>
          <p:cNvSpPr txBox="1"/>
          <p:nvPr/>
        </p:nvSpPr>
        <p:spPr>
          <a:xfrm>
            <a:off x="4171952" y="1126895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CC9C546-6D7D-628F-30FB-729AFE96C8E0}"/>
              </a:ext>
            </a:extLst>
          </p:cNvPr>
          <p:cNvCxnSpPr>
            <a:stCxn id="4" idx="2"/>
          </p:cNvCxnSpPr>
          <p:nvPr/>
        </p:nvCxnSpPr>
        <p:spPr>
          <a:xfrm flipH="1">
            <a:off x="1624220" y="3737975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DC68D41-6F80-24D3-0048-5C130B209F70}"/>
              </a:ext>
            </a:extLst>
          </p:cNvPr>
          <p:cNvCxnSpPr/>
          <p:nvPr/>
        </p:nvCxnSpPr>
        <p:spPr>
          <a:xfrm flipH="1">
            <a:off x="10222395" y="3737975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3D96CC-0C04-6138-5BD4-6602E5B8E452}"/>
              </a:ext>
            </a:extLst>
          </p:cNvPr>
          <p:cNvCxnSpPr/>
          <p:nvPr/>
        </p:nvCxnSpPr>
        <p:spPr>
          <a:xfrm flipH="1">
            <a:off x="7480022" y="3737975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7242863-3458-85DD-E338-B62B882EFBCE}"/>
              </a:ext>
            </a:extLst>
          </p:cNvPr>
          <p:cNvCxnSpPr/>
          <p:nvPr/>
        </p:nvCxnSpPr>
        <p:spPr>
          <a:xfrm flipH="1">
            <a:off x="4374876" y="3737975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9F3F19-2D43-0217-957C-54AC638FA49E}"/>
              </a:ext>
            </a:extLst>
          </p:cNvPr>
          <p:cNvCxnSpPr/>
          <p:nvPr/>
        </p:nvCxnSpPr>
        <p:spPr>
          <a:xfrm>
            <a:off x="1604343" y="4919867"/>
            <a:ext cx="8598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B48AB5C-5112-4D08-D09F-4C1F4D18D5C9}"/>
              </a:ext>
            </a:extLst>
          </p:cNvPr>
          <p:cNvSpPr/>
          <p:nvPr/>
        </p:nvSpPr>
        <p:spPr>
          <a:xfrm>
            <a:off x="9484002" y="3972580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743F462-A9A1-BF87-6D66-CC5B2F102213}"/>
              </a:ext>
            </a:extLst>
          </p:cNvPr>
          <p:cNvSpPr/>
          <p:nvPr/>
        </p:nvSpPr>
        <p:spPr>
          <a:xfrm>
            <a:off x="880023" y="3975397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97E7647-769D-F12C-8DE2-F2973FFD4896}"/>
              </a:ext>
            </a:extLst>
          </p:cNvPr>
          <p:cNvSpPr/>
          <p:nvPr/>
        </p:nvSpPr>
        <p:spPr>
          <a:xfrm>
            <a:off x="6771445" y="3946098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4C90424-4E30-2B66-6B19-9DD76F81EA9C}"/>
              </a:ext>
            </a:extLst>
          </p:cNvPr>
          <p:cNvSpPr/>
          <p:nvPr/>
        </p:nvSpPr>
        <p:spPr>
          <a:xfrm>
            <a:off x="3633578" y="3972580"/>
            <a:ext cx="1417153" cy="369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Flag=0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53EB92-460D-31A1-A2B3-2CCA19361B2D}"/>
              </a:ext>
            </a:extLst>
          </p:cNvPr>
          <p:cNvGrpSpPr/>
          <p:nvPr/>
        </p:nvGrpSpPr>
        <p:grpSpPr>
          <a:xfrm>
            <a:off x="1469223" y="4341175"/>
            <a:ext cx="9191520" cy="728280"/>
            <a:chOff x="1469223" y="3973430"/>
            <a:chExt cx="9191520" cy="72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E8C74A5C-78AD-95C9-FFE1-8DAC377D295E}"/>
                    </a:ext>
                  </a:extLst>
                </p14:cNvPr>
                <p14:cNvContentPartPr/>
                <p14:nvPr/>
              </p14:nvContentPartPr>
              <p14:xfrm>
                <a:off x="1469223" y="4005110"/>
                <a:ext cx="3340800" cy="6966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E8C74A5C-78AD-95C9-FFE1-8DAC377D29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3223" y="3969129"/>
                  <a:ext cx="3412440" cy="7682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458D0FD-EE71-FF7B-DB23-AC7F2B851B6B}"/>
                    </a:ext>
                  </a:extLst>
                </p14:cNvPr>
                <p14:cNvContentPartPr/>
                <p14:nvPr/>
              </p14:nvContentPartPr>
              <p14:xfrm>
                <a:off x="4333383" y="3973430"/>
                <a:ext cx="3332880" cy="668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458D0FD-EE71-FF7B-DB23-AC7F2B851B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7383" y="3937430"/>
                  <a:ext cx="340452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96A2FA2-9271-D07C-0BA7-E4EFECD277CB}"/>
                    </a:ext>
                  </a:extLst>
                </p14:cNvPr>
                <p14:cNvContentPartPr/>
                <p14:nvPr/>
              </p14:nvContentPartPr>
              <p14:xfrm>
                <a:off x="7086663" y="4004390"/>
                <a:ext cx="3574080" cy="6174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96A2FA2-9271-D07C-0BA7-E4EFECD277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50663" y="3968411"/>
                  <a:ext cx="3645720" cy="68899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말풍선: 타원형 32">
            <a:extLst>
              <a:ext uri="{FF2B5EF4-FFF2-40B4-BE49-F238E27FC236}">
                <a16:creationId xmlns:a16="http://schemas.microsoft.com/office/drawing/2014/main" id="{DDB845AA-7B5D-C301-0423-95D3D72B4547}"/>
              </a:ext>
            </a:extLst>
          </p:cNvPr>
          <p:cNvSpPr/>
          <p:nvPr/>
        </p:nvSpPr>
        <p:spPr>
          <a:xfrm>
            <a:off x="1244052" y="531530"/>
            <a:ext cx="1456909" cy="53626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Release lock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4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18538-C4FB-CB5F-C752-23E00930CC49}"/>
              </a:ext>
            </a:extLst>
          </p:cNvPr>
          <p:cNvSpPr txBox="1"/>
          <p:nvPr/>
        </p:nvSpPr>
        <p:spPr>
          <a:xfrm>
            <a:off x="1818863" y="2971510"/>
            <a:ext cx="889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T1</a:t>
            </a:r>
            <a:r>
              <a:rPr lang="ko-KR" altLang="en-US" dirty="0"/>
              <a:t>이 </a:t>
            </a:r>
            <a:r>
              <a:rPr lang="en-US" altLang="ko-KR" dirty="0"/>
              <a:t>lock</a:t>
            </a:r>
            <a:r>
              <a:rPr lang="ko-KR" altLang="en-US" dirty="0"/>
              <a:t>을 해제할 때까지 </a:t>
            </a:r>
            <a:r>
              <a:rPr lang="en-US" altLang="ko-KR" dirty="0"/>
              <a:t>CPU</a:t>
            </a:r>
            <a:r>
              <a:rPr lang="ko-KR" altLang="en-US" dirty="0"/>
              <a:t>를 양보한 채로 기다리면 해결되는 게 아닌가</a:t>
            </a:r>
            <a:r>
              <a:rPr lang="en-US" altLang="ko-KR" dirty="0"/>
              <a:t>??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 think it'll be solved if we wait until T1 unlocks the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cpu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endParaRPr lang="en-US" altLang="ko-KR" dirty="0"/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1BA38-2F31-BB96-0AB7-0EEB93693C51}"/>
              </a:ext>
            </a:extLst>
          </p:cNvPr>
          <p:cNvSpPr txBox="1"/>
          <p:nvPr/>
        </p:nvSpPr>
        <p:spPr>
          <a:xfrm>
            <a:off x="559905" y="1385206"/>
            <a:ext cx="1107219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T1</a:t>
            </a:r>
            <a:r>
              <a:rPr lang="ko-KR" altLang="en-US" dirty="0"/>
              <a:t>이 </a:t>
            </a:r>
            <a:r>
              <a:rPr lang="en-US" altLang="ko-KR" dirty="0"/>
              <a:t>lock</a:t>
            </a:r>
            <a:r>
              <a:rPr lang="ko-KR" altLang="en-US" dirty="0"/>
              <a:t>을 획득하는 동안 나머지 스레드들이 </a:t>
            </a:r>
            <a:r>
              <a:rPr lang="en-US" altLang="ko-KR" dirty="0"/>
              <a:t>CPU</a:t>
            </a:r>
            <a:r>
              <a:rPr lang="ko-KR" altLang="en-US" dirty="0"/>
              <a:t>를 양보하지 않고 지속적으로 회전 대기 </a:t>
            </a:r>
            <a:r>
              <a:rPr lang="ko-KR" altLang="en-US" sz="2500" b="1" dirty="0">
                <a:solidFill>
                  <a:srgbClr val="FF0000"/>
                </a:solidFill>
              </a:rPr>
              <a:t>낭비 발생</a:t>
            </a:r>
            <a:endParaRPr lang="en-US" altLang="ko-KR" sz="25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While T1 acquires lock, the remaining threads continue to rotate without yielding the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cpu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noto"/>
              </a:rPr>
              <a:t>)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ED0F7-FA92-BB1A-C0C9-1BE0AE870FBD}"/>
              </a:ext>
            </a:extLst>
          </p:cNvPr>
          <p:cNvSpPr txBox="1"/>
          <p:nvPr/>
        </p:nvSpPr>
        <p:spPr>
          <a:xfrm>
            <a:off x="3985593" y="4476380"/>
            <a:ext cx="5585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그게 바로 </a:t>
            </a:r>
            <a:r>
              <a:rPr lang="en-US" altLang="ko-KR" sz="2400" b="1" dirty="0">
                <a:solidFill>
                  <a:srgbClr val="FF0000"/>
                </a:solidFill>
              </a:rPr>
              <a:t>Sleep lock!!!!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</a:t>
            </a:r>
            <a:r>
              <a:rPr lang="en-US" altLang="ko-KR" dirty="0"/>
              <a:t>(That’s Sleep lock!!)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C5C3482-55B5-A81D-F2BD-7FF6DD41EBAF}"/>
              </a:ext>
            </a:extLst>
          </p:cNvPr>
          <p:cNvSpPr/>
          <p:nvPr/>
        </p:nvSpPr>
        <p:spPr>
          <a:xfrm>
            <a:off x="5569225" y="2216422"/>
            <a:ext cx="351183" cy="6832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F5F5CAD-6841-25B3-02CC-CD64933C409D}"/>
              </a:ext>
            </a:extLst>
          </p:cNvPr>
          <p:cNvSpPr/>
          <p:nvPr/>
        </p:nvSpPr>
        <p:spPr>
          <a:xfrm>
            <a:off x="5569224" y="3637719"/>
            <a:ext cx="351183" cy="68327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65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B140E-67CD-BD18-C891-03F989C6B445}"/>
              </a:ext>
            </a:extLst>
          </p:cNvPr>
          <p:cNvSpPr txBox="1"/>
          <p:nvPr/>
        </p:nvSpPr>
        <p:spPr>
          <a:xfrm>
            <a:off x="457201" y="723406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Sleeping Instead of spinning (using Queues)</a:t>
            </a:r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81A2053C-638A-8C92-301A-94DF753E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72" y="69574"/>
            <a:ext cx="5516218" cy="67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50E6A6-9C45-C9B1-D248-82E28A935AF0}"/>
              </a:ext>
            </a:extLst>
          </p:cNvPr>
          <p:cNvSpPr/>
          <p:nvPr/>
        </p:nvSpPr>
        <p:spPr>
          <a:xfrm>
            <a:off x="675034" y="3042235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EC673-BF27-4B87-CE53-2A27133EF096}"/>
              </a:ext>
            </a:extLst>
          </p:cNvPr>
          <p:cNvSpPr txBox="1"/>
          <p:nvPr/>
        </p:nvSpPr>
        <p:spPr>
          <a:xfrm>
            <a:off x="1244052" y="3339617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E36C43-A74F-2800-18EA-9B15944CAD80}"/>
              </a:ext>
            </a:extLst>
          </p:cNvPr>
          <p:cNvSpPr/>
          <p:nvPr/>
        </p:nvSpPr>
        <p:spPr>
          <a:xfrm>
            <a:off x="3425689" y="3042235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F18B0-B626-8779-8095-243DAAD35E36}"/>
              </a:ext>
            </a:extLst>
          </p:cNvPr>
          <p:cNvSpPr txBox="1"/>
          <p:nvPr/>
        </p:nvSpPr>
        <p:spPr>
          <a:xfrm>
            <a:off x="7084945" y="3339617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DC5922-68D1-1541-BFEA-340AE901C4D6}"/>
              </a:ext>
            </a:extLst>
          </p:cNvPr>
          <p:cNvSpPr/>
          <p:nvPr/>
        </p:nvSpPr>
        <p:spPr>
          <a:xfrm>
            <a:off x="6467060" y="3042235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5A798-00D1-3DEC-25BB-DDF5F1ABBDE3}"/>
              </a:ext>
            </a:extLst>
          </p:cNvPr>
          <p:cNvSpPr txBox="1"/>
          <p:nvPr/>
        </p:nvSpPr>
        <p:spPr>
          <a:xfrm>
            <a:off x="4045228" y="3339617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2E07A9-52A7-4FEF-4B70-AF907750F255}"/>
              </a:ext>
            </a:extLst>
          </p:cNvPr>
          <p:cNvSpPr/>
          <p:nvPr/>
        </p:nvSpPr>
        <p:spPr>
          <a:xfrm>
            <a:off x="9253331" y="3042235"/>
            <a:ext cx="1898374" cy="9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7FE93-E022-817D-CFD8-3D0C8C8F1A8C}"/>
              </a:ext>
            </a:extLst>
          </p:cNvPr>
          <p:cNvSpPr txBox="1"/>
          <p:nvPr/>
        </p:nvSpPr>
        <p:spPr>
          <a:xfrm>
            <a:off x="9874522" y="3339617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cpu4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F9B5EB-14A3-4D6B-9EC7-0CCA403ACF09}"/>
              </a:ext>
            </a:extLst>
          </p:cNvPr>
          <p:cNvCxnSpPr>
            <a:cxnSpLocks/>
          </p:cNvCxnSpPr>
          <p:nvPr/>
        </p:nvCxnSpPr>
        <p:spPr>
          <a:xfrm>
            <a:off x="1604343" y="1818858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532364-F8D2-6B34-3481-C5F47896FAD3}"/>
              </a:ext>
            </a:extLst>
          </p:cNvPr>
          <p:cNvCxnSpPr/>
          <p:nvPr/>
        </p:nvCxnSpPr>
        <p:spPr>
          <a:xfrm>
            <a:off x="10192579" y="1818856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BD3ED7-9548-F8A0-44F9-F99F73A09507}"/>
              </a:ext>
            </a:extLst>
          </p:cNvPr>
          <p:cNvCxnSpPr/>
          <p:nvPr/>
        </p:nvCxnSpPr>
        <p:spPr>
          <a:xfrm>
            <a:off x="7417077" y="1828795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9DD454-11D4-DA8B-AA3B-F68E219980DD}"/>
              </a:ext>
            </a:extLst>
          </p:cNvPr>
          <p:cNvCxnSpPr/>
          <p:nvPr/>
        </p:nvCxnSpPr>
        <p:spPr>
          <a:xfrm>
            <a:off x="4379019" y="1828796"/>
            <a:ext cx="0" cy="116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3411A1-2E13-BDF1-67C6-1FB088E35551}"/>
              </a:ext>
            </a:extLst>
          </p:cNvPr>
          <p:cNvSpPr txBox="1"/>
          <p:nvPr/>
        </p:nvSpPr>
        <p:spPr>
          <a:xfrm>
            <a:off x="1385681" y="1410162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A0875-9D70-755F-7F9F-5785310BF0BF}"/>
              </a:ext>
            </a:extLst>
          </p:cNvPr>
          <p:cNvSpPr txBox="1"/>
          <p:nvPr/>
        </p:nvSpPr>
        <p:spPr>
          <a:xfrm>
            <a:off x="9983856" y="1425068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6156A-D6E1-8E80-2251-60C079E198FA}"/>
              </a:ext>
            </a:extLst>
          </p:cNvPr>
          <p:cNvSpPr txBox="1"/>
          <p:nvPr/>
        </p:nvSpPr>
        <p:spPr>
          <a:xfrm>
            <a:off x="7207524" y="1410162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FBF89-7598-0623-CDDE-36E57C0A1AF8}"/>
              </a:ext>
            </a:extLst>
          </p:cNvPr>
          <p:cNvSpPr txBox="1"/>
          <p:nvPr/>
        </p:nvSpPr>
        <p:spPr>
          <a:xfrm>
            <a:off x="4171952" y="1395251"/>
            <a:ext cx="4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64B256B6-EFBF-135C-8A2F-527B58DF6023}"/>
              </a:ext>
            </a:extLst>
          </p:cNvPr>
          <p:cNvSpPr/>
          <p:nvPr/>
        </p:nvSpPr>
        <p:spPr>
          <a:xfrm>
            <a:off x="1244052" y="760127"/>
            <a:ext cx="1456909" cy="53626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Release lock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90FCAB-156E-B510-A477-36F33CA1060C}"/>
              </a:ext>
            </a:extLst>
          </p:cNvPr>
          <p:cNvCxnSpPr/>
          <p:nvPr/>
        </p:nvCxnSpPr>
        <p:spPr>
          <a:xfrm flipH="1">
            <a:off x="1624220" y="4006331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91381A-6F9E-17EE-DB7E-18167E38B2D4}"/>
              </a:ext>
            </a:extLst>
          </p:cNvPr>
          <p:cNvCxnSpPr/>
          <p:nvPr/>
        </p:nvCxnSpPr>
        <p:spPr>
          <a:xfrm flipH="1">
            <a:off x="10222395" y="4006331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FB3222-DC20-545C-61C0-D5DBAC509049}"/>
              </a:ext>
            </a:extLst>
          </p:cNvPr>
          <p:cNvCxnSpPr/>
          <p:nvPr/>
        </p:nvCxnSpPr>
        <p:spPr>
          <a:xfrm flipH="1">
            <a:off x="7480022" y="4006331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593493C-73F2-A879-2B7D-BECF98ABF673}"/>
              </a:ext>
            </a:extLst>
          </p:cNvPr>
          <p:cNvCxnSpPr/>
          <p:nvPr/>
        </p:nvCxnSpPr>
        <p:spPr>
          <a:xfrm flipH="1">
            <a:off x="4374876" y="4006331"/>
            <a:ext cx="1" cy="1181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E1E265-D8CC-C8ED-A7BD-D8F7E9BDB275}"/>
              </a:ext>
            </a:extLst>
          </p:cNvPr>
          <p:cNvCxnSpPr/>
          <p:nvPr/>
        </p:nvCxnSpPr>
        <p:spPr>
          <a:xfrm>
            <a:off x="1604343" y="5188223"/>
            <a:ext cx="8598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말풍선: 타원형 25">
            <a:extLst>
              <a:ext uri="{FF2B5EF4-FFF2-40B4-BE49-F238E27FC236}">
                <a16:creationId xmlns:a16="http://schemas.microsoft.com/office/drawing/2014/main" id="{DD8F1967-A685-9BD2-7253-FB8999924F5C}"/>
              </a:ext>
            </a:extLst>
          </p:cNvPr>
          <p:cNvSpPr/>
          <p:nvPr/>
        </p:nvSpPr>
        <p:spPr>
          <a:xfrm>
            <a:off x="3984766" y="760127"/>
            <a:ext cx="1456909" cy="53626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Zzz</a:t>
            </a:r>
            <a:r>
              <a:rPr lang="en-US" altLang="ko-KR" dirty="0">
                <a:solidFill>
                  <a:schemeClr val="tx1"/>
                </a:solidFill>
              </a:rPr>
              <a:t>....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말풍선: 타원형 26">
            <a:extLst>
              <a:ext uri="{FF2B5EF4-FFF2-40B4-BE49-F238E27FC236}">
                <a16:creationId xmlns:a16="http://schemas.microsoft.com/office/drawing/2014/main" id="{2794EC7A-FC06-6BBD-1230-BF48F7A761DE}"/>
              </a:ext>
            </a:extLst>
          </p:cNvPr>
          <p:cNvSpPr/>
          <p:nvPr/>
        </p:nvSpPr>
        <p:spPr>
          <a:xfrm>
            <a:off x="9682780" y="770397"/>
            <a:ext cx="1456909" cy="53626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ZZzz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말풍선: 타원형 27">
            <a:extLst>
              <a:ext uri="{FF2B5EF4-FFF2-40B4-BE49-F238E27FC236}">
                <a16:creationId xmlns:a16="http://schemas.microsoft.com/office/drawing/2014/main" id="{E9FE1FCD-6349-E908-FD4B-02EDB50FCFDE}"/>
              </a:ext>
            </a:extLst>
          </p:cNvPr>
          <p:cNvSpPr/>
          <p:nvPr/>
        </p:nvSpPr>
        <p:spPr>
          <a:xfrm>
            <a:off x="6956148" y="765977"/>
            <a:ext cx="1456909" cy="53626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Zzz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7734D4B-8580-5C79-A1F5-4B25E0DB7B19}"/>
              </a:ext>
            </a:extLst>
          </p:cNvPr>
          <p:cNvSpPr/>
          <p:nvPr/>
        </p:nvSpPr>
        <p:spPr>
          <a:xfrm>
            <a:off x="675034" y="4452730"/>
            <a:ext cx="9912623" cy="172940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다 자는 데 누구를 깨워야 해</a:t>
            </a:r>
            <a:r>
              <a:rPr lang="en-US" altLang="ko-KR" sz="2800" b="1" dirty="0"/>
              <a:t>???</a:t>
            </a:r>
          </a:p>
          <a:p>
            <a:pPr algn="ctr"/>
            <a:r>
              <a:rPr lang="en-US" altLang="ko-KR" sz="2800" b="1" dirty="0"/>
              <a:t>(who should I wake up to??)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5710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2B46F1-929E-56D9-53F7-B3061FFC3441}"/>
              </a:ext>
            </a:extLst>
          </p:cNvPr>
          <p:cNvSpPr txBox="1"/>
          <p:nvPr/>
        </p:nvSpPr>
        <p:spPr>
          <a:xfrm>
            <a:off x="278296" y="695664"/>
            <a:ext cx="10515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Conditional variables</a:t>
            </a:r>
          </a:p>
          <a:p>
            <a:endParaRPr lang="en-US" altLang="ko-KR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D152DC6-D2A9-7685-B752-4E3AC28775B3}"/>
              </a:ext>
            </a:extLst>
          </p:cNvPr>
          <p:cNvSpPr/>
          <p:nvPr/>
        </p:nvSpPr>
        <p:spPr>
          <a:xfrm>
            <a:off x="278296" y="1729406"/>
            <a:ext cx="1431234" cy="49695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969D6-FA1C-8005-0017-6157A1DE6625}"/>
              </a:ext>
            </a:extLst>
          </p:cNvPr>
          <p:cNvSpPr txBox="1"/>
          <p:nvPr/>
        </p:nvSpPr>
        <p:spPr>
          <a:xfrm>
            <a:off x="2030896" y="172786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일종의 큐 자료 구조로서</a:t>
            </a:r>
            <a:r>
              <a:rPr lang="en-US" altLang="ko-KR" dirty="0"/>
              <a:t>, </a:t>
            </a:r>
            <a:r>
              <a:rPr lang="ko-KR" altLang="en-US" dirty="0"/>
              <a:t>어떤 조건이 원하는 것과 다를 때 조건이 참이 되기를 기다리며 </a:t>
            </a:r>
            <a:endParaRPr lang="en-US" altLang="ko-KR" dirty="0"/>
          </a:p>
          <a:p>
            <a:r>
              <a:rPr lang="ko-KR" altLang="en-US" dirty="0"/>
              <a:t>쓰레드가 대기할 수 있는 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A kind of queue data structure that allows threads to wait for a condition to be true 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                                                                                                               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when it is different from what they want</a:t>
            </a:r>
            <a:r>
              <a:rPr lang="en-US" altLang="ko-KR" dirty="0"/>
              <a:t>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381A-E7A0-D676-875E-93F4C5645BD2}"/>
              </a:ext>
            </a:extLst>
          </p:cNvPr>
          <p:cNvSpPr txBox="1"/>
          <p:nvPr/>
        </p:nvSpPr>
        <p:spPr>
          <a:xfrm>
            <a:off x="2030896" y="3190171"/>
            <a:ext cx="10015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Pthread_cond_</a:t>
            </a:r>
            <a:r>
              <a:rPr lang="en-US" altLang="ko-KR" b="1" dirty="0" err="1"/>
              <a:t>wait</a:t>
            </a:r>
            <a:r>
              <a:rPr lang="en-US" altLang="ko-KR" dirty="0"/>
              <a:t>(</a:t>
            </a:r>
            <a:r>
              <a:rPr lang="en-US" altLang="ko-KR" dirty="0" err="1"/>
              <a:t>pthread_cond_t</a:t>
            </a:r>
            <a:r>
              <a:rPr lang="en-US" altLang="ko-KR" dirty="0"/>
              <a:t> *c, </a:t>
            </a:r>
            <a:r>
              <a:rPr lang="en-US" altLang="ko-KR" dirty="0" err="1"/>
              <a:t>pthread_</a:t>
            </a:r>
            <a:r>
              <a:rPr lang="en-US" altLang="ko-KR" b="1" dirty="0" err="1"/>
              <a:t>mutex</a:t>
            </a:r>
            <a:r>
              <a:rPr lang="en-US" altLang="ko-KR" dirty="0" err="1"/>
              <a:t>_t</a:t>
            </a:r>
            <a:r>
              <a:rPr lang="en-US" altLang="ko-KR" dirty="0"/>
              <a:t> *m)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쓰레드가 스스로를 잠재우기 위해서 호출하는 연산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Operations called by threads to put themselves to sleep)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1" dirty="0">
                <a:solidFill>
                  <a:srgbClr val="FF0000"/>
                </a:solidFill>
              </a:rPr>
              <a:t>획득되어 있는 </a:t>
            </a:r>
            <a:r>
              <a:rPr lang="en-US" altLang="ko-KR" b="1" dirty="0">
                <a:solidFill>
                  <a:srgbClr val="FF0000"/>
                </a:solidFill>
              </a:rPr>
              <a:t>lock</a:t>
            </a:r>
            <a:r>
              <a:rPr lang="ko-KR" altLang="en-US" b="1" dirty="0">
                <a:solidFill>
                  <a:srgbClr val="FF0000"/>
                </a:solidFill>
              </a:rPr>
              <a:t>을 </a:t>
            </a:r>
            <a:r>
              <a:rPr lang="en-US" altLang="ko-KR" b="1" dirty="0">
                <a:solidFill>
                  <a:srgbClr val="FF0000"/>
                </a:solidFill>
              </a:rPr>
              <a:t>wait()</a:t>
            </a:r>
            <a:r>
              <a:rPr lang="ko-KR" altLang="en-US" b="1" dirty="0">
                <a:solidFill>
                  <a:srgbClr val="FF0000"/>
                </a:solidFill>
              </a:rPr>
              <a:t>로 해제하고 잠에 들게 되고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ko-KR" altLang="en-US" b="1" dirty="0">
                <a:solidFill>
                  <a:srgbClr val="FF0000"/>
                </a:solidFill>
              </a:rPr>
              <a:t>추후에 </a:t>
            </a:r>
            <a:r>
              <a:rPr lang="en-US" altLang="ko-KR" b="1" dirty="0">
                <a:solidFill>
                  <a:srgbClr val="FF0000"/>
                </a:solidFill>
              </a:rPr>
              <a:t>signal</a:t>
            </a:r>
            <a:r>
              <a:rPr lang="ko-KR" altLang="en-US" b="1" dirty="0">
                <a:solidFill>
                  <a:srgbClr val="FF0000"/>
                </a:solidFill>
              </a:rPr>
              <a:t>을 받아 깨어나면 </a:t>
            </a:r>
            <a:r>
              <a:rPr lang="en-US" altLang="ko-KR" b="1" dirty="0">
                <a:solidFill>
                  <a:srgbClr val="FF0000"/>
                </a:solidFill>
              </a:rPr>
              <a:t>mutex </a:t>
            </a:r>
            <a:r>
              <a:rPr lang="ko-KR" altLang="en-US" b="1" dirty="0">
                <a:solidFill>
                  <a:srgbClr val="FF0000"/>
                </a:solidFill>
              </a:rPr>
              <a:t>매개변수로 인해</a:t>
            </a:r>
            <a:r>
              <a:rPr lang="en-US" altLang="ko-KR" b="1" dirty="0">
                <a:solidFill>
                  <a:srgbClr val="FF0000"/>
                </a:solidFill>
              </a:rPr>
              <a:t> lock</a:t>
            </a:r>
            <a:r>
              <a:rPr lang="ko-KR" altLang="en-US" b="1" dirty="0">
                <a:solidFill>
                  <a:srgbClr val="FF0000"/>
                </a:solidFill>
              </a:rPr>
              <a:t>을 다시 획득하게 됨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Pthread_cond_</a:t>
            </a:r>
            <a:r>
              <a:rPr lang="en-US" altLang="ko-KR" b="1" dirty="0" err="1"/>
              <a:t>signal</a:t>
            </a:r>
            <a:r>
              <a:rPr lang="en-US" altLang="ko-KR" dirty="0"/>
              <a:t>(</a:t>
            </a:r>
            <a:r>
              <a:rPr lang="en-US" altLang="ko-KR" dirty="0" err="1"/>
              <a:t>pthread_cond_t</a:t>
            </a:r>
            <a:r>
              <a:rPr lang="en-US" altLang="ko-KR" dirty="0"/>
              <a:t> *c)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쓰레드가 무엇인가를 변경했기 때문에 조건이 참이 되기를 기다리며 잠자고 있던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쓰레드를 깨울 때 호출하는 연산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Operations called when waking up a sleeping thread waiting for the condition to be true 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  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because the thread has changed something)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8368958-52DA-7D93-D64A-D8188278A597}"/>
              </a:ext>
            </a:extLst>
          </p:cNvPr>
          <p:cNvSpPr/>
          <p:nvPr/>
        </p:nvSpPr>
        <p:spPr>
          <a:xfrm>
            <a:off x="1152939" y="3429000"/>
            <a:ext cx="556591" cy="28624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8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620</Words>
  <Application>Microsoft Office PowerPoint</Application>
  <PresentationFormat>와이드스크린</PresentationFormat>
  <Paragraphs>119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noto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김선기</dc:creator>
  <cp:lastModifiedBy> </cp:lastModifiedBy>
  <cp:revision>44</cp:revision>
  <dcterms:created xsi:type="dcterms:W3CDTF">2022-07-07T12:55:03Z</dcterms:created>
  <dcterms:modified xsi:type="dcterms:W3CDTF">2022-07-11T07:35:42Z</dcterms:modified>
</cp:coreProperties>
</file>