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1" r:id="rId4"/>
    <p:sldId id="280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7" r:id="rId14"/>
    <p:sldId id="270" r:id="rId15"/>
    <p:sldId id="273" r:id="rId16"/>
    <p:sldId id="276" r:id="rId17"/>
    <p:sldId id="272" r:id="rId18"/>
    <p:sldId id="275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38:3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24575,'85'0'0,"521"19"0,-111-11 0,-288-11 0,2 16 0,-11 0 0,6-1 0,14-1 0,-101-12 0,154 2 0,-242 3-76,0 0 0,52 17 0,-47-12-1061,-12-4-5689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8:04:11.40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45 24575,'1'3'0,"0"0"0,1 0 0,-1 0 0,1 0 0,-1 0 0,1-1 0,0 1 0,0 0 0,0-1 0,0 0 0,0 1 0,1-1 0,-1 0 0,1 0 0,-1 0 0,6 2 0,3 4 0,1 2 0,91 73 0,165 103 0,-261-182 0,1-1 0,0 1 0,0-1 0,0-1 0,0 0 0,1 0 0,-1 0 0,1-1 0,-1 0 0,1-1 0,-1 0 0,1 0 0,-1-1 0,1 0 0,15-5 0,7-3 0,-1-1 0,57-29 0,-28 11 0,95-37-96,375-177-1173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8:08:1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8:08:1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8:08:1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7:5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0 537 24575,'35'-7'0,"43"-3"0,2 0 0,641-100 0,-626 93 0,296-42 0,-378 58 0,1036-79 0,-292 18 0,-511 40 0,546-16 0,5 38 0,-414 3 0,988-25 0,-317-5 23,118-5-588,309-10 565,1 43 0,-588 2 0,9924-3 542,-10725 1-542,0 4 0,0 4 0,125 28 0,-200-33 0,583 151 0,-332-78 0,-85-36 0,-125-31 0,112 36 0,-120-24 0,67 39 0,-68-34 0,55 22 0,-53-30-1365,-8-6-5461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7:5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24575,'23'15'0,"-1"0"0,0 1 0,-1 2 0,-1 0 0,33 39 0,1 0 0,-42-46 0,-1-1 0,-1 0 0,0 1 0,0 0 0,10 18 0,-18-27 0,0 1 0,-1 0 0,1 0 0,-1 0 0,0 0 0,0 0 0,0 0 0,0 0 0,-1 0 0,1 0 0,-1 0 0,0 0 0,0 1 0,0-1 0,0 0 0,0 0 0,-1 0 0,0 0 0,1 0 0,-1 0 0,0 0 0,0 0 0,-1 0 0,1 0 0,-1 0 0,-2 3 0,-4 3 0,0 0 0,0 0 0,-1-1 0,-1 0 0,1 0 0,-1-1 0,-1-1 0,-14 8 0,-99 39 0,89-39 0,-80 30-1365,77-28-5461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2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 24575,'-8'18'0,"0"0"0,-1-1 0,-20 28 0,-7 13 0,-203 388 0,231-430 21,1 1 1,1-1-1,-8 35 0,12-39-182,-1 0 0,0 1 0,-1-1 0,-1 0-1,0-1 1,0 1 0,-1-1 0,-8 11 0,3-11-6665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2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24575,'4'0'0,"0"-1"0,0 1 0,-1 0 0,1 1 0,0-1 0,0 1 0,0 0 0,0 0 0,-1 0 0,1 0 0,0 1 0,-1-1 0,1 1 0,-1 0 0,0 0 0,1 0 0,-1 1 0,0-1 0,0 1 0,-1 0 0,1 0 0,-1 0 0,1 0 0,-1 0 0,0 0 0,0 1 0,0-1 0,0 1 0,-1-1 0,2 5 0,5 18 0,0 1 0,-2 0 0,-1 0 0,-1 0 0,0 29 0,9 54 0,-2-49 0,3-2 0,3 0 0,2-1 0,36 77 0,-55-134 0,1 1 0,-1-1 0,1 1 0,0-1 0,-1 1 0,1-1 0,0 0 0,0 0 0,0 1 0,0-1 0,0 0 0,0 0 0,0 0 0,0 0 0,1 0 0,-1 0 0,0 0 0,0 0 0,1-1 0,-1 1 0,1 0 0,1 0 0,-2-2 0,0 1 0,0-1 0,0 1 0,0-1 0,0 1 0,0-1 0,0 0 0,0 1 0,0-1 0,0 0 0,0 0 0,-1 0 0,1 0 0,0 0 0,-1 0 0,1 0 0,0 0 0,-1 0 0,1 0 0,-1 0 0,1-2 0,5-14 0,-2-1 0,6-31 0,-8 38 0,15-123 0,2-231 0,-15 196 0,-3 147-136,1 0-1,1 0 1,2 1-1,0 0 1,1 0-1,1 0 1,0 0-1,2 1 0,17-29 1,-7 24-6690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2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24575,'-3'53'0,"-3"0"0,-1 0 0,-16 52 0,12-62 0,2-1 0,2 2 0,2-1 0,1 1 0,4 62 0,2-98 0,0 0 0,0-1 0,1 1 0,-1 0 0,2-1 0,-1 0 0,1 1 0,0-1 0,1-1 0,0 1 0,0-1 0,0 0 0,1 0 0,0 0 0,0-1 0,0 0 0,7 5 0,9 4 0,0 0 0,0-2 0,1 0 0,26 9 0,-45-20 0,0 1 0,0 0 0,0-1 0,1 0 0,-1 0 0,0 0 0,0-1 0,1 1 0,-1-1 0,0 0 0,1 0 0,-1 0 0,0-1 0,0 0 0,1 0 0,-1 0 0,0 0 0,0 0 0,6-4 0,-5 1 0,0 1 0,-1-1 0,0-1 0,0 1 0,0-1 0,0 1 0,-1-1 0,0 0 0,0 0 0,0 0 0,0-1 0,-1 1 0,0-1 0,2-6 0,4-18 0,-1 0 0,-1-1 0,-1 1 0,0-39 0,-7-130 0,-1 94 0,4 80 0,-1 12 0,0-1 0,0 1 0,-4-18 0,4 28 0,-1-1 0,0 1 0,0 0 0,0 0 0,0 0 0,-1 0 0,1 0 0,-1 0 0,0 0 0,1 1 0,-1-1 0,0 0 0,-1 1 0,1 0 0,0-1 0,-1 1 0,0 0 0,-4-3 0,-9-2 8,0 0-1,0 2 0,0-1 1,-1 2-1,0 0 0,0 1 1,-26-1-1,-130 5-373,103 1-692,50-1-5768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4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24575,'-8'1'0,"0"1"0,0-1 0,0 1 0,1 1 0,-1 0 0,-8 4 0,-18 5 0,10-6 0,4-1 0,1 0 0,-31 13 0,46-17 0,1 1 0,-1-1 0,1 1 0,0 0 0,0 0 0,0 0 0,0 0 0,0 1 0,0-1 0,1 1 0,-1 0 0,1 0 0,0 0 0,-1 0 0,1 0 0,1 0 0,-1 1 0,0-1 0,1 0 0,-2 7 0,3-9 0,0 0 0,0 1 0,0-1 0,0 1 0,0-1 0,0 0 0,1 1 0,-1-1 0,0 0 0,1 0 0,-1 1 0,1-1 0,0 0 0,-1 0 0,1 1 0,0-1 0,-1 0 0,1 0 0,0 0 0,0 0 0,0 0 0,0 0 0,0-1 0,0 1 0,1 0 0,-1 0 0,2 0 0,42 16 0,-30-13 0,78 20 0,181 23 0,-192-36 0,-72-9 0,0 0 0,-1 0 0,1 0 0,-1 1 0,0 1 0,1 0 0,7 5 0,-15-8 0,0 0 0,0 0 0,0 0 0,-1 0 0,1 1 0,-1-1 0,1 0 0,-1 1 0,1 0 0,-1-1 0,0 1 0,0 0 0,1 0 0,-1-1 0,-1 1 0,1 0 0,0 0 0,0 0 0,-1 0 0,1 0 0,-1 0 0,0 1 0,1-1 0,-1 0 0,0 0 0,0 0 0,0 0 0,-1 0 0,1 0 0,0 0 0,-1 0 0,0 0 0,1 0 0,-1 0 0,0 0 0,0 0 0,0 0 0,-2 2 0,0 1 0,-1-1 0,1 0 0,-1 0 0,0 0 0,0 0 0,-1-1 0,1 0 0,-1 1 0,1-2 0,-1 1 0,0-1 0,0 1 0,0-1 0,-1-1 0,1 1 0,-7 1 0,-16 2 0,1-1 0,-30 0 0,18-1 0,-23 7-14,47-6-179,-1-1 0,1-1 0,-1 0 0,0-2 0,0 1 0,-17-3 0,19-2-6633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4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24575,'4'0'0,"6"0"0,8 0 0,7-9 0,6-6 0,3-1 0,-1 2 0,-2 4 0,-2-1 0,3-2 0,-5-4 0,-6 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2:39.1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24575,'7632'0'0,"-7020"17"0,-404-8 0,66 4 0,259 5 0,512-19 0,-595 29 0,-58-1 0,180-26 0,-271-2 0,-28-14 0,-95 2 0,1 12-168,-135 1-1029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4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24575,'0'4'0,"0"10"0,4 6 0,9 8 0,3 8 0,-1 10 0,-4 1 0,1 1 0,3-4 0,-2-5 0,1-1 0,-1-2 0,0-5 0,-1-6-8191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4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19 24575,'0'-1'0,"0"0"0,-1 0 0,1 0 0,0 0 0,0 0 0,-1 0 0,1 1 0,-1-1 0,1 0 0,0 0 0,-1 1 0,0-1 0,1 0 0,-1 0 0,1 1 0,-1-1 0,0 1 0,1-1 0,-1 1 0,0-1 0,0 1 0,0-1 0,1 1 0,-1 0 0,0-1 0,0 1 0,0 0 0,0 0 0,0-1 0,0 1 0,1 0 0,-1 0 0,0 0 0,0 0 0,0 0 0,0 0 0,0 1 0,0-1 0,0 0 0,1 0 0,-1 1 0,-1-1 0,-37 13 0,28-7 0,1 1 0,0 0 0,0 0 0,0 1 0,1 0 0,1 1 0,-1 0 0,1 1 0,-12 17 0,17-21 0,-1 0 0,1 0 0,0 1 0,0-1 0,1 1 0,0-1 0,0 1 0,1 0 0,0 0 0,0 0 0,0 0 0,1-1 0,0 1 0,0 0 0,1 0 0,0 0 0,0 0 0,4 11 0,-4-15 0,0 0 0,1-1 0,0 1 0,-1 0 0,1-1 0,0 1 0,0-1 0,1 0 0,-1 0 0,0 0 0,1 0 0,-1 0 0,1-1 0,0 1 0,-1-1 0,1 1 0,0-1 0,0 0 0,0 0 0,0 0 0,0-1 0,0 1 0,0-1 0,0 1 0,0-1 0,1 0 0,-1 0 0,0-1 0,0 1 0,4-1 0,-3 0 0,0 1 0,1-1 0,-1 0 0,0 0 0,0-1 0,0 1 0,0-1 0,0 0 0,0 0 0,0 0 0,-1-1 0,1 1 0,-1-1 0,1 0 0,-1 0 0,0 0 0,0 0 0,0 0 0,-1-1 0,1 0 0,1-4 0,-1-3 0,0 0 0,-1 0 0,-1 0 0,0 0 0,0 0 0,-1-1 0,-1 1 0,-2-15 0,2 13 0,-1 1 0,2 0 0,0 0 0,0 0 0,1 0 0,4-15 0,-5 26 0,0 1 0,0-1 0,0 1 0,0-1 0,0 0 0,0 1 0,1-1 0,-1 1 0,0-1 0,0 0 0,1 1 0,-1-1 0,0 1 0,1-1 0,-1 1 0,0-1 0,1 1 0,-1 0 0,1-1 0,-1 1 0,1-1 0,-1 1 0,1 0 0,-1-1 0,1 1 0,-1 0 0,1 0 0,0 0 0,-1-1 0,1 1 0,-1 0 0,2 0 0,15 12 0,12 33 0,-27-42 0,20 38-115,-13-22-24,0-1 1,2 0-1,0 0 0,1-1 0,0-1 0,2 0 0,0-1 0,16 14 0,-6-12-6687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4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24575,'6'16'0,"0"1"0,-2 0 0,0 0 0,-1 0 0,-1 0 0,0 1 0,-1-1 0,-2 27 0,4 53 0,15 31 0,-20-183 0,5-71 0,1 107-24,0 1 0,1 0 0,0 0-1,2 0 1,0 0 0,1 1 0,1 0-1,17-25 1,-1-1-1123,-14 23-5679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4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24575,'9'0'0,"6"0"0,9 0 0,5 0 0,5 0 0,2 0 0,2 0 0,-1 0 0,-7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5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24575,'13'191'0,"0"-55"0,-3-21 60,3 51-1485,-14-145-5401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5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24575,'0'4'0,"0"6"0,0 9 0,0 5 0,0 3 0,-8 10 0,-3 1 0,1 0 0,-3-4 0,2-2 0,2-4 0,-5-1 0,-1-6-8191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5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276 629 24575,'-18'0'0,"0"-1"0,1-1 0,-1 0 0,1-2 0,0 0 0,0 0 0,-29-14 0,39 16 0,1-2 0,-1 1 0,1-1 0,0 1 0,0-2 0,0 1 0,1-1 0,0 0 0,0 0 0,0 0 0,0-1 0,1 1 0,0-1 0,0 0 0,0-1 0,1 1 0,0-1 0,0 1 0,1-1 0,0 0 0,-2-10 0,1-14 0,1 0 0,2 0 0,1 0 0,8-44 0,-6 60 0,2 0 0,0 0 0,1 0 0,1 1 0,0 0 0,0 0 0,2 1 0,0 0 0,0 1 0,1 0 0,0 0 0,1 1 0,1 0 0,0 1 0,0 0 0,1 1 0,0 1 0,1 0 0,-1 0 0,2 2 0,-1-1 0,1 2 0,26-7 0,-36 12 0,0 0 0,0 0 0,0 0 0,0 0 0,-1 1 0,1 0 0,0 0 0,0 1 0,-1-1 0,1 1 0,-1 0 0,1 0 0,6 4 0,55 44 0,-19-12 0,-23-22 0,-9-7 0,0 1 0,-1 0 0,0 1 0,14 15 0,-24-21 0,0 0 0,0 1 0,0-1 0,-1 1 0,0 0 0,0 0 0,0 0 0,-1 0 0,0 0 0,0 1 0,0-1 0,-1 1 0,0-1 0,0 12 0,0 6 0,-1 0 0,-1 0 0,0 0 0,-2 0 0,-8 32 0,7-47 0,1 1 0,-1 0 0,0-1 0,-1 0 0,0 0 0,0-1 0,-1 1 0,0-1 0,-1 0 0,0-1 0,0 1 0,0-1 0,-1-1 0,0 0 0,-10 6 0,-1 0-151,-1-2-1,0 0 0,0-1 0,-1-1 1,0-2-1,-1 0 0,0 0 1,-39 3-1,43-8-6674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8:5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24575,'16'0'0,"1"1"0,-1 1 0,0 0 0,0 1 0,0 1 0,0 0 0,0 1 0,-1 1 0,0 1 0,0 0 0,-1 0 0,0 2 0,20 15 0,-15-8 0,-1 0 0,-1 2 0,-1 0 0,-1 1 0,0 0 0,-1 1 0,-1 1 0,14 32 0,67 162 0,-81-180 0,-2 1 0,-2 1 0,-1 0 0,4 45 0,-3 13 0,-2-32 0,-2 1 0,-3 0 0,-10 92 0,7-147 0,0-1 0,-1 0 0,0 0 0,0 1 0,-1-1 0,0-1 0,-1 1 0,0 0 0,0-1 0,-1 0 0,1 0 0,-1 0 0,-1-1 0,0 1 0,0-1 0,0 0 0,0-1 0,-1 0 0,0 0 0,0 0 0,0-1 0,-1 0 0,1 0 0,-1-1 0,-13 4 0,-30 7-75,-27 6 259,71-19-331,1 0 0,-1 0-1,1-1 1,-1 0-1,1 0 1,-1-1-1,0 1 1,1-1-1,-9-3 1,-5-5-6679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9:0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24575,'1'1'0,"1"0"0,-1 1 0,0-1 0,0 0 0,0 1 0,0 0 0,0-1 0,0 1 0,0 0 0,0-1 0,-1 1 0,1 0 0,-1 0 0,1 0 0,-1-1 0,0 1 0,0 0 0,0 4 0,1-3 0,4 34 0,-2 1 0,-1 0 0,-2 0 0,-8 62 0,7-98 0,1 0 0,0 0 0,0 0 0,0 0 0,0 0 0,0 0 0,0 0 0,0 0 0,1 0 0,-1 0 0,1 0 0,0 0 0,-1 0 0,1 0 0,0-1 0,0 1 0,0 0 0,0-1 0,1 1 0,-1-1 0,0 1 0,1-1 0,-1 1 0,0-1 0,1 0 0,0 0 0,-1 0 0,1 0 0,0 0 0,0 0 0,-1 0 0,4 1 0,6 1 0,0-1 0,1 1 0,-1-2 0,20 1 0,-3 0 0,30 2 10,-40-4-354,-1 1 0,1 1 1,33 7-1,-21 1-6482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9:0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24575,'6'0'0,"0"0"0,0 1 0,0-1 0,0 2 0,-1-1 0,1 0 0,0 1 0,-1 0 0,1 1 0,-1-1 0,0 1 0,0 0 0,0 0 0,0 1 0,0-1 0,-1 1 0,1 0 0,5 7 0,-5-4 0,0-1 0,-1 1 0,0 0 0,0 0 0,-1 1 0,0-1 0,0 1 0,-1-1 0,0 1 0,0 0 0,-1 0 0,0 0 0,1 10 0,-2-15 0,0-1 0,-1 0 0,1 1 0,0-1 0,-1 1 0,1-1 0,-1 0 0,0 1 0,0-1 0,0 0 0,0 0 0,0 0 0,0 0 0,-1 0 0,1 0 0,-1 0 0,1 0 0,-1 0 0,0-1 0,1 1 0,-1-1 0,0 1 0,0-1 0,0 0 0,-1 1 0,1-1 0,0 0 0,0-1 0,0 1 0,-1 0 0,1-1 0,0 1 0,-4 0 0,-7 0 0,-1 1 0,1-1 0,-1-1 0,-19-2 0,26 1 0,50 0 60,71-11-1,-2-1-1543,-84 11-5342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3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24575,'-1'0'0,"0"1"0,0-1 0,0 0 0,1 0 0,-1 1 0,0-1 0,0 0 0,1 1 0,-1-1 0,0 1 0,1-1 0,-1 1 0,0-1 0,1 1 0,-1 0 0,1-1 0,-1 1 0,1 0 0,-1-1 0,1 1 0,-1 0 0,1-1 0,0 1 0,-1 0 0,1 0 0,0 0 0,-1 1 0,-4 25 0,5-21 0,-5 52 0,4 101 0,0 15 0,-2-156 0,-8 34 0,7-34 0,0-1 0,-1 20 0,3 70-1365,3-83-5461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9:0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371 613 24575,'-57'1'0,"-79"-3"0,119 1 0,0-2 0,0 1 0,1-2 0,0 0 0,-30-13 0,43 15 0,-1 0 0,1 0 0,0 0 0,0-1 0,0 1 0,0-1 0,1 0 0,-1 0 0,1 0 0,0 0 0,0 0 0,0 0 0,0-1 0,0 1 0,1-1 0,-1 0 0,1 1 0,0-1 0,0 0 0,0 1 0,1-1 0,-1-4 0,0-13 0,0 0 0,2 0 0,2-21 0,0-2 0,-1-224 0,-2 264 0,0 0 0,0 0 0,1 1 0,-1-1 0,1 0 0,0 0 0,0 0 0,0 0 0,1 1 0,-1-1 0,1 1 0,0-1 0,0 1 0,0 0 0,0-1 0,1 1 0,5-5 0,-4 5 0,0 1 0,0 0 0,1 0 0,0 0 0,-1 0 0,1 1 0,0-1 0,0 1 0,0 0 0,-1 1 0,1-1 0,0 1 0,8 1 0,-9-1 0,254 9 0,-248-8 0,-1 0 0,1 0 0,-1 1 0,1 1 0,-1 0 0,0 0 0,15 8 0,-19-9 0,-1 1 0,0 0 0,0-1 0,0 2 0,-1-1 0,1 0 0,-1 1 0,0-1 0,0 1 0,0 0 0,0 0 0,-1 0 0,1 1 0,-1-1 0,0 1 0,2 8 0,4 19 0,-3 1 0,0 0 0,-2 0 0,-1 36 0,-1-54 0,1 1 0,0 0 0,1-1 0,1 1 0,7 17 0,-5-14 0,0 0 0,5 36 0,-10-48 0,0-1 0,-1 0 0,0 1 0,0-1 0,0 1 0,-1-1 0,0 0 0,-1 1 0,1-1 0,-1 0 0,0 0 0,-5 11 0,3-12 0,0-1 0,1 1 0,-1-1 0,-1 0 0,1 0 0,-1 0 0,1-1 0,-1 0 0,0 0 0,0 0 0,-1 0 0,1-1 0,0 0 0,-10 3 0,-23 4-227,0-1-1,-1-1 1,0-3-1,0-1 1,-61-3-1,77-1-6598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9:5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24575,'0'-1'0,"0"0"0,0 1 0,1-1 0,-1 1 0,0-1 0,0 0 0,1 1 0,-1-1 0,0 1 0,1-1 0,-1 1 0,0-1 0,1 1 0,-1-1 0,1 1 0,-1-1 0,1 1 0,-1 0 0,1-1 0,-1 1 0,1 0 0,-1-1 0,1 1 0,0 0 0,-1 0 0,1 0 0,-1-1 0,1 1 0,0 0 0,0 0 0,29-16 0,55-8 0,0 4 0,143-15 0,-82 14 0,121-26 0,-9 13 0,-87 15 0,313-19 0,3 36 0,122-5 0,742-10 0,-915 19 0,-415-2 14,-1 2-1,1 0 0,-1 1 0,0 1 1,0 0-1,0 2 0,-1 0 1,21 11-1,-12-3-310,-1 1 0,-1 2 0,0 1 0,37 33 0,-33-24-6529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8:33:42.5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0,'0'0,"-1"0,0 0,1 1,-1-1,0 0,1 0,-1 1,0-1,1 0,-1 1,1-1,-1 1,0-1,1 1,-1-1,1 1,0-1,-1 1,1-1,-1 1,1 0,0-1,-1 1,1-1,0 1,-1 1,-4 22,3-16,-59 336,32-189,13-80,10-19,1 106,5-144,2-69,3 0,13-60,35-99,-43 172,-1 0,6-71,-13 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0:59:5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24575,'49'66'0,"-4"-1"0,-24-38 0,-2 2 0,-1 1 0,20 42 0,-37-69 0,0 0 0,0 0 0,0 0 0,-1 1 0,1-1 0,-1 0 0,0 0 0,1 1 0,-1-1 0,-1 0 0,1 0 0,0 1 0,-1-1 0,0 0 0,0 0 0,0 0 0,0 0 0,0 0 0,0 0 0,-1 0 0,0 0 0,1 0 0,-1 0 0,0-1 0,-1 1 0,1-1 0,0 0 0,-1 1 0,1-1 0,-1 0 0,1-1 0,-1 1 0,0 0 0,-4 1 0,-8 5 0,0-2 0,-1 0 0,0-1 0,0 0 0,-22 3 0,-76 6-1365,70-13-5461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3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24575,'26'30'0,"-1"2"0,-2 0 0,33 64 0,23 31 0,-78-124 0,1-1 0,-1 1 0,1-1 0,0 0 0,0 0 0,0 0 0,0 0 0,0 0 0,0 0 0,0-1 0,1 1 0,-1-1 0,1 1 0,-1-1 0,1 0 0,0 0 0,-1 0 0,1 0 0,0-1 0,0 1 0,-1-1 0,1 1 0,0-1 0,0 0 0,0 0 0,3-1 0,-3 0 0,1-1 0,-1 1 0,0-1 0,1 0 0,-1 0 0,0 0 0,0 0 0,0-1 0,-1 1 0,1-1 0,-1 0 0,1 0 0,-1 0 0,0 0 0,0 0 0,0 0 0,-1 0 0,1-1 0,-1 1 0,2-4 0,12-43-455,-2 0 0,12-96 0,-22 124-6371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3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24575,'0'534'-1365,"0"-513"-5461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3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24575,'62'2'0,"-39"0"0,0-1 0,0-1 0,0-1 0,44-9 0,-63 9 0,0 0 0,0-1 0,0 0 0,0 0 0,0 0 0,-1 0 0,1-1 0,-1 1 0,0-1 0,1 0 0,-1 0 0,-1 0 0,1 0 0,0-1 0,-1 1 0,0-1 0,1 0 0,-1 1 0,-1-1 0,1 0 0,-1 0 0,1 0 0,-1 0 0,0 0 0,0-1 0,-1 1 0,1-7 0,-1 7 0,0 0 0,0 1 0,-1-1 0,1 0 0,-1 0 0,0 0 0,0 0 0,0 0 0,0 1 0,-1-1 0,0 1 0,0-1 0,0 1 0,0-1 0,0 1 0,0 0 0,-1 0 0,0 0 0,1 0 0,-1 1 0,0-1 0,0 1 0,-1-1 0,1 1 0,0 0 0,-1 1 0,0-1 0,1 0 0,-8-1 0,7 2 0,-1 0 0,0 0 0,0 0 0,0 0 0,1 1 0,-1 0 0,0 0 0,0 0 0,0 1 0,0-1 0,0 1 0,0 0 0,1 1 0,-1-1 0,1 1 0,-1 0 0,-6 4 0,6-2 0,-1 0 0,2 0 0,-1 1 0,0 0 0,1 0 0,0 0 0,0 0 0,0 1 0,1-1 0,0 1 0,-4 10 0,0 6 0,0-1 0,2 1 0,0 0 0,2 1 0,0-1 0,1 36 0,2-36 0,0-7 0,0 0 0,0 1 0,2-1 0,6 29 0,-7-39 0,1 0 0,0-1 0,0 1 0,0-1 0,1 0 0,-1 0 0,1 0 0,0 0 0,1 0 0,-1 0 0,0-1 0,1 0 0,0 1 0,0-1 0,0-1 0,0 1 0,0-1 0,1 1 0,7 2 0,5-1-38,0 1 0,1-2-1,-1 0 1,1-1-1,0-1 1,0-1 0,0-1-1,18-2 1,-1 1-982,-12 1-5806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3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24575,'-1'16'0,"0"-1"0,-8 31 0,6-37 0,1 1 0,0 0 0,0 0 0,1 1 0,0-1 0,1 0 0,0 0 0,3 18 0,-2-26 0,0 1 0,0-1 0,1 0 0,-1 1 0,1-1 0,-1 0 0,1 0 0,0 0 0,-1 0 0,1-1 0,0 1 0,0 0 0,0-1 0,1 1 0,-1-1 0,0 0 0,1 0 0,-1 0 0,0 0 0,1 0 0,-1 0 0,1 0 0,0-1 0,-1 0 0,6 1 0,10 0 0,0 0 0,32-3 0,-15 0 0,-32 2 0,0 0 0,0 1 0,0-1 0,0 1 0,-1-1 0,1 1 0,0 0 0,0 0 0,-1 0 0,1 1 0,0-1 0,-1 1 0,1-1 0,-1 1 0,0 0 0,0 0 0,0 0 0,0 0 0,0 0 0,0 0 0,0 1 0,0-1 0,-1 1 0,0-1 0,1 1 0,-1 0 0,0-1 0,0 1 0,0 0 0,-1 0 0,1 0 0,-1 0 0,1 5 0,0 10 0,0-1 0,-2 1 0,0 0 0,-4 23 0,4-33 0,0-5 0,0 0 0,1 0 0,-1-1 0,-1 1 0,1 0 0,0 0 0,-1-1 0,1 1 0,-1-1 0,0 0 0,0 1 0,0-1 0,0 0 0,0 0 0,0 0 0,0 0 0,-1 0 0,1-1 0,-1 1 0,0-1 0,1 0 0,-1 1 0,0-1 0,0-1 0,0 1 0,1 0 0,-1-1 0,0 1 0,-4-1 0,-12 2 0,-1-1 0,1 0 0,-29-5 0,17 2 0,20 2-114,-1-1 1,0 0-1,1-1 0,0 0 0,-1-1 1,1 0-1,0 0 0,0-2 0,1 1 1,-1-1-1,-16-12 0,8 4-6712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4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24575,'0'8'0,"0"7"0,-4 13 0,-2 14 0,-3 9 0,-5 3 0,0-3 0,-1-2 0,1-5 0,0-11 0,1-10-8191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178 634 24575,'-6'-1'0,"0"0"0,0 0 0,0-1 0,0 0 0,0 0 0,0 0 0,1-1 0,-1 1 0,1-1 0,0-1 0,0 1 0,0-1 0,0 0 0,1 0 0,-1 0 0,1-1 0,0 0 0,0 1 0,1-2 0,-6-8 0,0-1 0,1 0 0,0-1 0,1 0 0,1 0 0,0-1 0,-4-19 0,5 7 0,1 0 0,2-1 0,1-48 0,2 60 0,0 0 0,2 1 0,0-1 0,1 1 0,0 0 0,2 0 0,9-21 0,-11 32 0,0 0 0,1 0 0,-1 0 0,1 1 0,1 0 0,-1 0 0,1 0 0,0 1 0,0-1 0,0 2 0,0-1 0,1 1 0,0-1 0,-1 2 0,13-4 0,2 0 0,0 1 0,0 1 0,1 0 0,22 1 0,-24 1 0,-5 1 0,1 0 0,-1 1 0,30 4 0,-41-3 0,-1 0 0,0-1 0,0 1 0,1 0 0,-1 1 0,0-1 0,0 1 0,0-1 0,0 1 0,0 0 0,0 0 0,-1 0 0,1 0 0,-1 0 0,1 1 0,-1-1 0,0 1 0,0 0 0,0 0 0,0 0 0,-1 0 0,1 0 0,1 4 0,13 37 0,-1 0 0,-3 2 0,-1-1 0,-3 2 0,5 77 0,-13-120 0,0 1 0,0-1 0,-1 1 0,1-1 0,-1 1 0,0-1 0,0 0 0,-1 0 0,1 1 0,-1-1 0,0 0 0,0 0 0,0 0 0,-1-1 0,1 1 0,-1 0 0,0-1 0,0 0 0,0 0 0,-6 5 0,-3-1 0,1 0 0,-1-2 0,0 1 0,0-1 0,-21 4 0,6 0 0,4 0 0,0 1 0,-22 13 0,30-14 0,-1-1 0,0 0 0,0-2 0,0 1 0,-33 6 0,22-8-1365,4 1-5461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4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24575,'3'0'0,"0"1"0,0 0 0,-1 0 0,1 0 0,0 0 0,0 0 0,-1 1 0,1-1 0,-1 1 0,4 3 0,5 2 0,149 96 0,-84-52 0,151 76 0,-150-95 0,2-4 0,2-3 0,91 16 0,252 23 0,-258-43 0,36 7 0,410 50 0,8-42 0,504-41 0,-1099 5 0,6 1 0,-1-2 0,47-7 0,-68 7 0,0-1 0,-1-1 0,1 1 0,0-2 0,-1 1 0,0-1 0,0 0 0,0-1 0,0 1 0,-1-2 0,0 1 0,0-1 0,7-7 0,6-11 0,1 2 0,2 0 0,0 2 0,1 0 0,0 2 0,2 0 0,41-20 0,6 6 0,-46 21 0,0-1 0,-1 0 0,0-2 0,-1-1 0,45-37 0,-13-6-1365,-38 34-5461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4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24575,'28'2'0,"0"1"0,33 7 0,-10-1 0,-48-8 0,0 0 0,-1 0 0,1 0 0,0 0 0,0 1 0,-1-1 0,1 1 0,-1 0 0,1 0 0,-1 0 0,0 0 0,0 0 0,0 0 0,0 0 0,0 1 0,0-1 0,-1 1 0,1-1 0,-1 1 0,1 0 0,-1 0 0,0 0 0,0-1 0,0 1 0,-1 0 0,1 0 0,-1 0 0,0 0 0,0 4 0,2 10 0,-2 0 0,0-1 0,-5 30 0,1-12-227,-2 0-1,-1 0 1,-2-1-1,-1-1 1,-20 43-1,13-44-6598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4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24575,'5'-3'0,"0"0"0,0 0 0,0 1 0,1-1 0,-1 1 0,1 1 0,0-1 0,-1 1 0,1 0 0,0 0 0,8 0 0,15-3 0,-11 0 0,-6 0 0,0 1 0,1 1 0,-1 0 0,23 0 0,-32 2 0,-1 0 0,1 1 0,0-1 0,-1 0 0,1 1 0,-1 0 0,1-1 0,-1 1 0,0 0 0,1 1 0,-1-1 0,0 0 0,0 0 0,1 1 0,-1 0 0,0-1 0,-1 1 0,1 0 0,0 0 0,0 0 0,-1 0 0,1 0 0,-1 0 0,0 0 0,0 1 0,1-1 0,-1 0 0,-1 1 0,2 2 0,-1 0 0,1 1 0,-1-1 0,0 0 0,0 1 0,-1-1 0,0 1 0,0-1 0,0 1 0,-1-1 0,1 1 0,-1-1 0,-1 0 0,1 1 0,-1-1 0,0 0 0,0 0 0,0 0 0,-1 0 0,0 0 0,0-1 0,0 1 0,0-1 0,-7 7 0,5-7 0,0 0 0,0 0 0,-1-1 0,1 1 0,-1-1 0,0 0 0,0-1 0,0 0 0,0 0 0,-1 0 0,1 0 0,0-1 0,-1 0 0,1 0 0,-1-1 0,1 0 0,-1 0 0,1-1 0,-13-2 0,-4-6 0,23 8 0,-1 1 0,1 0 0,0 0 0,-1-1 0,1 1 0,0-1 0,0 1 0,-1 0 0,1-1 0,0 1 0,0-1 0,0 1 0,-1 0 0,1-1 0,0 1 0,0-1 0,0 1 0,0-1 0,0 1 0,0 0 0,0-1 0,0 1 0,0-1 0,0 1 0,0-1 0,0 1 0,1-1 0,-1 0 0,1 0 0,1-1 0,-1 0 0,1 1 0,-1-1 0,1 1 0,0 0 0,-1-1 0,1 1 0,0 0 0,0 0 0,0 0 0,0 0 0,0 1 0,0-1 0,0 1 0,0-1 0,4 0 0,18-2-455,0 1 0,33 1 0,-34 2-6371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8:33:44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0,'0'1262,"0"-1234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4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24575,'-4'0'0,"-10"0"0,-10 0 0,-10 0 0,-3 0 0,1 0 0,2 0 0,2 0 0,8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4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24575,'0'4'0,"0"5"0,0 2-8191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4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24575,'0'4'0,"8"2"0,7-1 0,5 0 0,3-2 0,2-2 0,5 0 0,1 0 0,4-1 0,0 0 0,2-1 0,-5 1-8191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0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564 607 24575,'-136'2'0,"-148"-5"0,276 3 0,0 0 0,0-1 0,0-1 0,0 1 0,0-1 0,0 0 0,1-1 0,-1 0 0,1 0 0,-12-8 0,15 8 0,1 0 0,-1 0 0,1-1 0,0 1 0,0-1 0,0 0 0,0 0 0,1 0 0,-1 0 0,1 0 0,0-1 0,1 1 0,-1-1 0,1 1 0,0-1 0,0 1 0,0-1 0,0 0 0,1-5 0,-2-18 0,1-1 0,1 1 0,1-1 0,2 1 0,1 0 0,12-48 0,-12 65 0,0 0 0,0 0 0,1 1 0,0 0 0,1-1 0,0 2 0,1-1 0,0 1 0,0 0 0,1 1 0,0-1 0,1 2 0,0-1 0,0 1 0,0 1 0,1-1 0,0 1 0,0 1 0,14-5 0,9-4 0,0 2 0,1 1 0,0 1 0,1 3 0,0 0 0,0 2 0,45 0 0,-59 5 0,0 1 0,-1 1 0,1 1 0,0 1 0,26 8 0,-39-9 0,0 0 0,-1 0 0,0 1 0,1 0 0,-1 0 0,-1 1 0,1 0 0,-1 0 0,0 0 0,0 1 0,0 0 0,-1 0 0,0 1 0,0-1 0,-1 1 0,7 13 0,4 9 0,-2 1 0,-1 0 0,-1 0 0,-1 2 0,-2-1 0,-2 1 0,0 0 0,1 63 0,-7-85 0,0 1 0,-1-1 0,0 0 0,0 1 0,-1-1 0,-1 0 0,0 0 0,0 0 0,-1 0 0,0-1 0,0 1 0,-1-1 0,-1 0 0,1-1 0,-2 1 0,1-1 0,-15 14 0,15-16 0,0 0 0,-1-1 0,1 0 0,-1 0 0,0 0 0,0-1 0,0 0 0,-1-1 0,0 1 0,1-2 0,-1 1 0,0-1 0,0 0 0,0 0 0,-1-1 0,1-1 0,0 1 0,0-1 0,-13-1 0,-1 1-117,-65-4 368,81 3-366,0 0-1,0 0 1,1 0 0,-1-1-1,0 0 1,1 0 0,0 0 0,-1-1-1,1 0 1,0 0 0,0 0-1,-4-5 1,-3-6-6711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8:33:46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0,'0'884,"0"-860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1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1189 24575,'0'-2'0,"1"0"0,-1 0 0,1 0 0,0 0 0,-1 0 0,1 0 0,0 0 0,0 0 0,0 1 0,1-1 0,-1 0 0,0 1 0,1-1 0,-1 1 0,1-1 0,-1 1 0,4-2 0,36-24 0,-33 22 0,115-60 0,163-60 0,-200 90 0,258-104 0,527-138 0,-598 203 0,146-33 0,-161 63 0,3 11 0,399 1 0,-63 6 0,411-47 0,-676 53 0,-12-3 0,450-21 0,1046 37 0,-994 11 0,22-6 0,838 5 0,-1064 47 0,-410-26 0,497 16 0,-348-25 0,235-1 0,-317-11 0,-134 7 0,199 37 0,-132-14 0,1013 107 0,-1016-113 0,-2 9 0,208 65 0,186 45 0,-415-92 0,243 109 0,-332-124-101,236 112-1163,-308-140-5562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1:2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24575,'6'2'0,"-1"-1"0,1 1 0,-1 0 0,0 0 0,0 1 0,0 0 0,0 0 0,-1 0 0,9 7 0,3 1 0,-1-1 0,2 0 0,0 2 0,0 0 0,-1 0 0,0 2 0,19 20 0,-32-30 0,0 0 0,-1 0 0,1 0 0,-1 0 0,1 0 0,-1 1 0,-1-1 0,1 1 0,-1-1 0,1 1 0,-1 0 0,0-1 0,-1 1 0,1 0 0,-1 0 0,0-1 0,-1 1 0,1 0 0,-1 0 0,1 0 0,-1-1 0,-1 1 0,1-1 0,-1 1 0,0-1 0,0 1 0,0-1 0,-5 8 0,-7 5 0,0 1 0,0-2 0,-2 0 0,0-1 0,-1 0 0,-24 16 0,16-13 0,1 2 0,-29 30 0,48-43-29,0 0 0,1 1 0,0 0 0,0 0-1,0 0 1,1 0 0,0 1 0,1-1 0,-3 17 0,0-3-1045,1-5-5752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1:2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24575,'4'-4'0,"1"2"0,1 7 0,-2 5 0,-1 6 0,-1 4 0,-1 3 0,-1 2 0,0 0 0,0 0 0,0-4-8191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1:3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345 538 24575,'-30'0'0,"-1"-2"0,-35-6 0,54 6 0,0 0 0,1-1 0,0-1 0,0 0 0,0-1 0,0 0 0,1 0 0,-18-13 0,19 12 0,0-1 0,0-1 0,1 0 0,0 0 0,0 0 0,1-1 0,0 0 0,-10-19 0,13 19 0,1 0 0,0 0 0,1 0 0,-1-1 0,2 1 0,-1-1 0,2 1 0,-1-1 0,1 0 0,0 1 0,3-11 0,-1 6 0,1 1 0,0 0 0,1 0 0,1 0 0,0 0 0,1 1 0,0 0 0,1 0 0,0 1 0,1-1 0,0 2 0,1-1 0,0 1 0,1 0 0,0 1 0,0 0 0,1 1 0,0 0 0,1 1 0,-1 0 0,1 1 0,1 0 0,-1 1 0,1 0 0,0 1 0,0 0 0,0 1 0,1 1 0,-1 0 0,1 1 0,20 0 0,-5 2 0,-16-1 0,1 0 0,0 1 0,23 5 0,-33-4 0,0-1 0,0 0 0,0 1 0,-1 0 0,1 0 0,0 0 0,-1 0 0,1 0 0,-1 1 0,0-1 0,0 1 0,0 0 0,0 0 0,0 1 0,-1-1 0,4 6 0,13 23 0,-2 1 0,-1 0 0,19 58 0,-32-80 0,1 0 0,-2 0 0,1 1 0,-2-1 0,0 1 0,0-1 0,-1 1 0,0-1 0,-1 1 0,0-1 0,-1 1 0,0-1 0,-1 0 0,0 0 0,-9 20 0,9-27 0,0 1 0,-1-1 0,1 0 0,-1 0 0,0 0 0,0 0 0,0-1 0,0 0 0,-1 0 0,1 0 0,-1 0 0,0-1 0,0 1 0,0-1 0,-8 2 0,-11 2 0,1-1 0,-32 4 0,6-2 0,-27 3-1365,50-8-5461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1:35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24575,'0'13'0,"0"15"0,-8 21 0,-8 9 0,-4-1 0,-7 3 0,1 3 0,-4-5 0,4-8 0,6-9 0,6-7 0,6-9-8191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1:3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24575,'3'1'0,"1"0"0,-1 0 0,0 1 0,0-1 0,0 1 0,0 0 0,0 0 0,0 0 0,0 0 0,-1 1 0,5 4 0,2 1 0,44 36 0,188 170 0,-233-206 0,-2-1 0,1 0 0,-1-1 0,2 0 0,10 8 0,-18-14 0,1 1 0,0 0 0,0-1 0,0 1 0,0-1 0,0 0 0,0 1 0,-1-1 0,1 0 0,0 1 0,0-1 0,0 0 0,0 0 0,0 0 0,0 0 0,0 0 0,0 0 0,0 0 0,0 0 0,0 0 0,0-1 0,0 1 0,0 0 0,0-1 0,0 1 0,0-1 0,0 1 0,0-1 0,-1 1 0,1-1 0,0 1 0,0-1 0,-1 0 0,1 1 0,0-1 0,-1 0 0,1 0 0,0 0 0,-1 1 0,1-1 0,-1 0 0,0 0 0,1 0 0,-1 0 0,0 0 0,1 0 0,-1 0 0,0 0 0,0-2 0,7-32 0,-1-1 0,1-57 0,-4 39 0,-1-10 38,-2 39-506,2 0 1,3-25-1,0 28-6358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1:3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 24575,'-5'0'0,"-1"1"0,1 0 0,0 1 0,-1-1 0,1 1 0,0 0 0,0 0 0,0 0 0,0 1 0,0 0 0,0 0 0,1 0 0,-1 0 0,-5 7 0,-7 7 0,-31 38 0,36-40 0,2-2 0,0 1 0,1 0 0,0 0 0,1 1 0,0 0 0,2 0 0,0 1 0,0 0 0,-3 19 0,7-25 0,1 0 0,0 0 0,0 0 0,1 0 0,0 1 0,1-1 0,0 0 0,1 0 0,0 0 0,0 0 0,1 0 0,1 0 0,-1-1 0,2 1 0,-1-1 0,7 10 0,-2-6 0,0 1 0,1-1 0,0-1 0,1 0 0,0-1 0,1 0 0,26 18 0,-32-25 0,0-1 0,0 0 0,1 0 0,-1 0 0,1-1 0,0 0 0,-1-1 0,1 0 0,0 0 0,0 0 0,0-1 0,0 0 0,0 0 0,0 0 0,0-1 0,0 0 0,0-1 0,0 0 0,0 0 0,10-5 0,-8 4 0,0-1 0,-1 0 0,1-1 0,-1 0 0,0 0 0,-1 0 0,0-1 0,1-1 0,-2 1 0,1-1 0,-1 0 0,8-11 0,-9 8 0,0 1 0,-1-2 0,0 1 0,0 0 0,-1-1 0,0 0 0,-1 1 0,0-1 0,-1 0 0,0-15 0,0 2 0,0-1 0,0 0 0,-2 1 0,-6-47 0,5 64 0,1 1 0,-1 0 0,0-1 0,-1 1 0,1 0 0,-1 0 0,-1 0 0,1 0 0,-1 1 0,0-1 0,0 1 0,0 0 0,-1 0 0,0 0 0,0 1 0,0 0 0,0 0 0,-1 0 0,-6-3 0,-35-16-682,-55-17-1,77 31-6143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24575,'5'-1'0,"0"1"0,1 1 0,-1-1 0,0 1 0,0 0 0,0 0 0,0 0 0,0 1 0,0-1 0,0 1 0,-1 1 0,7 3 0,-5-2 0,0 1 0,-1 1 0,0-1 0,0 1 0,-1 0 0,1 0 0,-1 0 0,4 9 0,11 22 0,-2 1 0,-1 1 0,-2 1 0,-1 0 0,-3 0 0,-1 1 0,4 52 0,-1 297 0,-12-302 0,-1-74 11,0 1 0,-1-1 0,0 0 0,-1 0 0,0 0 0,-1 0-1,-1 0 1,-1-1 0,1 0 0,-12 18 0,1-6-308,-1-2 0,-2 1 0,0-2 0,-23 21 0,18-20-6529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1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24575,'-15'0'0,"0"0"0,0 1 0,1 1 0,-1 0 0,0 1 0,0 0 0,1 1 0,0 1 0,0 0 0,0 1 0,1 1 0,-1 0 0,2 1 0,-1 0 0,1 1 0,-21 19 0,21-14 0,-1-1 0,2 2 0,0 0 0,-17 30 0,22-33 0,1 0 0,1-1 0,0 1 0,1 0 0,0 1 0,1-1 0,0 1 0,0 13 0,2-12 0,-1 0 0,2 0 0,3 20 0,-3-30 0,0 1 0,0-1 0,0 0 0,1 0 0,0 0 0,0 0 0,0 0 0,0 0 0,1-1 0,-1 1 0,1-1 0,0 1 0,0-1 0,0 0 0,4 2 0,9 6 0,0-1 0,1 0 0,0-1 0,0-1 0,1-1 0,21 6 0,-11-6 0,-1-1 0,1-1 0,45 1 0,-63-6 0,0 0 0,1-1 0,-1-1 0,0 0 0,0 0 0,0-1 0,0 0 0,0-1 0,0 0 0,12-8 0,-10 5 0,-1 0 0,1-1 0,-2-1 0,1 0 0,-1 0 0,-1-1 0,13-16 0,-17 19 0,-1 1 0,0-1 0,-1 0 0,0-1 0,0 1 0,-1-1 0,1 1 0,-2-1 0,1 0 0,-1 1 0,0-1 0,-1 0 0,1 0 0,-3-11 0,2 13 0,-1 0 0,0 0 0,0 1 0,-1-1 0,1 0 0,-1 0 0,-1 1 0,1 0 0,-1-1 0,0 1 0,0 0 0,0 0 0,-1 0 0,0 1 0,0-1 0,0 1 0,0 0 0,-1 0 0,-7-4 0,-7-3 0,0 1 0,-1 1 0,-1 1 0,1 1 0,-1 1 0,-1 1 0,1 1 0,-1 0 0,-34 0 0,49 4-97,0 0-1,1-1 1,-1 0-1,0 0 1,0 0-1,1-1 1,-1 0-1,1 0 1,0-1-1,0 1 1,-1-1-1,2-1 0,-12-7 1,-1-5-6729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0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24575,'-1'1'0,"1"-1"0,-1 1 0,0-1 0,0 1 0,0-1 0,0 1 0,0 0 0,1-1 0,-1 1 0,0 0 0,0 0 0,1-1 0,-1 1 0,1 0 0,-1 0 0,1 0 0,-1 0 0,1 0 0,-1 0 0,1 0 0,0 1 0,-11 31 0,6-17 0,2-8 0,-1 1 0,0 0 0,1 0 0,0 1 0,1 0 0,-3 18 0,5-25 0,0 0 0,0 0 0,1 1 0,-1-1 0,1 0 0,0 0 0,0 0 0,0-1 0,0 1 0,0 0 0,1 0 0,-1-1 0,1 1 0,0 0 0,-1-1 0,1 0 0,1 1 0,-1-1 0,0 0 0,0 0 0,1 0 0,-1 0 0,5 1 0,1 2 0,1 0 0,0-1 0,0 0 0,0-1 0,1 0 0,-1-1 0,1 0 0,-1 0 0,12 0 0,13 0 0,44-5 0,-48 1 0,57 4 0,-67 0-1365,-5-2-5461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0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24 24575,'2'-2'0,"0"-1"0,0 1 0,0 0 0,1 1 0,-1-1 0,1 0 0,-1 1 0,1-1 0,-1 1 0,1 0 0,0 0 0,0 0 0,0 0 0,0 0 0,0 1 0,-1 0 0,1-1 0,0 1 0,0 0 0,0 0 0,0 0 0,0 1 0,0-1 0,0 1 0,0 0 0,0 0 0,0 0 0,-1 0 0,1 0 0,0 0 0,-1 1 0,1-1 0,-1 1 0,1 0 0,-1 0 0,0 0 0,0 0 0,0 0 0,0 0 0,0 1 0,0-1 0,0 1 0,-1-1 0,1 1 0,-1-1 0,0 1 0,0 0 0,0 0 0,0 0 0,-1 0 0,1 3 0,-1-1 0,0 0 0,0 0 0,-1-1 0,0 1 0,0 0 0,0 0 0,0-1 0,-1 1 0,0 0 0,0-1 0,0 0 0,0 1 0,-1-1 0,0 0 0,0 0 0,0-1 0,0 1 0,-1-1 0,1 1 0,-1-1 0,0 0 0,0 0 0,0-1 0,0 1 0,0-1 0,-6 2 0,-13 7 0,-1-1 0,1-1 0,-39 9 0,56-17 0,18-2 0,1 0 0,0 0 0,23 3 0,1-1 0,140-1-1365,-147 0-5461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347 467 24575,'-4'3'0,"0"-1"0,0 1 0,0-1 0,0 0 0,0 0 0,0 0 0,0 0 0,-1-1 0,1 0 0,0 0 0,-1 0 0,-7 0 0,-63 1 0,50-2 0,-3 0 0,15 1 0,0 0 0,0-2 0,0 1 0,1-2 0,-21-3 0,30 4 0,0-1 0,0 1 0,0 0 0,0-1 0,0 1 0,1-1 0,-1 0 0,0 0 0,1 0 0,-1 0 0,1-1 0,0 1 0,0 0 0,0-1 0,0 0 0,0 1 0,0-1 0,1 0 0,-1 0 0,1 0 0,0 0 0,0 0 0,0-1 0,1 1 0,-1 0 0,0-5 0,-3-52 0,3 1 0,9-88 0,-8 139 0,1-1 0,0 1 0,1 0 0,0 0 0,0 0 0,0 0 0,1 1 0,1-1 0,-1 1 0,1 0 0,0-1 0,8-8 0,-8 12 0,0 0 0,0 0 0,0 1 0,0 0 0,0 0 0,1 0 0,-1 1 0,1-1 0,0 1 0,0 0 0,0 0 0,0 1 0,0 0 0,0 0 0,1 0 0,-1 0 0,0 1 0,1 0 0,-1 0 0,7 1 0,0 1 0,0 0 0,0 1 0,0 0 0,-1 1 0,0 0 0,1 1 0,-2 0 0,1 1 0,0 0 0,-1 0 0,-1 1 0,1 1 0,-1 0 0,0 0 0,-1 1 0,0 0 0,0 0 0,-1 1 0,0 0 0,-1 0 0,0 1 0,0-1 0,-1 1 0,-1 1 0,0-1 0,0 0 0,-1 1 0,-1 0 0,0 0 0,0 0 0,-1 14 0,-2-15 7,0-1 1,-1 1-1,-1 0 0,1 0 0,-2-1 0,1 0 0,-1 1 1,-1-1-1,0-1 0,0 1 0,-1-1 0,0 0 0,-1 0 1,0-1-1,-9 9 0,-14 11-446,-1-1 0,-57 38 0,82-61 276,-14 10-6663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1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24575,'0'9'0,"5"3"0,1 14 0,4 21 0,1 13 0,3 4 0,0 1 0,-4-5 0,-2-5 0,-4-5 0,3-8 0,0-6 0,-1 1 0,-2-2 0,-1-2 0,-2-2 0,0-6-8191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1 539 24575,'1'-3'0,"0"0"0,0 0 0,0 1 0,1-1 0,-1 0 0,1 1 0,0-1 0,-1 1 0,1-1 0,0 1 0,1 0 0,-1 0 0,0 0 0,5-3 0,-3 2 0,23-18 0,1 1 0,0 1 0,2 2 0,61-26 0,137-35 0,-93 46 0,186-20 0,-139 26 0,937-128 0,-1085 150 0,405-26 0,2 33 0,-158 1 0,-117-6 0,161 4 0,-290 4 0,0 1 0,-1 1 0,0 3 0,-1 0 0,47 23 0,29 9 0,-24-9 0,141 78 0,-136-71 0,-65-30 0,-1 1 0,0 1 0,30 20 0,37 31-1365,-66-46-5461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24575,'15'18'0,"-1"0"0,20 34 0,6 8 0,-2-14 0,-24-31 0,-2 0 0,1 1 0,-2 1 0,14 26 0,-24-41 0,0-1 0,0 1 0,0 0 0,-1 0 0,1 0 0,-1 0 0,1 0 0,-1-1 0,0 1 0,1 0 0,-1 0 0,0 0 0,0 0 0,-1 0 0,1 0 0,0 0 0,-1 0 0,1 0 0,-1 0 0,1 0 0,-1 0 0,0-1 0,0 1 0,-2 2 0,1-1 0,-1 0 0,0-1 0,0 1 0,0-1 0,0 0 0,-1 0 0,1 0 0,-1 0 0,1-1 0,-1 1 0,-6 1 0,-10 1 0,-1 0 0,1-1 0,-34 0 0,52-3 0,-25 2-112,1 2 0,0 1 0,0 1 0,0 1 0,-29 12 0,35-12-581,-8 2-6133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24575,'4'-4'0,"5"2"0,2 11 0,-1 7 0,-3 13 0,-2 7 0,-3 4 0,0 0 0,-2-2 0,0-5 0,0-6-8191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368 490 24575,'-22'0'0,"0"-1"0,0 0 0,0-2 0,0-1 0,-23-6 0,34 6 0,0 0 0,1-1 0,-1 0 0,1-1 0,0 0 0,0 0 0,1-1 0,0 0 0,0-1 0,1 0 0,-11-12 0,7 5 0,0 0 0,1 0 0,0-1 0,-10-21 0,17 28 0,1 0 0,0 0 0,1-1 0,0 1 0,0 0 0,1-1 0,0 0 0,1 1 0,0-1 0,1-13 0,0 13 0,0 0 0,1-1 0,0 1 0,0 0 0,1 1 0,1-1 0,0 0 0,0 1 0,0 0 0,8-11 0,-8 16 0,-1 0 0,1-1 0,0 1 0,1 1 0,-1-1 0,1 1 0,-1-1 0,1 1 0,0 1 0,0-1 0,0 1 0,1 0 0,-1 0 0,0 0 0,1 1 0,0 0 0,-1 0 0,1 0 0,10 1 0,277 5 0,-288-5 0,-1 0 0,0 0 0,1 1 0,-1 0 0,0-1 0,0 1 0,1 1 0,-1-1 0,0 1 0,0-1 0,0 1 0,-1 0 0,1 1 0,0-1 0,-1 1 0,7 5 0,-6-3 0,0 0 0,0 1 0,0-1 0,-1 1 0,1 0 0,-2 0 0,1 0 0,0 1 0,2 12 0,0 9 0,-1 0 0,-2 1 0,-1-1 0,-2 33 0,0-42 0,1 0 0,0-10 0,0 1 0,-1 0 0,1 0 0,-2-1 0,0 1 0,-3 10 0,4-17 0,-1 0 0,0 0 0,1 0 0,-1 0 0,0 0 0,-1 0 0,1-1 0,0 1 0,-1-1 0,0 0 0,1 1 0,-1-1 0,0 0 0,0-1 0,0 1 0,0 0 0,0-1 0,-1 0 0,1 0 0,0 0 0,-5 1 0,-145 23 100,106-20-832,-81 21-1,109-20-6093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24575,'0'949'0,"0"-934"0,-1 0 0,-1-1 0,0 1 0,-1 0 0,-1-1 0,0 1 0,-1-1 0,-12 24 0,-3-1 0,-47 61 0,63-93-105,-1 0 0,1 0 0,-1 0 0,-1 0 0,1-1 0,-1 0 0,1 0 0,-1-1 0,0 1 0,-1-1 0,1 0 0,-10 2 0,-7 3-6721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24575,'-1'33'0,"-1"0"0,-9 49 0,10-80 0,1 0 0,-1 1 0,1-1 0,0 0 0,0 0 0,0 0 0,0 1 0,0-1 0,1 0 0,-1 0 0,1 0 0,-1 0 0,1 0 0,0 0 0,0 0 0,0 0 0,0 0 0,0 0 0,0 0 0,2 2 0,0-1 0,0-1 0,0 1 0,0-1 0,0 0 0,1 0 0,-1-1 0,0 1 0,1-1 0,0 1 0,-1-1 0,5 1 0,14 1 0,-1 0 0,0-2 0,36-1 0,-22-1 0,112 20-1365,-128-18-5461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5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24575,'70'-1'0,"79"3"0,-147-2 0,0 0 0,0 0 0,0 0 0,0 1 0,0-1 0,1 1 0,-1 0 0,0 0 0,0-1 0,0 1 0,-1 1 0,1-1 0,0 0 0,0 0 0,0 1 0,-1-1 0,1 0 0,-1 1 0,1 0 0,-1-1 0,3 5 0,-3-3 0,0 1 0,0-1 0,0 1 0,0-1 0,0 1 0,-1-1 0,1 1 0,-1 0 0,0-1 0,0 1 0,-1 0 0,0 3 0,-1 4 0,-1 1 0,0-1 0,-1 0 0,0-1 0,-1 1 0,0-1 0,-8 13 0,-2-4 0,-1-1 0,-1 0 0,0-2 0,-1 0 0,-34 23 0,12-9 0,40-30 0,0 0 0,-1 0 0,1 0 0,0 1 0,0-1 0,0 0 0,-1 0 0,1 0 0,0 0 0,0 0 0,0 0 0,0 0 0,-1 1 0,1-1 0,0 0 0,0 0 0,0 0 0,0 0 0,0 1 0,0-1 0,-1 0 0,1 0 0,0 0 0,0 1 0,0-1 0,0 0 0,0 0 0,0 0 0,0 1 0,0-1 0,0 0 0,0 0 0,0 0 0,0 1 0,0-1 0,0 0 0,0 0 0,0 1 0,0-1 0,0 0 0,0 0 0,1 0 0,-1 0 0,0 1 0,0-1 0,0 0 0,0 0 0,0 0 0,0 1 0,1-1 0,14 3 0,21-3 0,250-39-1365,-260 34-5461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5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364 459 24575,'-8'1'0,"0"1"0,0 0 0,0 0 0,1 1 0,-1 0 0,1 0 0,0 1 0,-13 8 0,-17 8 0,24-15 0,-1-1 0,1 0 0,-1-1 0,0 0 0,0-1 0,0 0 0,-1-1 0,1-1 0,0 0 0,-20-4 0,30 3 0,1-1 0,-1 1 0,1-1 0,-1 0 0,1-1 0,0 1 0,0-1 0,0 1 0,0-1 0,0 0 0,1 0 0,-1 0 0,1 0 0,0 0 0,0-1 0,0 1 0,0-1 0,0 0 0,1 1 0,0-1 0,0 0 0,-1-6 0,-3-10 0,1 1 0,2-1 0,-2-23 0,6-226 0,-2 266 0,0 0 0,1 0 0,-1 0 0,1 0 0,0 0 0,0 0 0,0 0 0,0 0 0,1 1 0,-1-1 0,1 0 0,-1 1 0,1 0 0,0-1 0,0 1 0,0 0 0,1 0 0,-1 0 0,0 0 0,1 0 0,-1 0 0,1 1 0,-1-1 0,1 1 0,0 0 0,0 0 0,0 0 0,4-1 0,10-1 0,0 0 0,-1 1 0,1 1 0,22 2 0,33-5 0,-56 1 0,1 0 0,-1 0 0,1 2 0,32 0 0,-42 2 0,1 0 0,-1 1 0,1 0 0,-1 0 0,0 0 0,0 1 0,0 0 0,0 0 0,-1 1 0,1 0 0,-1 0 0,0 0 0,7 7 0,3 5 0,-1 0 0,-1 1 0,-1 1 0,0 0 0,-2 0 0,0 1 0,-1 1 0,0 0 0,-2 0 0,0 1 0,-2 0 0,0 0 0,-2 1 0,0-1 0,-1 1 0,-1 0 0,-2 35 0,0-52 0,-1 1 0,0-1 0,0 0 0,0 1 0,-1-1 0,1 0 0,-1 0 0,-1 0 0,1 0 0,-1-1 0,0 1 0,0 0 0,0-1 0,0 0 0,-7 6 0,4-4 0,-1-1 0,0 0 0,-1 0 0,1-1 0,-1 0 0,0 0 0,0-1 0,-16 5 0,-5-2 0,0-1 0,0-1 0,-1-2 0,-46-1 0,62-2-170,-1 0-1,1 1 0,-1 1 1,1 1-1,-1 0 0,1 1 1,-27 8-1,17 0-6655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3:5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1 24575,'-8'10'0,"0"0"0,1 1 0,0 0 0,1 0 0,0 1 0,-5 12 0,-13 26 0,-36 61 0,6 3 0,-65 190 0,46-127-47,45-116-1271,15-29-5508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1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24575,'4'0'0,"8"0"0,5 0 0,0-4 0,1-3 0,4-3 0,1-1 0,3-3 0,5 0 0,-2 4-8191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3:5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24575,'1'23'0,"1"1"0,1-1 0,1 0 0,1 0 0,1 0 0,14 33 0,67 126 0,-31-72 0,35 72 0,-91-181 0,0-1 0,0 0 0,0 0 0,0 1 0,0-1 0,0 0 0,0 0 0,0 1 0,1-1 0,-1 0 0,0 0 0,0 1 0,0-1 0,0 0 0,0 0 0,1 0 0,-1 1 0,0-1 0,0 0 0,0 0 0,0 0 0,1 0 0,-1 1 0,0-1 0,0 0 0,1 0 0,-1 0 0,0 0 0,0 0 0,1 0 0,-1 0 0,0 0 0,0 0 0,1 0 0,-1 0 0,0 0 0,0 0 0,1 0 0,-1 0 0,0 0 0,0 0 0,1 0 0,-1 0 0,0 0 0,0 0 0,1 0 0,-1 0 0,0-1 0,0 1 0,1 0 0,7-19 0,2-35 0,-9 48 0,22-118 0,10-82 0,-29 134-1365,-3 41-5461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3:5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167 124 24575,'1'0'0,"-1"1"0,1-1 0,0 1 0,-1-1 0,1 1 0,0-1 0,-1 1 0,1-1 0,-1 1 0,1 0 0,0-1 0,-1 1 0,0 0 0,1-1 0,-1 1 0,1 0 0,-1 0 0,0-1 0,0 1 0,1 0 0,-1 0 0,0 0 0,0-1 0,0 1 0,0 0 0,0 0 0,0 0 0,0 0 0,0-1 0,0 1 0,-1 1 0,-1 35 0,1-29 0,-4 23 0,-1 0 0,-20 59 0,2-11 0,17-42 0,0 0 0,3 0 0,1 0 0,1 0 0,6 56 0,-4-89 0,0-1 0,0 0 0,1 1 0,0-1 0,-1 0 0,1 1 0,0-1 0,1 0 0,-1 0 0,0 0 0,1 0 0,0 0 0,0 0 0,0-1 0,0 1 0,0-1 0,0 1 0,1-1 0,-1 0 0,4 3 0,-3-4 0,-1 0 0,1 0 0,0 0 0,0 0 0,0-1 0,0 1 0,0-1 0,0 0 0,0 0 0,0 0 0,0 0 0,0 0 0,0-1 0,0 1 0,0-1 0,0 0 0,0 0 0,0 0 0,0 0 0,-1 0 0,1-1 0,4-2 0,3-2 0,1-1 0,-1 0 0,-1-1 0,1 0 0,-1-1 0,-1 1 0,1-2 0,-2 1 0,1-1 0,-1 0 0,-1-1 0,0 1 0,0-1 0,-1-1 0,0 1 0,-1-1 0,-1 0 0,0 0 0,0 0 0,-1 0 0,-1 0 0,1-20 0,-3-15 0,-2 0 0,-14-81 0,13 113 0,0 0 0,-1 0 0,0 1 0,-1-1 0,-1 2 0,0-1 0,0 1 0,-2 0 0,0 0 0,0 1 0,-1 0 0,-18-16 0,16 18-124,-1 0 0,0 0 0,-1 1 0,0 1 0,0 0 0,0 1-1,-1 1 1,0 0 0,-1 1 0,-30-6 0,22 8-6702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1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24575,'5'0'0,"11"0"0,7-5 0,4-1 0,3 0 0,1 1 0,-1 1 0,0-3 0,0 0 0,8-4 0,2 0 0,0 2 0,2 2 0,8-7 0,0-1 0,-8 2-8191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1 539 24575,'1'-3'0,"0"0"0,0 0 0,0 1 0,1-1 0,-1 0 0,1 1 0,0-1 0,-1 1 0,1-1 0,0 1 0,1 0 0,-1 0 0,0 0 0,5-3 0,-3 2 0,23-18 0,1 1 0,0 1 0,2 2 0,61-26 0,137-35 0,-93 46 0,186-20 0,-139 26 0,937-128 0,-1085 150 0,405-26 0,2 33 0,-158 1 0,-117-6 0,161 4 0,-290 4 0,0 1 0,-1 1 0,0 3 0,-1 0 0,47 23 0,29 9 0,-24-9 0,141 78 0,-136-71 0,-65-30 0,-1 1 0,0 1 0,30 20 0,37 31-1365,-66-46-5461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24575,'15'18'0,"-1"0"0,20 34 0,6 8 0,-2-14 0,-24-31 0,-2 0 0,1 1 0,-2 1 0,14 26 0,-24-41 0,0-1 0,0 1 0,0 0 0,-1 0 0,1 0 0,-1 0 0,1 0 0,-1-1 0,0 1 0,1 0 0,-1 0 0,0 0 0,0 0 0,-1 0 0,1 0 0,0 0 0,-1 0 0,1 0 0,-1 0 0,1 0 0,-1 0 0,0-1 0,0 1 0,-2 2 0,1-1 0,-1 0 0,0-1 0,0 1 0,0-1 0,0 0 0,-1 0 0,1 0 0,-1 0 0,1-1 0,-1 1 0,-6 1 0,-10 1 0,-1 0 0,1-1 0,-34 0 0,52-3 0,-25 2-112,1 2 0,0 1 0,0 1 0,0 1 0,-29 12 0,35-12-581,-8 2-6133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24575,'4'-4'0,"5"2"0,2 11 0,-1 7 0,-3 13 0,-2 7 0,-3 4 0,0 0 0,-2-2 0,0-5 0,0-6-8191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368 490 24575,'-22'0'0,"0"-1"0,0 0 0,0-2 0,0-1 0,-23-6 0,34 6 0,0 0 0,1-1 0,-1 0 0,1-1 0,0 0 0,0 0 0,1-1 0,0 0 0,0-1 0,1 0 0,-11-12 0,7 5 0,0 0 0,1 0 0,0-1 0,-10-21 0,17 28 0,1 0 0,0 0 0,1-1 0,0 1 0,0 0 0,1-1 0,0 0 0,1 1 0,0-1 0,1-13 0,0 13 0,0 0 0,1-1 0,0 1 0,0 0 0,1 1 0,1-1 0,0 0 0,0 1 0,0 0 0,8-11 0,-8 16 0,-1 0 0,1-1 0,0 1 0,1 1 0,-1-1 0,1 1 0,-1-1 0,1 1 0,0 1 0,0-1 0,0 1 0,1 0 0,-1 0 0,0 0 0,1 1 0,0 0 0,-1 0 0,1 0 0,10 1 0,277 5 0,-288-5 0,-1 0 0,0 0 0,1 1 0,-1 0 0,0-1 0,0 1 0,1 1 0,-1-1 0,0 1 0,0-1 0,0 1 0,-1 0 0,1 1 0,0-1 0,-1 1 0,7 5 0,-6-3 0,0 0 0,0 1 0,0-1 0,-1 1 0,1 0 0,-2 0 0,1 0 0,0 1 0,2 12 0,0 9 0,-1 0 0,-2 1 0,-1-1 0,-2 33 0,0-42 0,1 0 0,0-10 0,0 1 0,-1 0 0,1 0 0,-2-1 0,0 1 0,-3 10 0,4-17 0,-1 0 0,0 0 0,1 0 0,-1 0 0,0 0 0,-1 0 0,1-1 0,0 1 0,-1-1 0,0 0 0,1 1 0,-1-1 0,0 0 0,0-1 0,0 1 0,0 0 0,0-1 0,-1 0 0,1 0 0,0 0 0,-5 1 0,-145 23 100,106-20-832,-81 21-1,109-20-6093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24575,'0'949'0,"0"-934"0,-1 0 0,-1-1 0,0 1 0,-1 0 0,-1-1 0,0 1 0,-1-1 0,-12 24 0,-3-1 0,-47 61 0,63-93-105,-1 0 0,1 0 0,-1 0 0,-1 0 0,1-1 0,-1 0 0,1 0 0,-1-1 0,0 1 0,-1-1 0,1 0 0,-10 2 0,-7 3-6721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24575,'-1'33'0,"-1"0"0,-9 49 0,10-80 0,1 0 0,-1 1 0,1-1 0,0 0 0,0 0 0,0 0 0,0 1 0,0-1 0,1 0 0,-1 0 0,1 0 0,-1 0 0,1 0 0,0 0 0,0 0 0,0 0 0,0 0 0,0 0 0,0 0 0,2 2 0,0-1 0,0-1 0,0 1 0,0-1 0,0 0 0,1 0 0,-1-1 0,0 1 0,1-1 0,0 1 0,-1-1 0,5 1 0,14 1 0,-1 0 0,0-2 0,36-1 0,-22-1 0,112 20-1365,-128-18-5461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5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24575,'70'-1'0,"79"3"0,-147-2 0,0 0 0,0 0 0,0 0 0,0 1 0,0-1 0,1 1 0,-1 0 0,0 0 0,0-1 0,0 1 0,-1 1 0,1-1 0,0 0 0,0 0 0,0 1 0,-1-1 0,1 0 0,-1 1 0,1 0 0,-1-1 0,3 5 0,-3-3 0,0 1 0,0-1 0,0 1 0,0-1 0,0 1 0,-1-1 0,1 1 0,-1 0 0,0-1 0,0 1 0,-1 0 0,0 3 0,-1 4 0,-1 1 0,0-1 0,-1 0 0,0-1 0,-1 1 0,0-1 0,-8 13 0,-2-4 0,-1-1 0,-1 0 0,0-2 0,-1 0 0,-34 23 0,12-9 0,40-30 0,0 0 0,-1 0 0,1 0 0,0 1 0,0-1 0,0 0 0,-1 0 0,1 0 0,0 0 0,0 0 0,0 0 0,0 0 0,-1 1 0,1-1 0,0 0 0,0 0 0,0 0 0,0 0 0,0 1 0,0-1 0,-1 0 0,1 0 0,0 0 0,0 1 0,0-1 0,0 0 0,0 0 0,0 0 0,0 1 0,0-1 0,0 0 0,0 0 0,0 0 0,0 1 0,0-1 0,0 0 0,0 0 0,0 1 0,0-1 0,0 0 0,0 0 0,1 0 0,-1 0 0,0 1 0,0-1 0,0 0 0,0 0 0,0 0 0,0 1 0,1-1 0,14 3 0,21-3 0,250-39-1365,-260 34-5461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5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364 459 24575,'-8'1'0,"0"1"0,0 0 0,0 0 0,1 1 0,-1 0 0,1 0 0,0 1 0,-13 8 0,-17 8 0,24-15 0,-1-1 0,1 0 0,-1-1 0,0 0 0,0-1 0,0 0 0,-1-1 0,1-1 0,0 0 0,-20-4 0,30 3 0,1-1 0,-1 1 0,1-1 0,-1 0 0,1-1 0,0 1 0,0-1 0,0 1 0,0-1 0,0 0 0,1 0 0,-1 0 0,1 0 0,0 0 0,0-1 0,0 1 0,0-1 0,0 0 0,1 1 0,0-1 0,0 0 0,-1-6 0,-3-10 0,1 1 0,2-1 0,-2-23 0,6-226 0,-2 266 0,0 0 0,1 0 0,-1 0 0,1 0 0,0 0 0,0 0 0,0 0 0,0 0 0,1 1 0,-1-1 0,1 0 0,-1 1 0,1 0 0,0-1 0,0 1 0,0 0 0,1 0 0,-1 0 0,0 0 0,1 0 0,-1 0 0,1 1 0,-1-1 0,1 1 0,0 0 0,0 0 0,0 0 0,4-1 0,10-1 0,0 0 0,-1 1 0,1 1 0,22 2 0,33-5 0,-56 1 0,1 0 0,-1 0 0,1 2 0,32 0 0,-42 2 0,1 0 0,-1 1 0,1 0 0,-1 0 0,0 0 0,0 1 0,0 0 0,0 0 0,-1 1 0,1 0 0,-1 0 0,0 0 0,7 7 0,3 5 0,-1 0 0,-1 1 0,-1 1 0,0 0 0,-2 0 0,0 1 0,-1 1 0,0 0 0,-2 0 0,0 1 0,-2 0 0,0 0 0,-2 1 0,0-1 0,-1 1 0,-1 0 0,-2 35 0,0-52 0,-1 1 0,0-1 0,0 0 0,0 1 0,-1-1 0,1 0 0,-1 0 0,-1 0 0,1 0 0,-1-1 0,0 1 0,0 0 0,0-1 0,0 0 0,-7 6 0,4-4 0,-1-1 0,0 0 0,-1 0 0,1-1 0,-1 0 0,0 0 0,0-1 0,-16 5 0,-5-2 0,0-1 0,0-1 0,-1-2 0,-46-1 0,62-2-170,-1 0-1,1 1 0,-1 1 1,1 1-1,-1 0 0,1 1 1,-27 8-1,17 0-6655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3:5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1 24575,'-8'10'0,"0"0"0,1 1 0,0 0 0,1 0 0,0 1 0,-5 12 0,-13 26 0,-36 61 0,6 3 0,-65 190 0,46-127-47,45-116-1271,15-29-5508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3:5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24575,'1'23'0,"1"1"0,1-1 0,1 0 0,1 0 0,1 0 0,14 33 0,67 126 0,-31-72 0,35 72 0,-91-181 0,0-1 0,0 0 0,0 0 0,0 1 0,0-1 0,0 0 0,0 0 0,0 1 0,1-1 0,-1 0 0,0 0 0,0 1 0,0-1 0,0 0 0,0 0 0,1 0 0,-1 1 0,0-1 0,0 0 0,0 0 0,0 0 0,1 0 0,-1 1 0,0-1 0,0 0 0,1 0 0,-1 0 0,0 0 0,0 0 0,1 0 0,-1 0 0,0 0 0,0 0 0,1 0 0,-1 0 0,0 0 0,0 0 0,1 0 0,-1 0 0,0 0 0,0 0 0,1 0 0,-1 0 0,0 0 0,0 0 0,1 0 0,-1 0 0,0-1 0,0 1 0,1 0 0,7-19 0,2-35 0,-9 48 0,22-118 0,10-82 0,-29 134-1365,-3 41-5461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38:3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24575,'24'2'0,"1"0"0,-1 1 0,0 2 0,0 1 0,0 0 0,-1 2 0,0 0 0,0 2 0,-1 1 0,28 17 0,-13-10 0,-29-14 0,0 0 0,0 0 0,0 1 0,-1-1 0,9 8 0,-13-9 0,0 0 0,0 1 0,-1-1 0,1 1 0,-1 0 0,1 0 0,-1 0 0,0 0 0,-1 0 0,1 0 0,-1 1 0,0-1 0,1 8 0,1 9 0,-1 0 0,-2 0 0,0 0 0,-6 40 0,-23 83 0,21-108 0,-45 142-1365,39-139-5461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1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24575,'0'4'0,"5"7"0,1 6 0,0 5 0,-1 3 0,-1 2 0,3 1 0,0 1 0,0 0 0,-2-6-8191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3:5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167 124 24575,'1'0'0,"-1"1"0,1-1 0,0 1 0,-1-1 0,1 1 0,0-1 0,-1 1 0,1-1 0,-1 1 0,1 0 0,0-1 0,-1 1 0,0 0 0,1-1 0,-1 1 0,1 0 0,-1 0 0,0-1 0,0 1 0,1 0 0,-1 0 0,0 0 0,0-1 0,0 1 0,0 0 0,0 0 0,0 0 0,0 0 0,0-1 0,0 1 0,-1 1 0,-1 35 0,1-29 0,-4 23 0,-1 0 0,-20 59 0,2-11 0,17-42 0,0 0 0,3 0 0,1 0 0,1 0 0,6 56 0,-4-89 0,0-1 0,0 0 0,1 1 0,0-1 0,-1 0 0,1 1 0,0-1 0,1 0 0,-1 0 0,0 0 0,1 0 0,0 0 0,0 0 0,0-1 0,0 1 0,0-1 0,0 1 0,1-1 0,-1 0 0,4 3 0,-3-4 0,-1 0 0,1 0 0,0 0 0,0 0 0,0-1 0,0 1 0,0-1 0,0 0 0,0 0 0,0 0 0,0 0 0,0 0 0,0-1 0,0 1 0,0-1 0,0 0 0,0 0 0,0 0 0,0 0 0,-1 0 0,1-1 0,4-2 0,3-2 0,1-1 0,-1 0 0,-1-1 0,1 0 0,-1-1 0,-1 1 0,1-2 0,-2 1 0,1-1 0,-1 0 0,-1-1 0,0 1 0,0-1 0,-1-1 0,0 1 0,-1-1 0,-1 0 0,0 0 0,0 0 0,-1 0 0,-1 0 0,1-20 0,-3-15 0,-2 0 0,-14-81 0,13 113 0,0 0 0,-1 0 0,0 1 0,-1-1 0,-1 2 0,0-1 0,0 1 0,-2 0 0,0 0 0,0 1 0,-1 0 0,-18-16 0,16 18-124,-1 0 0,0 0 0,-1 1 0,0 1 0,0 0 0,0 1-1,-1 1 1,0 0 0,-1 1 0,-30-6 0,22 8-6702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1 539 24575,'1'-3'0,"0"0"0,0 0 0,0 1 0,1-1 0,-1 0 0,1 1 0,0-1 0,-1 1 0,1-1 0,0 1 0,1 0 0,-1 0 0,0 0 0,5-3 0,-3 2 0,23-18 0,1 1 0,0 1 0,2 2 0,61-26 0,137-35 0,-93 46 0,186-20 0,-139 26 0,937-128 0,-1085 150 0,405-26 0,2 33 0,-158 1 0,-117-6 0,161 4 0,-290 4 0,0 1 0,-1 1 0,0 3 0,-1 0 0,47 23 0,29 9 0,-24-9 0,141 78 0,-136-71 0,-65-30 0,-1 1 0,0 1 0,30 20 0,37 31-1365,-66-46-5461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1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24575,'5'0'0,"5"0"0,3 10 0,-3 7 0,3 6 0,-1 8 0,-3 4 0,-2-4-8191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24575,'15'18'0,"-1"0"0,20 34 0,6 8 0,-2-14 0,-24-31 0,-2 0 0,1 1 0,-2 1 0,14 26 0,-24-41 0,0-1 0,0 1 0,0 0 0,-1 0 0,1 0 0,-1 0 0,1 0 0,-1-1 0,0 1 0,1 0 0,-1 0 0,0 0 0,0 0 0,-1 0 0,1 0 0,0 0 0,-1 0 0,1 0 0,-1 0 0,1 0 0,-1 0 0,0-1 0,0 1 0,-2 2 0,1-1 0,-1 0 0,0-1 0,0 1 0,0-1 0,0 0 0,-1 0 0,1 0 0,-1 0 0,1-1 0,-1 1 0,-6 1 0,-10 1 0,-1 0 0,1-1 0,-34 0 0,52-3 0,-25 2-112,1 2 0,0 1 0,0 1 0,0 1 0,-29 12 0,35-12-581,-8 2-6133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24575,'4'-4'0,"5"2"0,2 11 0,-1 7 0,-3 13 0,-2 7 0,-3 4 0,0 0 0,-2-2 0,0-5 0,0-6-8191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368 490 24575,'-22'0'0,"0"-1"0,0 0 0,0-2 0,0-1 0,-23-6 0,34 6 0,0 0 0,1-1 0,-1 0 0,1-1 0,0 0 0,0 0 0,1-1 0,0 0 0,0-1 0,1 0 0,-11-12 0,7 5 0,0 0 0,1 0 0,0-1 0,-10-21 0,17 28 0,1 0 0,0 0 0,1-1 0,0 1 0,0 0 0,1-1 0,0 0 0,1 1 0,0-1 0,1-13 0,0 13 0,0 0 0,1-1 0,0 1 0,0 0 0,1 1 0,1-1 0,0 0 0,0 1 0,0 0 0,8-11 0,-8 16 0,-1 0 0,1-1 0,0 1 0,1 1 0,-1-1 0,1 1 0,-1-1 0,1 1 0,0 1 0,0-1 0,0 1 0,1 0 0,-1 0 0,0 0 0,1 1 0,0 0 0,-1 0 0,1 0 0,10 1 0,277 5 0,-288-5 0,-1 0 0,0 0 0,1 1 0,-1 0 0,0-1 0,0 1 0,1 1 0,-1-1 0,0 1 0,0-1 0,0 1 0,-1 0 0,1 1 0,0-1 0,-1 1 0,7 5 0,-6-3 0,0 0 0,0 1 0,0-1 0,-1 1 0,1 0 0,-2 0 0,1 0 0,0 1 0,2 12 0,0 9 0,-1 0 0,-2 1 0,-1-1 0,-2 33 0,0-42 0,1 0 0,0-10 0,0 1 0,-1 0 0,1 0 0,-2-1 0,0 1 0,-3 10 0,4-17 0,-1 0 0,0 0 0,1 0 0,-1 0 0,0 0 0,-1 0 0,1-1 0,0 1 0,-1-1 0,0 0 0,1 1 0,-1-1 0,0 0 0,0-1 0,0 1 0,0 0 0,0-1 0,-1 0 0,1 0 0,0 0 0,-5 1 0,-145 23 100,106-20-832,-81 21-1,109-20-6093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24575,'0'949'0,"0"-934"0,-1 0 0,-1-1 0,0 1 0,-1 0 0,-1-1 0,0 1 0,-1-1 0,-12 24 0,-3-1 0,-47 61 0,63-93-105,-1 0 0,1 0 0,-1 0 0,-1 0 0,1-1 0,-1 0 0,1 0 0,-1-1 0,0 1 0,-1-1 0,1 0 0,-10 2 0,-7 3-6721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4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24575,'-1'33'0,"-1"0"0,-9 49 0,10-80 0,1 0 0,-1 1 0,1-1 0,0 0 0,0 0 0,0 0 0,0 1 0,0-1 0,1 0 0,-1 0 0,1 0 0,-1 0 0,1 0 0,0 0 0,0 0 0,0 0 0,0 0 0,0 0 0,0 0 0,2 2 0,0-1 0,0-1 0,0 1 0,0-1 0,0 0 0,1 0 0,-1-1 0,0 1 0,1-1 0,0 1 0,-1-1 0,5 1 0,14 1 0,-1 0 0,0-2 0,36-1 0,-22-1 0,112 20-1365,-128-18-5461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5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24575,'70'-1'0,"79"3"0,-147-2 0,0 0 0,0 0 0,0 0 0,0 1 0,0-1 0,1 1 0,-1 0 0,0 0 0,0-1 0,0 1 0,-1 1 0,1-1 0,0 0 0,0 0 0,0 1 0,-1-1 0,1 0 0,-1 1 0,1 0 0,-1-1 0,3 5 0,-3-3 0,0 1 0,0-1 0,0 1 0,0-1 0,0 1 0,-1-1 0,1 1 0,-1 0 0,0-1 0,0 1 0,-1 0 0,0 3 0,-1 4 0,-1 1 0,0-1 0,-1 0 0,0-1 0,-1 1 0,0-1 0,-8 13 0,-2-4 0,-1-1 0,-1 0 0,0-2 0,-1 0 0,-34 23 0,12-9 0,40-30 0,0 0 0,-1 0 0,1 0 0,0 1 0,0-1 0,0 0 0,-1 0 0,1 0 0,0 0 0,0 0 0,0 0 0,0 0 0,-1 1 0,1-1 0,0 0 0,0 0 0,0 0 0,0 0 0,0 1 0,0-1 0,-1 0 0,1 0 0,0 0 0,0 1 0,0-1 0,0 0 0,0 0 0,0 0 0,0 1 0,0-1 0,0 0 0,0 0 0,0 0 0,0 1 0,0-1 0,0 0 0,0 0 0,0 1 0,0-1 0,0 0 0,0 0 0,1 0 0,-1 0 0,0 1 0,0-1 0,0 0 0,0 0 0,0 0 0,0 1 0,1-1 0,14 3 0,21-3 0,250-39-1365,-260 34-5461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2:5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364 459 24575,'-8'1'0,"0"1"0,0 0 0,0 0 0,1 1 0,-1 0 0,1 0 0,0 1 0,-13 8 0,-17 8 0,24-15 0,-1-1 0,1 0 0,-1-1 0,0 0 0,0-1 0,0 0 0,-1-1 0,1-1 0,0 0 0,-20-4 0,30 3 0,1-1 0,-1 1 0,1-1 0,-1 0 0,1-1 0,0 1 0,0-1 0,0 1 0,0-1 0,0 0 0,1 0 0,-1 0 0,1 0 0,0 0 0,0-1 0,0 1 0,0-1 0,0 0 0,1 1 0,0-1 0,0 0 0,-1-6 0,-3-10 0,1 1 0,2-1 0,-2-23 0,6-226 0,-2 266 0,0 0 0,1 0 0,-1 0 0,1 0 0,0 0 0,0 0 0,0 0 0,0 0 0,1 1 0,-1-1 0,1 0 0,-1 1 0,1 0 0,0-1 0,0 1 0,0 0 0,1 0 0,-1 0 0,0 0 0,1 0 0,-1 0 0,1 1 0,-1-1 0,1 1 0,0 0 0,0 0 0,0 0 0,4-1 0,10-1 0,0 0 0,-1 1 0,1 1 0,22 2 0,33-5 0,-56 1 0,1 0 0,-1 0 0,1 2 0,32 0 0,-42 2 0,1 0 0,-1 1 0,1 0 0,-1 0 0,0 0 0,0 1 0,0 0 0,0 0 0,-1 1 0,1 0 0,-1 0 0,0 0 0,7 7 0,3 5 0,-1 0 0,-1 1 0,-1 1 0,0 0 0,-2 0 0,0 1 0,-1 1 0,0 0 0,-2 0 0,0 1 0,-2 0 0,0 0 0,-2 1 0,0-1 0,-1 1 0,-1 0 0,-2 35 0,0-52 0,-1 1 0,0-1 0,0 0 0,0 1 0,-1-1 0,1 0 0,-1 0 0,-1 0 0,1 0 0,-1-1 0,0 1 0,0 0 0,0-1 0,0 0 0,-7 6 0,4-4 0,-1-1 0,0 0 0,-1 0 0,1-1 0,-1 0 0,0 0 0,0-1 0,-16 5 0,-5-2 0,0-1 0,0-1 0,-1-2 0,-46-1 0,62-2-170,-1 0-1,1 1 0,-1 1 1,1 1-1,-1 0 0,1 1 1,-27 8-1,17 0-6655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3:5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1 24575,'-8'10'0,"0"0"0,1 1 0,0 0 0,1 0 0,0 1 0,-5 12 0,-13 26 0,-36 61 0,6 3 0,-65 190 0,46-127-47,45-116-1271,15-29-5508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3:5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24575,'1'23'0,"1"1"0,1-1 0,1 0 0,1 0 0,1 0 0,14 33 0,67 126 0,-31-72 0,35 72 0,-91-181 0,0-1 0,0 0 0,0 0 0,0 1 0,0-1 0,0 0 0,0 0 0,0 1 0,1-1 0,-1 0 0,0 0 0,0 1 0,0-1 0,0 0 0,0 0 0,1 0 0,-1 1 0,0-1 0,0 0 0,0 0 0,0 0 0,1 0 0,-1 1 0,0-1 0,0 0 0,1 0 0,-1 0 0,0 0 0,0 0 0,1 0 0,-1 0 0,0 0 0,0 0 0,1 0 0,-1 0 0,0 0 0,0 0 0,1 0 0,-1 0 0,0 0 0,0 0 0,1 0 0,-1 0 0,0 0 0,0 0 0,1 0 0,-1 0 0,0-1 0,0 1 0,1 0 0,7-19 0,2-35 0,-9 48 0,22-118 0,10-82 0,-29 134-1365,-3 41-5461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3:5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167 124 24575,'1'0'0,"-1"1"0,1-1 0,0 1 0,-1-1 0,1 1 0,0-1 0,-1 1 0,1-1 0,-1 1 0,1 0 0,0-1 0,-1 1 0,0 0 0,1-1 0,-1 1 0,1 0 0,-1 0 0,0-1 0,0 1 0,1 0 0,-1 0 0,0 0 0,0-1 0,0 1 0,0 0 0,0 0 0,0 0 0,0 0 0,0-1 0,0 1 0,-1 1 0,-1 35 0,1-29 0,-4 23 0,-1 0 0,-20 59 0,2-11 0,17-42 0,0 0 0,3 0 0,1 0 0,1 0 0,6 56 0,-4-89 0,0-1 0,0 0 0,1 1 0,0-1 0,-1 0 0,1 1 0,0-1 0,1 0 0,-1 0 0,0 0 0,1 0 0,0 0 0,0 0 0,0-1 0,0 1 0,0-1 0,0 1 0,1-1 0,-1 0 0,4 3 0,-3-4 0,-1 0 0,1 0 0,0 0 0,0 0 0,0-1 0,0 1 0,0-1 0,0 0 0,0 0 0,0 0 0,0 0 0,0 0 0,0-1 0,0 1 0,0-1 0,0 0 0,0 0 0,0 0 0,0 0 0,-1 0 0,1-1 0,4-2 0,3-2 0,1-1 0,-1 0 0,-1-1 0,1 0 0,-1-1 0,-1 1 0,1-2 0,-2 1 0,1-1 0,-1 0 0,-1-1 0,0 1 0,0-1 0,-1-1 0,0 1 0,-1-1 0,-1 0 0,0 0 0,0 0 0,-1 0 0,-1 0 0,1-20 0,-3-15 0,-2 0 0,-14-81 0,13 113 0,0 0 0,-1 0 0,0 1 0,-1-1 0,-1 2 0,0-1 0,0 1 0,-2 0 0,0 0 0,0 1 0,-1 0 0,-18-16 0,16 18-124,-1 0 0,0 0 0,-1 1 0,0 1 0,0 0 0,0 1-1,-1 1 1,0 0 0,-1 1 0,-30-6 0,22 8-6702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1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24575,'749'0'-1365,"-725"0"-5461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6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24575,'33'-53'0,"-7"15"0,1 2 0,2 1 0,1 1 0,54-46 0,-70 71 0,-1 0 0,1 1 0,0 1 0,0 0 0,1 1 0,28-7 0,2-3 0,201-63 0,-202 69 0,0 2 0,0 2 0,81-1 0,-84 9 0,-1 1 0,1 3 0,-1 1 0,0 2 0,0 2 0,-1 1 0,-1 2 0,55 29 0,-17-7 0,-22-10 0,97 60 0,-143-81-88,1 1-28,0 0 0,0 0-1,-1 1 1,1 0 0,-2 0 0,1 1 0,-1 0 0,0 1 0,-1-1 0,6 11 0,-5 0-6710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06:3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24575,'2'6'0,"-1"0"0,2 0 0,-1 0 0,1-1 0,0 1 0,0-1 0,0 1 0,1-1 0,0 0 0,5 5 0,7 13 0,5 8 0,-9-13 0,0 1 0,-1 0 0,-1 0 0,0 1 0,6 22 0,-16-40 0,1 1 0,-1-1 0,0 1 0,0-1 0,0 1 0,0-1 0,-1 1 0,1-1 0,-1 1 0,0-1 0,1 0 0,-1 1 0,0-1 0,0 0 0,0 0 0,-1 1 0,1-1 0,-1 0 0,1 0 0,-1 0 0,1-1 0,-1 1 0,0 0 0,0-1 0,0 1 0,0-1 0,-3 2 0,-8 5 0,-1 0 0,0-1 0,-19 7 0,5-2 0,-2 3-94,16-10-118,1 2 0,0 0 0,1 0 1,0 1-1,-21 17 0,17-9-6614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1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24575,'516'0'-1365,"-487"0"-5461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48:1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24575,'0'5'0,"0"8"0,4 8 0,1 3 0,4 6 0,1 6 0,2 2 0,4-7 0,7-7 0,3-17 0,-1-14 0,-7-13 0,-5-12 0,-1-5 0,-3 0 0,-2 3 0,-3 6-8191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48:1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24575,'0'8'0,"0"7"0,0 9 0,0 13 0,0 8 0,0 9 0,0 4 0,0-1 0,0 4 0,0-2 0,0-6 0,0 1 0,0 2 0,0-3 0,0-7 0,0-7 0,0-6 0,0-9-8191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48:1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2 378 24575,'0'-5'0,"1"1"0,0-1 0,0 1 0,0-1 0,0 1 0,1 0 0,0 0 0,0-1 0,0 1 0,0 0 0,3-3 0,38-47 0,-7 9 0,-29 33 0,-1 0 0,1 0 0,-2-1 0,0 0 0,0 0 0,-1-1 0,-1 1 0,0-1 0,-1 0 0,-1 0 0,0 0 0,-2-25 0,1 38 0,0-1 0,0 1 0,0 0 0,0-1 0,0 1 0,-1 0 0,1 0 0,0-1 0,-1 1 0,1 0 0,-1 0 0,0 0 0,1 0 0,-1-1 0,0 1 0,1 0 0,-1 0 0,0 0 0,0 0 0,0 1 0,-1-2 0,1 2 0,0-1 0,0 1 0,0 0 0,0 0 0,0 0 0,0 0 0,0 0 0,0 1 0,0-1 0,0 0 0,0 0 0,0 1 0,0-1 0,1 0 0,-1 1 0,0-1 0,0 1 0,0-1 0,0 1 0,1-1 0,-2 2 0,-3 2 0,1 1 0,0-1 0,0 1 0,0 0 0,1 0 0,-1 0 0,-3 9 0,-7 24 0,-15 66 0,15-47 0,7-34 12,2 0 0,0 0 0,2 1 0,1-1 0,0 1 0,2-1 0,1 1 0,1-1 0,5 28 0,-4-40-83,0 0 1,0 0-1,1-1 0,1 1 0,0-1 1,0 0-1,1 0 0,0-1 1,1 1-1,0-2 0,0 1 0,1-1 1,0 0-1,0 0 0,1-1 1,0 0-1,1-1 0,-1 0 0,1 0 1,19 7-1,-8-5-6755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48:18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11 24575,'0'0'0,"0"0"0,0-1 0,1 1 0,-1 0 0,0-1 0,-1 1 0,1-1 0,0 1 0,0 0 0,0-1 0,0 1 0,0-1 0,0 1 0,0 0 0,0-1 0,-1 1 0,1 0 0,0-1 0,0 1 0,-1 0 0,1 0 0,0-1 0,0 1 0,-1 0 0,1-1 0,0 1 0,-1 0 0,1 0 0,0 0 0,-1-1 0,1 1 0,0 0 0,-1 0 0,1 0 0,0 0 0,-1 0 0,1 0 0,-1 0 0,1 0 0,0 0 0,-1 0 0,1 0 0,0 0 0,-1 0 0,1 0 0,-1 0 0,1 0 0,0 0 0,-1 0 0,1 0 0,0 1 0,-1-1 0,1 0 0,0 0 0,-1 0 0,0 1 0,-17 15 0,13-6 0,1 0 0,0 1 0,1 0 0,-4 21 0,-6 19 0,7-37 0,2 1 0,0-1 0,0 1 0,1-1 0,-1 27 0,4-38 0,0 0 0,0 0 0,0-1 0,0 1 0,0 0 0,1 0 0,0 0 0,-1-1 0,1 1 0,0 0 0,0-1 0,0 1 0,1-1 0,-1 1 0,1-1 0,-1 0 0,1 1 0,0-1 0,0 0 0,0 0 0,0 0 0,0 0 0,0-1 0,1 1 0,-1-1 0,1 1 0,-1-1 0,1 0 0,-1 0 0,1 0 0,0 0 0,-1 0 0,1-1 0,0 1 0,0-1 0,0 0 0,3 0 0,44-5 0,-42 4 0,0-1 0,0 1 0,1 1 0,-1 0 0,9 0 0,-14 1 0,-1-1 0,1 1 0,-1-1 0,1 1 0,-1 0 0,0 0 0,1 0 0,-1 0 0,0 1 0,0-1 0,0 1 0,0-1 0,0 1 0,0 0 0,0-1 0,0 1 0,-1 0 0,1 0 0,-1 1 0,1-1 0,0 2 0,5 11 0,0 1 0,0 0 0,-2 0 0,0 0 0,-1 0 0,-1 1 0,0 0 0,-1 0 0,-1-1 0,-1 1 0,0 0 0,-5 29 0,5-44 0,0-1 0,0 1 0,0-1 0,-1 1 0,1-1 0,0 1 0,-1-1 0,0 1 0,1-1 0,-1 0 0,0 1 0,0-1 0,1 0 0,-1 1 0,0-1 0,0 0 0,-1 0 0,1 0 0,0 0 0,0 0 0,0 0 0,-1 0 0,1-1 0,0 1 0,-1 0 0,1-1 0,-1 1 0,1-1 0,-1 1 0,1-1 0,-1 0 0,1 1 0,-1-1 0,0 0 0,1 0 0,-1 0 0,1 0 0,-1-1 0,1 1 0,-1 0 0,1-1 0,-1 1 0,1-1 0,-1 1 0,1-1 0,0 0 0,-1 1 0,1-1 0,0 0 0,-1 0 0,1 0 0,-1-2 0,-6-2 0,1-1 0,0 0 0,1 0 0,0-1 0,0 0 0,0 0 0,-8-14 0,-9-31-1365,13 29-5461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2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24575,'6'7'0,"-1"1"0,0-1 0,0 1 0,0 0 0,-1 0 0,0 1 0,-1-1 0,5 18 0,-4-13 0,1 0 0,0-1 0,7 15 0,-5-14 0,0 1 0,-2 1 0,1-1 0,-2 1 0,0 0 0,-1 0 0,2 22 0,-4-30 0,-1-4 0,1 0 0,-1-1 0,1 1 0,0 0 0,0 0 0,0 0 0,0 0 0,0 0 0,1-1 0,-1 1 0,1-1 0,-1 1 0,1-1 0,0 1 0,0-1 0,1 0 0,-1 0 0,0 0 0,1 0 0,-1-1 0,1 1 0,-1-1 0,1 1 0,0-1 0,-1 0 0,1 0 0,0 0 0,0 0 0,0-1 0,0 1 0,0-1 0,5 1 0,35 2 0,-1-1 0,1-2 0,43-6 0,0-9-314,-69 11-737,8-1-5775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1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24575,'-1'77'0,"-1"-3"0,3-1 0,4 1 0,24 131 0,-23-180 0,53 266 0,-55-261 0,-2 0 0,-1 0 0,-1 0 0,-2 0 0,0 0 0,-3 0 0,-13 51 0,10-60 0,-1 0 0,0-1 0,-2-1 0,0 0 0,-2 0 0,0-1 0,-1-1 0,0 0 0,-27 24 0,40-40-54,0 0-1,-1 0 0,1 0 1,0 0-1,0 0 1,0 0-1,-1 0 0,1-1 1,0 1-1,-1 0 1,1-1-1,0 1 0,-1-1 1,1 0-1,-1 1 0,1-1 1,-1 0-1,1 0 1,-1 0-1,1 0 0,-1 0 1,1 0-1,-1 0 1,-2-1-1,-8-8-6771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1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24575,'12'228'0,"0"-30"0,-12-190 0,0 0 0,1 1 0,0-1 0,0 0 0,1 0 0,-1 0 0,5 9 0,-5-14 0,0-1 0,1 1 0,0-1 0,-1 0 0,1 0 0,0 0 0,0 0 0,0 0 0,0 0 0,0 0 0,1-1 0,-1 1 0,0-1 0,1 1 0,-1-1 0,1 0 0,0 0 0,-1 0 0,1 0 0,0-1 0,-1 1 0,1-1 0,0 0 0,5 0 0,312-4 0,-286 1-273,0-2 0,-1 0 0,0-3 0,55-18 0,-62 16-6553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1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22 441 24575,'-1'-1'0,"0"1"0,0 0 0,0-1 0,0 1 0,0 0 0,1-1 0,-1 1 0,0-1 0,0 1 0,1-1 0,-1 0 0,0 1 0,1-1 0,-1 0 0,0 1 0,1-1 0,-1 0 0,1 0 0,-1 0 0,1 1 0,0-1 0,-1 0 0,1 0 0,0 0 0,0 0 0,-1 0 0,1-1 0,-4-31 0,3 28 0,1 0 0,0 0 0,1 0 0,0 0 0,-1 1 0,1-1 0,1 0 0,-1 1 0,1-1 0,0 1 0,0-1 0,0 1 0,1 0 0,-1 0 0,1 0 0,0 0 0,0 0 0,0 1 0,1-1 0,-1 1 0,1 0 0,0 0 0,0 0 0,0 1 0,5-3 0,12-7 0,0 2 0,0 0 0,37-10 0,33-6 0,136-22 0,95 7 0,-120 17 0,716-60 0,451 78 0,-694 11 0,-632-6 0,170 7 0,-180-3 0,-1 2 0,0 1 0,0 1 0,45 17 0,202 101 0,-108-44 0,17 10 0,-71-17-1365,-93-59-5461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1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7 24575,'0'-1'0,"0"1"0,0-1 0,0 1 0,1 0 0,-1-1 0,0 1 0,0 0 0,1-1 0,-1 1 0,0 0 0,1 0 0,-1-1 0,0 1 0,1 0 0,-1 0 0,0 0 0,1-1 0,-1 1 0,0 0 0,1 0 0,-1 0 0,1 0 0,-1 0 0,0 0 0,1 0 0,-1 0 0,1 0 0,-1 0 0,1 0 0,-1 0 0,0 0 0,1 0 0,-1 0 0,1 0 0,-1 0 0,0 1 0,1-1 0,20 6 0,18 12 0,-1 2 0,0 2 0,57 44 0,-87-61 0,-4-3 0,0 1 0,0 0 0,0 1 0,-1-1 0,1 0 0,-1 1 0,0 0 0,0 0 0,0 0 0,0 0 0,-1 0 0,4 9 0,-5-11 0,-1 1 0,1 0 0,-1 0 0,0 0 0,0 0 0,0 0 0,0 0 0,-1 0 0,1 0 0,-1-1 0,0 1 0,0 0 0,0 0 0,0-1 0,0 1 0,0 0 0,-1-1 0,1 1 0,-1-1 0,0 0 0,0 0 0,-3 3 0,-3 4 0,0-1 0,-1 0 0,0-1 0,-1 0 0,0 0 0,0-1 0,0 0 0,-12 4 0,-15 4 0,-42 11 0,-14 5 0,-27 8-1365,91-26-5461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1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24575,'3'1'0,"1"0"0,-1-1 0,0 1 0,0 0 0,1 1 0,-1-1 0,0 0 0,0 1 0,0 0 0,-1 0 0,1 0 0,0 0 0,-1 0 0,1 0 0,-1 1 0,4 3 0,35 51 0,-32-43 0,16 28 0,-1 1 0,-2 1 0,-2 1 0,-2 1 0,-2 0 0,-2 2 0,-2-1 0,9 78 0,-8 30 0,-9 214 0,-5-194 0,-1-159 0,0 0 0,-1 0 0,-1 0 0,-1 0 0,0-1 0,0 0 0,-2 0 0,0 0 0,-1-1 0,0 0 0,-1 0 0,0-1 0,-1 0 0,-16 15 0,25-27 2,1 0 0,0-1-1,-1 1 1,1-1 0,0 1-1,-1-1 1,1 1 0,-1-1-1,1 1 1,-1-1 0,1 1-1,-1-1 1,0 0 0,1 1-1,-1-1 1,1 0 0,-1 1-1,0-1 1,1 0 0,-1 0-1,0 0 1,1 1 0,-1-1-1,0 0 1,1 0 0,-1 0-1,0 0 1,1 0 0,-1-1-1,0 1 1,1 0 0,-1 0-1,0 0 1,1 0 0,-1-1 0,1 1-1,-1 0 1,0-1 0,1 1-1,-1 0 1,1-1 0,-1 1-1,1-1 1,-1 1 0,1-1-1,-1 1 1,1-1 0,0 1-1,-1-1 1,1 1 0,-1-2-1,-6-36-1191,6 35 928,-1-30-6564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1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24575,'0'8'0,"0"8"0,0 16 0,0 12 0,4 10 0,2 1 0,-1-6 0,0-6 0,2-7 0,8-5 0,6-8 0,8-8 0,15-7 0,12-4 0,6-3 0,-1-2 0,3 4 0,-10 1-8191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24575,'1'0'0,"1"1"0,0 0 0,-1 0 0,1 0 0,0 0 0,-1 0 0,1 1 0,-1-1 0,0 0 0,1 1 0,-1-1 0,0 1 0,0-1 0,0 1 0,0 0 0,0-1 0,0 1 0,1 3 0,2 2 0,46 91 0,-4 1 0,34 110 0,-7 56 0,-52-179 0,-15-61 0,-1 1 0,-1 1 0,-2-1 0,0 36 0,-3-48 0,0-1 0,0 1 0,-2 0 0,1-1 0,-2 0 0,0 0 0,0 0 0,-1 0 0,-1 0 0,-7 11 0,-14 15-273,-2-2 0,-1-1 0,-2-1 0,-53 45 0,67-65-6553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2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24575,'0'205'0,"0"-202"0,0 0 0,0 0 0,0 0 0,0 0 0,0 0 0,1 0 0,0 1 0,0-1 0,0-1 0,0 1 0,0 0 0,0 0 0,1 0 0,-1-1 0,1 1 0,0 0 0,0-1 0,0 0 0,0 1 0,0-1 0,3 2 0,1 0 0,1-1 0,-1 0 0,1 0 0,0-1 0,0 1 0,1-1 0,-1-1 0,9 1 0,163 16 0,-109-13 0,72 14 0,-106-8-1365,-10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2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24575,'533'0'0,"-455"-4"0,-1-4 0,86-19 0,46-23-1365,-175 40-5461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2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24575,'6'7'0,"0"1"0,0-1 0,-1 1 0,0 0 0,0 1 0,3 9 0,8 13 0,-12-24 0,17 28 0,20 49 0,-35-71 0,-1 1 0,-1 0 0,-1 0 0,0 0 0,0 1 0,-2-1 0,1 19 0,-2 46 0,0 0 0,-9 83 0,1-124 0,-1 0 0,-1 0 0,-25 57 0,16-48 0,-15 61 0,33-102-85,-1 0 0,0 0-1,-1-1 1,1 1 0,-1-1-1,0 1 1,-1-1 0,1 0-1,-1 0 1,0-1 0,0 1-1,-1-1 1,1 0 0,-1 0-1,-9 6 1,0-1-6741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2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24575,'1'85'0,"-3"93"0,-1-154 0,2-21 0,1 0 0,-1 0 0,1-1 0,-1 1 0,1 0 0,0 0 0,0 0 0,1-1 0,-1 1 0,2 5 0,-1-7 0,0 1 0,0-1 0,0 0 0,0 0 0,1 1 0,-1-1 0,0 0 0,1 0 0,-1 0 0,1 0 0,0-1 0,-1 1 0,1 0 0,-1-1 0,1 1 0,0-1 0,0 1 0,-1-1 0,1 0 0,0 1 0,3-2 0,155 9 0,-41-5 0,104 10-1365,-198-13-5461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2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24575,'40'40'0,"-3"1"0,-2 3 0,-1 0 0,-2 3 0,-3 0 0,-1 2 0,-3 1 0,-2 1 0,-2 1 0,-2 1 0,18 85 0,-34-118 0,0 0 0,0-1 0,-2 1 0,-1 0 0,-2 31 0,1-44 0,-1 0 0,1 0 0,-1 0 0,0-1 0,0 1 0,-1-1 0,0 1 0,0-1 0,-1 0 0,1 0 0,-1-1 0,-1 1 0,1-1 0,-1 1 0,0-2 0,0 1 0,0 0 0,-12 7 0,-12 3 62,-58 22 0,10-5-1551,54-20-5337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2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24575,'-2'17'0,"-1"-1"0,0 1 0,-1-1 0,0 1 0,-2-1 0,0-1 0,0 1 0,-2-1 0,0 0 0,0-1 0,-20 25 0,27-38 0,0 1 0,0-1 0,0 1 0,0-1 0,0 1 0,1 0 0,-1-1 0,0 1 0,1 0 0,-1-1 0,1 1 0,0 0 0,0 0 0,-1-1 0,1 1 0,0 0 0,1 0 0,-1 0 0,0-1 0,0 1 0,1 0 0,0 1 0,0 0 0,1 0 0,0 0 0,0 0 0,0 0 0,0-1 0,0 1 0,0-1 0,1 1 0,-1-1 0,1 0 0,3 2 0,11 6 0,0-1 0,0-1 0,28 9 0,-27-10 0,214 93-1365,-178-73-5461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4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5 178 24575,'0'0'0,"0"0"0,0 0 0,0 1 0,-1-1 0,1 0 0,0 0 0,0 0 0,0 0 0,0 0 0,0 0 0,0 0 0,-1 0 0,1 0 0,0 0 0,0 0 0,0 0 0,0 0 0,0 0 0,0-1 0,0 1 0,-1 0 0,1 0 0,0 0 0,0 0 0,0 0 0,0 0 0,0 0 0,0 0 0,0 0 0,0 0 0,-1 0 0,1-1 0,0 1 0,0 0 0,0 0 0,0 0 0,0 0 0,0 0 0,0 0 0,0 0 0,0-1 0,0 1 0,0 0 0,0 0 0,0 0 0,0 0 0,0 0 0,0 0 0,0-1 0,0 1 0,0 0 0,0 0 0,0 0 0,0 0 0,0 0 0,0 0 0,0-1 0,0 1 0,0 0 0,0 0 0,0 0 0,0 0 0,1 0 0,-1 0 0,0 0 0,0 0 0,0 0 0,0-1 0,0 1 0,13-11 0,18-10 0,24-7 0,1 2 0,115-35 0,-132 52 0,1 2 0,0 2 0,1 2 0,-1 1 0,78 7 0,-4-1 0,-50-5 0,-38-1 0,-1 1 0,1 2 0,0 0 0,-1 1 0,1 2 0,-1 1 0,0 0 0,26 11 0,-14-1 0,0 2 0,-2 2 0,0 1 0,-1 2 0,-1 1 0,-1 2 0,41 40 0,-33-30-1365,-22-23-5461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4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24575,'0'4'0,"0"10"0,4 11 0,9 9 0,8 3 0,3 3 0,2-1 0,1 2 0,-5 1 0,-9-2 0,-16-4 0,-11-7 0,-20 2 0,-8 2 0,-5-6 0,1-3 0,-4-2 0,7-4-8191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5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24575,'1'-10'0,"2"0"0,-1-1 0,1 1 0,0 0 0,1 1 0,0-1 0,1 1 0,0-1 0,9-11 0,-1 2 0,0 0 0,2 1 0,29-30 0,-32 39 0,-1 1 0,1-1 0,0 2 0,1 0 0,0 0 0,0 1 0,0 1 0,22-6 0,9 0 0,64-5 0,-65 11 0,73-19 0,-69 14 0,0 2 0,1 2 0,0 2 0,0 3 0,63 5 0,-3-2 0,-92-1 0,-1 1 0,0 0 0,0 1 0,-1 0 0,1 2 0,0-1 0,-1 2 0,0 0 0,14 8 0,18 13 0,52 40 0,-75-50 0,-3-1-273,0 2 0,-1 0 0,-1 1 0,26 35 0,-25-30-6553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3:5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24575,'6'14'0,"-1"1"0,-1-1 0,0 2 0,-1-1 0,2 22 0,-3-18 0,1 0 0,9 31 0,-11-47 0,1 1 0,-1 0 0,0-1 0,1 1 0,-2 0 0,1 0 0,0 0 0,-1 0 0,0 0 0,0 0 0,0 0 0,-1 0 0,1 0 0,-1 0 0,-1 5 0,0-7 0,0 0 0,1 1 0,-1-1 0,0 0 0,-1 0 0,1-1 0,0 1 0,-1 0 0,1-1 0,-1 1 0,1-1 0,-1 0 0,1 0 0,-1 0 0,0 0 0,0 0 0,0-1 0,1 1 0,-1-1 0,0 0 0,-5 0 0,-48 2 0,41-2 0,0 1 0,0 0 0,0 1 0,1 0 0,-21 6 0,5 2-1365,4-2-5461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4:1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 24575,'-4'0'0,"-2"4"0,-3 10 0,-9 18 0,-5 13 0,-4 10 0,-8 17 0,1 5 0,2-4 0,-1 0 0,0-14 0,7-13 0,6-13-8191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4:1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24575,'3'6'0,"1"1"0,-1 0 0,0 0 0,-1 0 0,1 0 0,-2 1 0,1-1 0,-1 0 0,0 1 0,0-1 0,-1 14 0,3 14 0,18 58 0,4 0 0,4-2 0,4-1 0,76 144 0,-103-219 0,-4-11 0,-1 0 0,1 1 0,0-1 0,0 0 0,0 0 0,1 0 0,-1-1 0,1 1 0,0 0 0,0-1 0,0 0 0,1 0 0,-1 0 0,1 0 0,-1 0 0,5 2 0,-7-5 0,1 0 0,-1 0 0,0 0 0,0-1 0,0 1 0,0 0 0,0 0 0,0-1 0,0 1 0,0-1 0,0 1 0,0-1 0,0 1 0,0-1 0,0 0 0,0 1 0,-1-1 0,1 0 0,0 0 0,0 0 0,-1 1 0,1-1 0,-1 0 0,1 0 0,0 0 0,-1 0 0,0 0 0,1 0 0,-1 0 0,0 0 0,1 0 0,-1 0 0,0-2 0,8-41 0,-7 40 0,3-63 0,-5-107 0,1-43 0,4 195-1365,1 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24575,'0'9'0,"0"8"0,0 6 0,5 4 0,2 1 0,-1 6 0,3 2 0,1-1 0,-2-1 0,-3-3 0,-1 0 0,-2-7-8191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4:1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4 133 24575,'-2'48'0,"1"-17"0,1-1 0,4 38 0,-3-59 0,1-1 0,-1 1 0,2 0 0,-1-1 0,1 1 0,1-1 0,-1 0 0,1 0 0,1 0 0,-1-1 0,1 0 0,10 11 0,-1-4 0,0 0 0,2-1 0,-1-1 0,2-1 0,-1 0 0,2-1 0,33 14 0,-49-23 0,1 0 0,-1 0 0,1 0 0,-1 0 0,1-1 0,0 0 0,-1 1 0,1-1 0,0 0 0,0 0 0,-1 0 0,1-1 0,0 1 0,-1 0 0,1-1 0,-1 0 0,1 0 0,0 0 0,-1 0 0,0 0 0,4-2 0,-3 0 0,0 0 0,0 0 0,0 0 0,0-1 0,-1 1 0,1-1 0,-1 1 0,0-1 0,0 0 0,-1 0 0,1 0 0,1-5 0,1-11 0,0 0 0,-1 0 0,-1 0 0,-2-32 0,0-16 0,-6-135 0,6 200 0,0 0 0,-1 0 0,1 0 0,-1 0 0,0 0 0,0 0 0,0 0 0,0 0 0,0 0 0,-1 1 0,1-1 0,-1 0 0,0 1 0,0-1 0,0 1 0,0 0 0,0-1 0,-5-2 0,3 2 0,-1 1 0,0-1 0,0 1 0,0 0 0,0 0 0,0 0 0,0 1 0,-1 0 0,1 0 0,-6-1 0,-3 2 0,0 0 0,0 0 0,0 1 0,0 1 0,0 0 0,1 1 0,-26 9 0,36-10 3,0 0 1,0 0-1,0 0 0,0 0 0,0 1 0,1-1 0,-1 1 0,1 0 1,-1 0-1,1 0 0,0 0 0,0 0 0,1 0 0,-1 0 1,1 1-1,-1-1 0,1 1 0,0-1 0,0 1 0,1-1 0,-1 1 1,1 6-1,-2 13-176,2 0 0,3 35 0,-2-31-746,1-3-5907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14:21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0 853 24575,'2'-5'0,"12"-5"0,19-9 0,44-10 0,1 4 0,101-19 0,-82 22 0,28-6 0,-67 17 0,-1-2 0,-1-2 0,-1-3 0,80-37 0,-95 34 0,1 1 0,1 3 0,66-19 0,-63 25 0,-1-2 0,0-1 0,-1-3 0,-1-1 0,-1-2 0,76-51 0,-77 40 0,-1-1 0,-2-2 0,-1-2 0,-2-2 0,47-65 0,-80 101 0,0 0 0,0 0 0,1 0 0,-1 1 0,1-1 0,-1 0 0,1 1 0,0-1 0,0 1 0,0-1 0,0 1 0,0 0 0,0 0 0,0 0 0,0 0 0,0 0 0,4-1 0,-3 2 0,0 0 0,-1 1 0,1-1 0,0 1 0,-1-1 0,1 1 0,0 0 0,-1 0 0,1 0 0,-1 0 0,1 1 0,-1-1 0,0 1 0,0-1 0,4 4 0,32 28 0,45 50 0,-55-53 0,2 0 0,1-2 0,36 26 0,-27-29 0,2-1 0,0-3 0,61 22 0,138 34 0,-172-56 0,366 132 0,-400-136 0,1-2 0,1-2 0,0-1 0,0-1 0,1-3 0,0-1 0,58 3 0,-23-10-1365,-45 0-5461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4:5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24575,'13'0'0,"0"-2"0,-1 1 0,1-2 0,0 0 0,-1 0 0,0-1 0,16-7 0,82-48 0,-43 22 0,97-38 0,55-30 0,-198 95 0,0 1 0,1 1 0,0 1 0,1 1 0,-1 1 0,1 1 0,31-2 0,-27 4 0,0-2 0,-1-1 0,1-1 0,41-15 0,-67 21-5,17-8-335,0 0 0,0 1 0,37-7 0,-29 11-6486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4:5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24575,'39'1'0,"0"3"0,0 0 0,-1 3 0,0 1 0,0 2 0,0 1 0,-1 2 0,53 28 0,68 27 0,21 5 0,-162-65 0,204 81 0,-103-42 0,-45-31 61,-52-12-536,1 1-1,34 12 1,-34-6-6351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2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24575,'2'31'0,"1"-1"0,2 1 0,16 57 0,-2-12 0,-14-54 0,5 23 0,-2 2 0,3 54 0,-9-68 0,9 41 0,-5-42 0,3 50 0,-9 15-1365,0-68-5461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5:5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24575,'13'0'0,"0"-2"0,-1 1 0,1-2 0,0 0 0,-1 0 0,0-1 0,16-7 0,82-48 0,-43 22 0,97-38 0,55-30 0,-198 95 0,0 1 0,1 1 0,0 1 0,1 1 0,-1 1 0,1 1 0,31-2 0,-27 4 0,0-2 0,-1-1 0,1-1 0,41-15 0,-67 21-5,17-8-335,0 0 0,0 1 0,37-7 0,-29 11-6486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5:5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24575,'39'1'0,"0"3"0,0 0 0,-1 3 0,0 1 0,0 2 0,0 1 0,-1 2 0,53 28 0,68 27 0,21 5 0,-162-65 0,204 81 0,-103-42 0,-45-31 61,-52-12-536,1 1-1,34 12 1,-34-6-6351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12:08:58.6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0,'41'25,"1"-2,0-2,2-2,57 17,-59-21,600 198,144 51,-572-180,323 176,-459-213,-3 3,-2 3,-3 4,-1 2,-4 3,-2 4,-4 1,-2 4,-3 2,56 102,178 411,-56 27,-127-285,93 490,-149-475,-43-265,-3 0,-11 112,2-141,-3-1,-2 0,-3 0,-1-1,-2-1,-26 50,3-22,-3-1,-93 118,111-162,-1 0,-2-2,0-2,-2 0,-1-2,-41 23,-214 99,201-106,-379 158,442-190,-1 0,0-2,0-1,0 0,0-2,-29 0,36-4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12:08:59.4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932 1,'-1'12,"-1"0,0-1,-1 1,-1 0,0-1,0 0,-1 0,0 0,-1 0,-9 12,9-13,-47 75,-93 113,-83 69,121-145,11-8,-120 132,215-245,0 0,0 0,1 1,-1-1,0 1,1 0,-1 0,1-1,0 1,0 0,0 0,-1 0,2 0,-1 0,0 0,0 0,1 1,-1-1,1 0,0 0,0 1,0 3,2-3,0 0,0-1,1 1,-1-1,1 1,0-1,0 0,0 0,0-1,0 1,0 0,1-1,-1 0,0 0,5 1,116 35,243 40,-220-50,180 31,408 91,-629-119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12:09:01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11629 1,'265'482,"31"62,-223-388,-6 2,-8 3,-6 3,-8 2,47 335,-62 490,-34-831,-7 0,-56 279,36-310,-6-2,-5-1,-102 211,39-144,-8-5,-8-5,-147 169,174-245,-5-3,-4-5,-4-5,-165 112,90-89,-6-7,-242 103,35-52,-5-17,-695 152,-868 11,-730-182,2311-133,-629-95,862 77,-334-50,361 63,-245 7,354 6,0-1,-1-1,1 0,0 0,-22-8,-34-7,-40 8,-120 6,-78-5,237 2,30 4,1-2,0-1,-71-20,92 18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12:09:02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2740 0,'-26'8,"11"0,-176 90,45-17,-1124 593,588-370,403-183,256-111,-45 22,65-30,0-1,0 1,1 0,-1 0,0 0,1 0,0 1,-1-1,1 0,0 1,0 0,1 0,-1-1,0 1,1 0,-2 6,3-6,0 0,0 0,1 1,-1-1,1 0,-1 0,1 0,0 0,1 0,-1 0,0 0,1 0,0-1,-1 1,1 0,4 3,18 23,1 0,1-2,41 32,101 68,-113-88,654 427,27-45,-129-107,-490-258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2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1 969 24575,'0'-15'0,"2"0"0,0 1 0,1-1 0,0 1 0,1-1 0,8-19 0,41-78 0,-4 35 0,0 1 0,-42 63 0,1 0 0,0 0 0,1 1 0,1 1 0,-1 0 0,16-14 0,4 1 0,40-25 0,12-15 0,-60 45 0,1 2 0,1 0 0,42-23 0,70-23 0,-113 54 0,1 2 0,0 1 0,1 1 0,-1 0 0,30 0 0,47-10 0,66-28 0,25-6 0,-150 42 0,1 0 0,73 0 0,43-6 0,-7 1 0,23 13-1365,-138-1-5461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8:2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24575,'13'0'0,"0"-2"0,-1 1 0,1-2 0,0 0 0,-1 0 0,0-1 0,16-7 0,82-48 0,-43 22 0,97-38 0,55-30 0,-198 95 0,0 1 0,1 1 0,0 1 0,1 1 0,-1 1 0,1 1 0,31-2 0,-27 4 0,0-2 0,-1-1 0,1-1 0,41-15 0,-67 21-5,17-8-335,0 0 0,0 1 0,37-7 0,-29 11-6486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8:2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24575,'39'1'0,"0"3"0,0 0 0,-1 3 0,0 1 0,0 2 0,0 1 0,-1 2 0,53 28 0,68 27 0,21 5 0,-162-65 0,204 81 0,-103-42 0,-45-31 61,-52-12-536,1 1-1,34 12 1,-34-6-6351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2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24575,'13'260'0,"0"3"0,-13-246 0,1 3 0,0-1 0,-2 0 0,0 0 0,-1 1 0,-1-1 0,-1 0 0,0-1 0,-1 1 0,-14 30 0,-125 198 0,94-154-1365,35-66-5461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2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24575,'-7'8'0,"0"1"0,1 0 0,0 0 0,1 0 0,0 1 0,0-1 0,-3 12 0,-6 12 0,-90 209 0,91-213 0,9-22 0,0 0 0,1 0 0,0 0 0,0 1 0,-3 13 0,6-20 0,0 1 0,0-1 0,0 1 0,0-1 0,0 1 0,0-1 0,0 1 0,1-1 0,-1 0 0,1 1 0,-1-1 0,1 1 0,-1-1 0,1 0 0,0 0 0,-1 1 0,1-1 0,0 0 0,0 0 0,0 0 0,0 0 0,0 0 0,0 0 0,0 0 0,1 0 0,-1 0 0,0-1 0,0 1 0,1 0 0,-1-1 0,0 1 0,1-1 0,-1 0 0,1 1 0,-1-1 0,2 0 0,65 12-271,1-4 0,0-2-1,95-5 1,-150-2-9,12 1-6546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2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24575,'3'-2'0,"1"0"0,-1 0 0,0 0 0,1 1 0,0 0 0,-1-1 0,1 1 0,0 1 0,0-1 0,0 0 0,6 1 0,1-1 0,115-10 0,175 9 0,-157 4 0,-100-1 0,0 1 0,1 3 0,-1 1 0,-1 3 0,1 1 0,57 22 0,33 11 0,-85-30 0,91 39 0,-129-48 0,0 1 0,20 3 0,-21-6 0,0 1 0,-1 0 0,1 0 0,11 7 0,44 31 0,107 88 0,-102-73 0,-20-17 0,-3 3 0,66 74 0,-72-72 0,58 46 0,-62-57 0,-10-11-1365,-3-4-5461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2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24575,'3'-3'0,"0"-1"0,0 1 0,1 0 0,-1 0 0,1 0 0,0 0 0,0 1 0,0-1 0,0 1 0,6-2 0,8-6 0,46-24 0,2 2 0,2 3 0,113-33 0,223-34 0,420-37 0,-277 97 0,2 38 0,-230 2 0,556-3 0,-824 1 0,-1 1 0,0 3 0,0 2 0,-1 2 0,76 25 0,11 12 0,120 46 0,-216-75 0,0 2 0,-1 2 0,-1 1 0,40 33 0,342 305 0,-403-345-1365,-4-2-5461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2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24575,'4'1'0,"0"-1"0,-1 1 0,1 0 0,0 0 0,-1 0 0,1 1 0,-1-1 0,1 1 0,-1 0 0,0 0 0,0 0 0,0 0 0,0 1 0,3 2 0,39 44 0,-31-33 0,150 184 0,-161-198 0,-1 1 0,-1 0 0,1-1 0,0 1 0,-1 0 0,1 0 0,-1 0 0,0 0 0,0 0 0,0 0 0,0 0 0,0 0 0,-1 5 0,0-7 0,0 0 0,-1 1 0,1-1 0,-1 1 0,0-1 0,0 0 0,1 1 0,-1-1 0,0 0 0,0 0 0,0 1 0,0-1 0,0 0 0,0 0 0,-1 0 0,1 0 0,0-1 0,-1 1 0,1 0 0,0 0 0,-1-1 0,1 1 0,-1-1 0,1 1 0,-1-1 0,1 0 0,-1 1 0,1-1 0,-4 0 0,-159 15 0,0 1 0,133-11-341,0 2 0,0 1-1,-41 18 1,51-17-6485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2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24575,'5'2'0,"1"-1"0,-1 1 0,0 1 0,0-1 0,0 1 0,0 0 0,0 0 0,-1 0 0,1 0 0,-1 1 0,0 0 0,0 0 0,0 0 0,6 9 0,1 0 0,30 31 0,59 80 0,-87-105 0,0 1 0,-2 1 0,-1 0 0,0 0 0,-1 1 0,-2 0 0,8 32 0,3 44 0,-3 1 0,-6 1 0,-5 193 0,-4-273 0,-1-1 0,-1 1 0,-1-1 0,-1 0 0,-1 0 0,0 0 0,-1 0 0,-16 32 0,-2-10-682,-25 65-1,36-74-6143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2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24575,'0'4'0,"0"14"0,4 12 0,2 9 0,-1 10 0,0 6 0,-2 0 0,3 1 0,0-6 0,-1-8 0,4-10 0,7-11 0,10-9 0,4-6 0,6-5 0,1-2 0,-7-1-8191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3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24575,'0'-4'0,"8"-2"0,7 1 0,9 1 0,5 1 0,1 1 0,0 1 0,-1 0 0,3 1 0,4 1 0,4-1 0,-1 0 0,6 0 0,3 0 0,2 1 0,-4-1 0,-5 0 0,-10 0-8191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3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24575,'17'43'0,"1"-1"0,34 54 0,11 25 0,-16-13 0,47 159 0,-80-215 0,-2 1 0,-2 0 0,-3 1 0,-2 0 0,-2 77 0,-5-116 10,0 0 0,0 0 0,-2-1 0,0 1 0,0-1 0,-2 0 0,0 0 0,0-1 0,-1 1 0,-1-1 0,-15 19 0,-1-1-381,-3-2-1,0-1 1,-38 30 0,43-40-6455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3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24575,'-2'79'0,"0"-42"0,1-1 0,2 0 0,8 49 0,-8-82 0,-1 1 0,1 0 0,0-1 0,0 0 0,1 1 0,-1-1 0,1 0 0,0 0 0,0 0 0,0 0 0,0 0 0,0 0 0,0 0 0,1-1 0,0 1 0,-1-1 0,1 1 0,0-1 0,0 0 0,0-1 0,0 1 0,1 0 0,-1-1 0,0 0 0,7 2 0,4 0 0,1-1 0,0-1 0,0-1 0,0 0 0,17-2 0,40 1 0,-32 5 0,0 1 0,-1 3 0,0 1 0,0 1 0,-1 3 0,-1 1 0,50 26 0,-61-26-1365,-5-3-5461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3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24575,'1'8'0,"1"-1"0,0 1 0,0-1 0,0 1 0,1-1 0,0 0 0,1 0 0,0 0 0,6 9 0,1 2 0,45 82 0,-3-7 0,51 123 0,-91-182 0,-1 1 0,-2 0 0,-1 0 0,-2 1 0,-1 0 0,-2 1 0,-1 57 0,-3-86 0,-2 42 0,-9 57 0,8-89 0,-1 0 0,-1 0 0,-1-1 0,0 0 0,-1 0 0,-15 25 0,8-18 0,2-3 0,-1 0 0,-28 34 0,35-48 0,0-2 0,0 1 0,0 0 0,-1-1 0,0-1 0,0 1 0,0-1 0,-1 0 0,1 0 0,-1-1 0,0 0 0,-9 2 0,-14 1-1365,3-2-5461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24575,'-1'2'0,"-1"1"0,0-1 0,1 0 0,0 1 0,-1-1 0,1 1 0,0 0 0,0 0 0,1-1 0,-1 1 0,1 0 0,-1 0 0,1 0 0,0-1 0,0 5 0,-1 0 0,-36 205 0,36-208 0,1 0 0,-1 1 0,1-1 0,0 1 0,0-1 0,1 1 0,-1-1 0,1 0 0,0 1 0,0-1 0,0 0 0,1 1 0,0-1 0,4 7 0,-4-8 0,1 0 0,0 0 0,0 0 0,0-1 0,1 0 0,-1 1 0,0-1 0,1-1 0,0 1 0,-1 0 0,1-1 0,0 0 0,0 0 0,0 0 0,0 0 0,0 0 0,5-1 0,72 6 0,85-6 0,-32-1 0,-89 2-120,31 0-502,108 15-1,-120-3-6203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3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24575,'32'636'0,"-28"-587"0,48 381 0,-50-424-105,-1 1 0,0 0 0,-1 0 0,0 0 0,0 0 0,0 0 0,-1 0 0,0 0 0,-1 0 0,1 0 0,-1-1 0,-3 9 0,-10 14-6721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38:3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24575,'2842'0'-1365,"-2810"0"-5461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2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1 776 24575,'0'-12'0,"-1"5"0,1-1 0,0 1 0,1 0 0,-1-1 0,2 1 0,-1-1 0,1 1 0,0 0 0,0 0 0,5-11 0,26-35 0,67-86 0,-91 128 0,1 0 0,1 1 0,0 0 0,1 0 0,20-12 0,70-33 0,-26 16 0,-37 19 0,1 2 0,44-13 0,-10 4 0,386-140 0,-427 156 0,0 1 0,0 1 0,1 2 0,0 2 0,34-1 0,176 5 0,-116 3 0,93-2-1365,-189 0-5461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3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24575,'-2'175'0,"5"187"0,-3-356 0,0-1 0,1 1 0,0-1 0,0 1 0,0-1 0,1 1 0,0-1 0,0 0 0,4 9 0,-4-11 0,0 0 0,0-1 0,1 1 0,-1-1 0,0 0 0,1 1 0,0-1 0,-1 0 0,1-1 0,0 1 0,0 0 0,0-1 0,0 1 0,0-1 0,1 0 0,-1 0 0,7 1 0,30 2 12,0-2 1,0-1-1,61-7 0,1 0-1426,-75 5-5412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3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24575,'3'-5'0,"1"0"0,-1 0 0,0-1 0,0 1 0,-1-1 0,0 0 0,0 0 0,0 0 0,1-6 0,6-18 0,5-4 0,2 1 0,1 1 0,2 0 0,1 1 0,2 1 0,0 1 0,52-50 0,-65 73 0,-1 0 0,1 0 0,0 1 0,1 0 0,-1 1 0,1 0 0,0 0 0,0 1 0,0 1 0,0 0 0,0 0 0,19-1 0,12 2 0,78 9 0,-88-6 0,-19 0 0,1 1 0,-1-1 0,0 2 0,0 0 0,0 0 0,-1 1 0,18 10 0,76 55 0,-61-38 0,3 3 0,65 64 0,3 3 0,-103-94-22,0 0 0,1-1 0,-1-1 0,16 5 0,-3 0-1233,2 1-5571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3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24575,'21'24'0,"-1"1"0,-1 1 0,-1 0 0,-1 2 0,-2 0 0,17 41 0,-31-66 0,0-1 0,0 0 0,0 1 0,-1-1 0,1 1 0,0-1 0,-1 1 0,0-1 0,0 1 0,0-1 0,0 1 0,0-1 0,0 1 0,0 0 0,-1-1 0,0 0 0,1 1 0,-1-1 0,0 1 0,0-1 0,0 0 0,0 1 0,-1-1 0,1 0 0,-1 0 0,1 0 0,-1 0 0,0 0 0,1-1 0,-1 1 0,0 0 0,0-1 0,-4 3 0,-6 3 0,-1 0 0,-1-1 0,1-1 0,-26 8 0,18-7 0,-12 7 12,-46 24-1,32-14-1399,27-14-5438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4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42 252 24575,'-2'-2'0,"-1"1"0,0-1 0,1 0 0,-1 0 0,1 0 0,-1 0 0,1 0 0,0 0 0,0 0 0,0-1 0,0 1 0,0-1 0,1 0 0,-1 0 0,1 1 0,-1-1 0,1 0 0,0 0 0,0 0 0,1 0 0,-1 0 0,0 0 0,1-1 0,0 1 0,0 0 0,0 0 0,0 0 0,0 0 0,1 0 0,0 0 0,-1 0 0,1 0 0,0 0 0,0 0 0,2-4 0,1-1 0,0 0 0,0-1 0,1 1 0,0 1 0,0-1 0,1 1 0,0 0 0,0 0 0,1 1 0,13-11 0,-5 8 0,0 1 0,1 1 0,0 0 0,1 0 0,-1 2 0,1 0 0,1 1 0,-1 1 0,0 1 0,1 0 0,29 1 0,-18 2 0,-1 1 0,1 2 0,-1 0 0,0 2 0,-1 1 0,41 16 0,-42-10 0,-1 1 0,-1 1 0,31 25 0,-32-24 0,-4 1-151,0 1-1,-1 0 0,-1 1 0,0 1 1,-2 1-1,0 0 0,-2 1 1,20 43-1,-22-42-6674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29:4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24575,'5'1'0,"-1"1"0,1 0 0,-1 0 0,0 0 0,0 1 0,0-1 0,0 1 0,0 0 0,0 0 0,-1 1 0,1-1 0,-1 1 0,4 6 0,2-1 0,6 6 0,0 1 0,-1 0 0,-1 1 0,-1 0 0,21 38 0,-32-51 0,0 0 0,0 0 0,-1 0 0,1 1 0,-1-1 0,0 0 0,0 0 0,-1 1 0,1-1 0,-1 0 0,0 0 0,0 0 0,0 1 0,-1-1 0,1-1 0,-1 1 0,0 0 0,0 0 0,0-1 0,-1 1 0,1-1 0,-1 1 0,0-1 0,0 0 0,0 0 0,-7 4 0,-9 8 0,0-1 0,-1-1 0,-34 16 0,40-22 0,-212 96 75,112-55-1515,79-31-5386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30:2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2375 7843 24575,'-29'2'0,"0"1"0,1 1 0,0 2 0,-36 12 0,26-8 0,-51 9 0,-18-8 0,0-5 0,-185-12 0,274 2 0,1 1 0,0-2 0,1 0 0,-1-1 0,-23-12 0,-31-11 0,-70-13 0,-276-95 0,403 131 0,1-1 0,-1-1 0,1 0 0,1-1 0,0 0 0,0-1 0,0-1 0,2 1 0,-13-16 0,-11-19 0,-33-54 0,51 75 0,-42-78 0,4-2 0,-43-122 0,67 155 0,-33-101 0,-47-205 0,108 368 0,-24-102 0,-12-121 0,4-117 0,21 188 0,-20-509 0,34-6 0,2 254 0,-4 246 0,25-529 0,-19 668 0,39-286 0,-26 228 0,40-128 0,14 11 0,9 4 0,9 4 0,209-347 0,-31 164 0,-157 232 0,-68 92 0,3 1 0,3 3 0,108-103 0,-144 151 0,0 1 0,1 1 0,0 1 0,0 0 0,1 0 0,0 1 0,0 1 0,1 1 0,0 0 0,0 1 0,0 1 0,0 0 0,0 1 0,1 1 0,-1 1 0,18 1 0,10 0 0,22 0 0,85 13 0,-128-10 0,-1 0 0,0 2 0,0 1 0,0 1 0,-1 0 0,0 2 0,31 19 0,20 19 0,-2 3 0,-3 3 0,-2 3 0,-2 3 0,-3 2 0,-3 3 0,-2 2 0,53 89 0,-2 22 0,104 237 0,-149-260 0,46 180 0,-90-269 0,-3 0 0,-3 1 0,3 69 0,-9 201 0,-5-156 0,36 218 0,1 18 0,-39 743 0,0-1101 0,-3 1 0,-2 0 0,-20 79 0,-63 168 0,-6 25 0,86-286 0,3-6 0,-2 0 0,-2-1 0,-2 0 0,-1 0 0,-2-1 0,-20 36 0,0-12 0,3 2 0,4 2 0,2 0 0,3 2 0,-16 73 0,2 6 0,-6-3 0,-115 253 0,89-244 0,28-59 0,-71 118 0,37-100 0,-162 179 0,224-275 0,0-1 0,-2 0 0,1-2 0,-1 1 0,-1-2 0,-23 13 0,21-21-1365,2-8-5461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5:3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24575,'0'-1'0,"0"0"0,1-1 0,-1 1 0,0 0 0,1 0 0,-1 0 0,1 0 0,0 0 0,-1 0 0,1 0 0,0 1 0,-1-1 0,1 0 0,0 0 0,0 0 0,0 1 0,0-1 0,0 0 0,0 1 0,0-1 0,0 1 0,1-1 0,28-10 0,-27 10 0,53-14 0,1 2 0,0 3 0,92-4 0,179 12 0,-173 5 0,-144-3 0,20-1 0,-1 2 0,1 1 0,-1 1 0,37 10 0,184 62 0,-221-63 0,0 1 0,0 1 0,29 19 0,77 61 0,-71-47 0,-35-24 0,51 52 0,-52-46 0,44 33 0,-52-45 0,-1 1 0,23 27 0,23 19 0,-57-57 0,0 0 0,0-1 0,1 0 0,0 0 0,0-1 0,14 5 0,-14-7 0,0 1 0,0 1 0,0-1 0,-1 1 0,0 1 0,0 0 0,0 0 0,-1 1 0,0 0 0,0 0 0,-1 1 0,0 0 0,11 15 0,-11-13 0,0-1 0,1 1 0,1-1 0,-1-1 0,16 12 0,-9-8 0,19 22 0,100 131 0,-115-144-1365,-1-1-5461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31:4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24575,'13'0'0,"0"-2"0,-1 1 0,1-2 0,0 0 0,-1 0 0,0-1 0,16-7 0,82-48 0,-43 22 0,97-38 0,55-30 0,-198 95 0,0 1 0,1 1 0,0 1 0,1 1 0,-1 1 0,1 1 0,31-2 0,-27 4 0,0-2 0,-1-1 0,1-1 0,41-15 0,-67 21-5,17-8-335,0 0 0,0 1 0,37-7 0,-29 11-6486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1:31:4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24575,'39'1'0,"0"3"0,0 0 0,-1 3 0,0 1 0,0 2 0,0 1 0,-1 2 0,53 28 0,68 27 0,21 5 0,-162-65 0,204 81 0,-103-42 0,-45-31 61,-52-12-536,1 1-1,34 12 1,-34-6-6351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12:33:53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8856 0,'35'19,"1"-2,39 13,24 10,-2 7,-2 4,-3 4,-2 4,-2 3,155 148,-194-161,-2 2,-3 2,-2 2,-3 2,-2 2,-3 1,-2 1,-3 2,-3 1,25 95,-31-67,-4 1,7 151,-25 190,0-376,-2-1,-2 1,-3-1,-3 0,-2-1,-2-1,-3 0,-45 90,10-52,-4-4,-4-2,-79 87,-247 214,142-176,-277 181,-307 128,-582 271,1272-719,-3-6,-3-6,-3-7,-2-6,-191 34,-925 93,573-89,-456 25,-137 15,486 0,711-109,18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12:33:54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900 0,'-10'24,"-1"-1,-2-1,0 0,-1 0,-2-1,-25 27,5-4,-505 548,402-447,132-139,0 0,1 1,0 0,0 1,1-1,0 1,0 0,1 0,0 0,-5 15,9-20,-1 0,1-1,0 1,0 0,0 0,0 0,1 0,-1-1,1 1,0 0,0 0,0-1,0 1,3 4,0-2,0 1,0-1,1 0,-1 0,1-1,1 1,-1-1,7 4,38 19,0-2,2-3,1-2,66 17,-106-33,475 140,220 70,-21 48,-547-197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12:33:56.6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1921 0,'435'228,"-352"-187,462 255,-488-259,-2 3,-2 2,-1 2,-3 2,-1 3,-3 2,42 60,-56-61,-2 1,-3 2,-2 0,-2 2,21 85,41 292,-68-326,53 426,-57-390,-13 254,-5-348,-2 0,-2 0,-2-1,-2 0,-2-1,-2-1,-2-1,-2 0,-2-2,-54 74,22-45,-4-2,-2-3,-3-3,-140 104,24-42,-6-9,-256 119,-419 122,696-297,-209 46,301-91,0-2,-1-4,0-3,-1-3,-109-11,126-2,1-2,0-3,-68-28,91 30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12:33:57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1690 0,'-1'0,"-1"1,1-1,0 1,-1-1,1 1,-1-1,1 1,0 0,0 0,-1 0,1 0,0 0,0 0,0 0,0 0,-1 2,-4 3,-404 345,-19-34,250-187,-335 237,419-297,92-68,1 0,-1 0,1 1,-1-1,1 0,0 1,0 0,0-1,0 1,0 0,1 0,-1 0,1 0,0 0,-1 0,2 0,-2 6,3-6,-1 1,1-1,1 0,-1 0,0 0,1 0,0-1,-1 1,1 0,0-1,0 1,1-1,-1 0,0 1,1-1,-1 0,1-1,4 3,41 25,1-3,0-2,82 27,-124-48,479 171,84 32,-430-151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0:5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24575,'596'-22'0,"-459"8"0,556-36 0,350 51 0,-360 1 0,-158-2-1365,-484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0:5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24575,'43'1'0,"1"3"0,-1 1 0,0 2 0,0 2 0,59 20 0,-63-18 0,43 7 0,-20-5 0,-58-13 0,0 1 0,-1 0 0,1 0 0,-1 0 0,0 0 0,1 1 0,-1-1 0,0 1 0,0 0 0,0 0 0,0 0 0,0 0 0,0 1 0,0-1 0,-1 1 0,1-1 0,-1 1 0,0 0 0,0 0 0,0 0 0,0 0 0,0 1 0,-1-1 0,0 0 0,1 1 0,-1-1 0,0 1 0,-1-1 0,1 5 0,1 24 0,-2 1 0,-1-1 0,-1 0 0,-11 52 0,4-25 0,2-12 0,-39 239 0,43-270-341,-1 1 0,-1-1-1,-7 19 1,-1-12-6485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0:5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445 337 24575,'-1'-3'0,"0"-1"0,0 0 0,0 1 0,0-1 0,-1 1 0,1 0 0,-1-1 0,0 1 0,0 0 0,0 0 0,-4-5 0,-5-7 0,-5-8 0,-1 1 0,0 0 0,-2 1 0,0 1 0,-2 1 0,0 1 0,-42-28 0,-47-30 0,109 75 0,0 0 0,-1 0 0,1 0 0,-1 1 0,1-1 0,-1 0 0,1 0 0,-1 1 0,0-1 0,1 1 0,-1 0 0,0-1 0,1 1 0,-1 0 0,0 0 0,1 0 0,-1 0 0,0 0 0,-1 1 0,1 0 0,1 0 0,-1 1 0,1-1 0,-1 0 0,1 1 0,0-1 0,0 1 0,-1 0 0,1-1 0,0 1 0,1 0 0,-1 0 0,0 0 0,0 0 0,1 0 0,-1-1 0,1 5 0,-16 61 0,4 0 0,-5 79 0,6 142 0,11-252 0,1-1 0,2 1 0,2 0 0,1-1 0,18 58 0,-6-31 0,10 66 0,-21-93 0,30 108-1365,-31-114-5461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0:5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24575,'9'-5'0,"8"-1"0,6 1 0,8 0 0,4-3 0,0-1 0,-1 2 0,-1 2 0,-2-3 0,-2-1 0,0 2 0,-1 2 0,-1-3 0,0 1 0,5-5 0,2 1 0,-1-3 0,-5 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0:5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24575,'4'17'0,"2"-4"0,10 52 0,-2 1 0,5 74 0,-17-124 0,49 819 0,-49-798-133,1-1 1,2 0-1,1-1 0,12 37 0,-12-48-568,1 6-6125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0:5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24575,'5'0'0,"1"5"0,0 11 0,-2 7 0,0 14 0,-2 5 0,-1 1 0,-1-3 0,0-4 0,0-2 0,0 1 0,0 1 0,-1-2 0,1-2 0,0-7-8191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0:5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0:5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24575,'0'5'0,"0"10"0,0 18 0,0 21 0,4 17 0,2 9 0,0 5 0,-1 8 0,-2-8 0,-1 5 0,-1-8 0,0-8 0,-1-13 0,4-11 0,2-10 0,0-12-8191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2:38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24575,'34'1'0,"-1"1"0,1 2 0,-1 1 0,0 2 0,0 1 0,0 1 0,-2 2 0,1 2 0,43 23 0,-28-20 0,-33-12 0,-1 0 0,0 1 0,15 8 0,-25-12 0,-1 0 0,0 0 0,0 0 0,0 1 0,0-1 0,0 1 0,0 0 0,0-1 0,-1 1 0,1 0 0,-1 0 0,1 0 0,-1 0 0,0 0 0,0 0 0,0 1 0,0-1 0,0 0 0,0 1 0,0-1 0,-1 1 0,1-1 0,-1 3 0,-2 13 0,-1 0 0,-1 0 0,0 0 0,-1 0 0,-1-1 0,-1 0 0,-15 28 0,-11 28 0,-17 85-1365,41-128-5461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0:5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44 439 24575,'1'-22'0,"0"-1"0,2 0 0,1 1 0,0 0 0,2 0 0,0 0 0,15-31 0,-6 22 0,1 1 0,1 0 0,2 1 0,27-33 0,-43 58 0,1 0 0,-1 1 0,1-1 0,-1 0 0,1 1 0,0 0 0,1 0 0,-1 0 0,0 0 0,1 1 0,-1 0 0,1 0 0,0 0 0,0 0 0,9-1 0,-8 3 0,-1 0 0,1 0 0,0 0 0,0 1 0,-1 0 0,1 0 0,-1 0 0,1 1 0,-1 0 0,1 0 0,-1 1 0,0-1 0,9 7 0,1 0 0,1 1 0,-1 0 0,-1 2 0,0 0 0,-1 0 0,0 1 0,21 28 0,-31-35 0,1 1 0,-1 0 0,-1 0 0,0 1 0,0-1 0,0 0 0,-1 1 0,1 13 0,-1 6 0,-4 31 0,1-18 0,1-25 0,1-1 0,0 1 0,-2-1 0,-4 25 0,4-33 0,0-1 0,0 0 0,0 0 0,-1 0 0,1-1 0,-1 1 0,0-1 0,-1 1 0,1-1 0,-1 0 0,0 0 0,0 0 0,-7 5 0,0-1 0,0 0 0,-1-1 0,0 0 0,0-1 0,-1-1 0,1 1 0,-1-2 0,0 0 0,0-1 0,-1 0 0,1 0 0,-27 0 0,14-2 41,-90-1 247,104-1-500,-1 0 0,1-1 1,0 0-1,0-1 0,0-1 0,1 1 1,-12-7-1,4-1-6614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6:0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6:3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31 24575,'-19'-1'0,"-1"2"0,1 0 0,-1 1 0,1 1 0,-28 8 0,39-8 0,1 0 0,-1 0 0,1 1 0,0 0 0,0 0 0,1 1 0,-1 0 0,1 0 0,0 0 0,0 1 0,1 0 0,-1 0 0,1 0 0,1 1 0,-1 0 0,-3 7 0,-1 8 0,0 1 0,1-1 0,2 1 0,-4 24 0,9-43 0,0 1 0,0-1 0,0 1 0,1-1 0,0 0 0,0 1 0,0-1 0,1 1 0,0-1 0,1 8 0,-1-10 0,0 0 0,0 0 0,0 0 0,1-1 0,-1 1 0,0 0 0,1 0 0,-1-1 0,1 1 0,0-1 0,0 1 0,-1-1 0,1 0 0,0 0 0,0 1 0,0-2 0,0 1 0,0 0 0,1 0 0,-1 0 0,0-1 0,0 1 0,3-1 0,20 3 0,1-1 0,0-2 0,-1 0 0,32-6 0,-42 4 0,-1-1 0,1-1 0,-1 0 0,0-1 0,0-1 0,-1 0 0,0-1 0,0 0 0,0-1 0,-1 0 0,0-1 0,17-17 0,-24 20 0,0 0 0,-1-1 0,0 1 0,0-1 0,0 0 0,-1 0 0,0 0 0,0-1 0,-1 1 0,0-1 0,0 0 0,-1 1 0,0-1 0,0 0 0,-1 0 0,0 1 0,0-1 0,-1 0 0,-2-12 0,2 14 0,-1 1 0,1-1 0,-1 1 0,0 0 0,0-1 0,-1 1 0,1 0 0,-1 0 0,0 0 0,-1 1 0,1-1 0,-1 1 0,0 0 0,0 0 0,0 0 0,-1 0 0,1 1 0,-1 0 0,0 0 0,0 0 0,0 0 0,0 1 0,0 0 0,-1 0 0,1 0 0,-1 1 0,-6-1 0,-4 0-195,0 1 0,0 1 0,-1 1 0,1 1 0,0 0 0,-19 5 0,7 0-6631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6:3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24575,'0'5'0,"0"11"0,0 12 0,0 5 0,0 8 0,0 1 0,0-3 0,0-2 0,0 2 0,0-2 0,0-2 0,0 3 0,0-1 0,0-2 0,0-2 0,0-2 0,0-6-8191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6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24575,'0'-5'0,"5"-1"0,5 0 0,7-3 0,0-5 0,2-1 0,2-1 0,3 1 0,1-1 0,2-3 0,0-3 0,1 3 0,-5 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6:3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24575,'7'0'0,"12"1"0,0-2 0,0 0 0,0-1 0,22-5 0,-13-1 0,11-2 0,-1 0 0,2 3 0,40-3 0,-56 9-682,45-10-1,-44 5-6143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6:3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24575,'0'4'0,"0"7"0,0 6 0,0 5 0,0 3 0,0 2 0,0 1 0,0 1 0,0-5-8191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6:3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24575,'0'4'0,"0"7"0,0 6 0,0 5 0,0 3 0,0 2 0,0-3-8191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6:3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24575,'0'-4'0,"5"-7"0,10-1 0,8 1 0,5 3 0,2 2 0,0 3 0,1 1 0,-1 2 0,-1 0 0,0 1 0,-1-1 0,0 1 0,0-1 0,4 0 0,1 0 0,1 0 0,-7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24575,'596'-22'0,"-459"8"0,556-36 0,350 51 0,-360 1 0,-158-2-1365,-484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24575,'43'1'0,"1"3"0,-1 1 0,0 2 0,0 2 0,59 20 0,-63-18 0,43 7 0,-20-5 0,-58-13 0,0 1 0,-1 0 0,1 0 0,-1 0 0,0 0 0,1 1 0,-1-1 0,0 1 0,0 0 0,0 0 0,0 0 0,0 0 0,0 1 0,0-1 0,-1 1 0,1-1 0,-1 1 0,0 0 0,0 0 0,0 0 0,0 0 0,0 1 0,-1-1 0,0 0 0,1 1 0,-1-1 0,0 1 0,-1-1 0,1 5 0,1 24 0,-2 1 0,-1-1 0,-1 0 0,-11 52 0,4-25 0,2-12 0,-39 239 0,43-270-341,-1 1 0,-1-1-1,-7 19 1,-1-12-6485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445 337 24575,'-1'-3'0,"0"-1"0,0 0 0,0 1 0,0-1 0,-1 1 0,1 0 0,-1-1 0,0 1 0,0 0 0,0 0 0,-4-5 0,-5-7 0,-5-8 0,-1 1 0,0 0 0,-2 1 0,0 1 0,-2 1 0,0 1 0,-42-28 0,-47-30 0,109 75 0,0 0 0,-1 0 0,1 0 0,-1 1 0,1-1 0,-1 0 0,1 0 0,-1 1 0,0-1 0,1 1 0,-1 0 0,0-1 0,1 1 0,-1 0 0,0 0 0,1 0 0,-1 0 0,0 0 0,-1 1 0,1 0 0,1 0 0,-1 1 0,1-1 0,-1 0 0,1 1 0,0-1 0,0 1 0,-1 0 0,1-1 0,0 1 0,1 0 0,-1 0 0,0 0 0,0 0 0,1 0 0,-1-1 0,1 5 0,-16 61 0,4 0 0,-5 79 0,6 142 0,11-252 0,1-1 0,2 1 0,2 0 0,1-1 0,18 58 0,-6-31 0,10 66 0,-21-93 0,30 108-1365,-31-114-5461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24575,'9'-5'0,"8"-1"0,6 1 0,8 0 0,4-3 0,0-1 0,-1 2 0,-1 2 0,-2-3 0,-2-1 0,0 2 0,-1 2 0,-1-3 0,0 1 0,5-5 0,2 1 0,-1-3 0,-5 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24575,'4'17'0,"2"-4"0,10 52 0,-2 1 0,5 74 0,-17-124 0,49 819 0,-49-798-133,1-1 1,2 0-1,1-1 0,12 37 0,-12-48-568,1 6-6125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24575,'5'0'0,"1"5"0,0 11 0,-2 7 0,0 14 0,-2 5 0,-1 1 0,-1-3 0,0-4 0,0-2 0,0 1 0,0 1 0,-1-2 0,1-2 0,0-7-8191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24575,'0'5'0,"0"10"0,0 18 0,0 21 0,4 17 0,2 9 0,0 5 0,-1 8 0,-2-8 0,-1 5 0,-1-8 0,0-8 0,-1-13 0,4-11 0,2-10 0,0-12-8191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44 439 24575,'1'-22'0,"0"-1"0,2 0 0,1 1 0,0 0 0,2 0 0,0 0 0,15-31 0,-6 22 0,1 1 0,1 0 0,2 1 0,27-33 0,-43 58 0,1 0 0,-1 1 0,1-1 0,-1 0 0,1 1 0,0 0 0,1 0 0,-1 0 0,0 0 0,1 1 0,-1 0 0,1 0 0,0 0 0,0 0 0,9-1 0,-8 3 0,-1 0 0,1 0 0,0 0 0,0 1 0,-1 0 0,1 0 0,-1 0 0,1 1 0,-1 0 0,1 0 0,-1 1 0,0-1 0,9 7 0,1 0 0,1 1 0,-1 0 0,-1 2 0,0 0 0,-1 0 0,0 1 0,21 28 0,-31-35 0,1 1 0,-1 0 0,-1 0 0,0 1 0,0-1 0,0 0 0,-1 1 0,1 13 0,-1 6 0,-4 31 0,1-18 0,1-25 0,1-1 0,0 1 0,-2-1 0,-4 25 0,4-33 0,0-1 0,0 0 0,0 0 0,-1 0 0,1-1 0,-1 1 0,0-1 0,-1 1 0,1-1 0,-1 0 0,0 0 0,0 0 0,-7 5 0,0-1 0,0 0 0,-1-1 0,0 0 0,0-1 0,-1-1 0,1 1 0,-1-2 0,0 0 0,0-1 0,-1 0 0,1 0 0,-27 0 0,14-2 41,-90-1 247,104-1-500,-1 0 0,1-1 1,0 0-1,0-1 0,0-1 0,1 1 1,-12-7-1,4-1-6614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31 24575,'-19'-1'0,"-1"2"0,1 0 0,-1 1 0,1 1 0,-28 8 0,39-8 0,1 0 0,-1 0 0,1 1 0,0 0 0,0 0 0,1 1 0,-1 0 0,1 0 0,0 0 0,0 1 0,1 0 0,-1 0 0,1 0 0,1 1 0,-1 0 0,-3 7 0,-1 8 0,0 1 0,1-1 0,2 1 0,-4 24 0,9-43 0,0 1 0,0-1 0,0 1 0,1-1 0,0 0 0,0 1 0,0-1 0,1 1 0,0-1 0,1 8 0,-1-10 0,0 0 0,0 0 0,0 0 0,1-1 0,-1 1 0,0 0 0,1 0 0,-1-1 0,1 1 0,0-1 0,0 1 0,-1-1 0,1 0 0,0 0 0,0 1 0,0-2 0,0 1 0,0 0 0,1 0 0,-1 0 0,0-1 0,0 1 0,3-1 0,20 3 0,1-1 0,0-2 0,-1 0 0,32-6 0,-42 4 0,-1-1 0,1-1 0,-1 0 0,0-1 0,0-1 0,-1 0 0,0-1 0,0 0 0,0-1 0,-1 0 0,0-1 0,17-17 0,-24 20 0,0 0 0,-1-1 0,0 1 0,0-1 0,0 0 0,-1 0 0,0 0 0,0-1 0,-1 1 0,0-1 0,0 0 0,-1 1 0,0-1 0,0 0 0,-1 0 0,0 1 0,0-1 0,-1 0 0,-2-12 0,2 14 0,-1 1 0,1-1 0,-1 1 0,0 0 0,0-1 0,-1 1 0,1 0 0,-1 0 0,0 0 0,-1 1 0,1-1 0,-1 1 0,0 0 0,0 0 0,0 0 0,-1 0 0,1 1 0,-1 0 0,0 0 0,0 0 0,0 0 0,0 1 0,0 0 0,-1 0 0,1 0 0,-1 1 0,-6-1 0,-4 0-195,0 1 0,0 1 0,-1 1 0,1 1 0,0 0 0,-19 5 0,7 0-6631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24575,'0'5'0,"0"11"0,0 12 0,0 5 0,0 8 0,0 1 0,0-3 0,0-2 0,0 2 0,0-2 0,0-2 0,0 3 0,0-1 0,0-2 0,0-2 0,0-2 0,0-6-8191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6:19.62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77 0 24575,'0'108'0,"-24"806"0,-1 164 0,25-993 0,-1-44 0,-10 56 0,-2 26 0,11 41 0,2-163 0,0-1 0,0 1 0,0-1 0,0 1 0,0-1 0,0 1 0,0 0 0,0-1 0,0 1 0,0-1 0,1 1 0,-1-1 0,0 1 0,0-1 0,1 1 0,-1-1 0,0 1 0,1-1 0,-1 1 0,0-1 0,1 1 0,-1-1 0,1 0 0,-1 1 0,1-1 0,-1 0 0,1 1 0,-1-1 0,1 0 0,-1 0 0,1 0 0,0 1 0,25 0 0,-21-1 0,235-24 0,-66 4 0,862-49-844,-354 29 757,401-77 1018,-961 100-931,166-4 0,129 22 0,-159 3 0,539 14 0,244 12-1365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24575,'0'-5'0,"5"-1"0,5 0 0,7-3 0,0-5 0,2-1 0,2-1 0,3 1 0,1-1 0,2-3 0,0-3 0,1 3 0,-5 4-8191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24575,'7'0'0,"12"1"0,0-2 0,0 0 0,0-1 0,22-5 0,-13-1 0,11-2 0,-1 0 0,2 3 0,40-3 0,-56 9-682,45-10-1,-44 5-6143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24575,'0'4'0,"0"7"0,0 6 0,0 5 0,0 3 0,0 2 0,0 1 0,0 1 0,0-5-8191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24575,'0'4'0,"0"7"0,0 6 0,0 5 0,0 3 0,0 2 0,0-3-8191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7:0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24575,'0'-4'0,"5"-7"0,10-1 0,8 1 0,5 3 0,2 2 0,0 3 0,1 1 0,-1 2 0,-1 0 0,0 1 0,-1-1 0,0 1 0,0-1 0,4 0 0,1 0 0,1 0 0,-7 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4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0 0,1 1 0,-1-1 0,0 0 0,0 1 0,0-1 0,0 1 0,0 0 0,0-1 0,0 1 0,0 0 0,0-1 0,0 1 0,0 0 0,-1 0 0,1 0 0,0 0 0,-1 0 0,2 1 0,10 24 0,-3 6 0,-2 1 0,7 59 0,-10-53 0,10 119 0,-10 223 0,-6-198 0,2 1543 0,-14-1536 0,1-15 0,12-80 0,-9 165 0,1-111 306,6-76-1141,-14 79-1,11-121-5990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4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24575,'2'0'0,"-1"0"0,1 0 0,0 1 0,0-1 0,-1 1 0,1-1 0,0 1 0,0 0 0,-1-1 0,1 1 0,-1 0 0,1 0 0,-1 0 0,1 0 0,-1 1 0,0-1 0,1 0 0,0 2 0,6 5 0,28 26 0,-1 3 0,-2 0 0,-2 2 0,29 48 0,90 186 0,-70-81 0,11 22 0,-78-193 0,-13-21 0,0 0 0,0 1 0,0-1 0,1 0 0,-1 0 0,0 0 0,0 1 0,0-1 0,0 0 0,0 0 0,1 0 0,-1 0 0,0 0 0,0 1 0,0-1 0,1 0 0,-1 0 0,0 0 0,0 0 0,0 0 0,1 0 0,-1 0 0,0 0 0,0 0 0,0 0 0,1 0 0,-1 0 0,0 0 0,0 0 0,1 0 0,-1 0 0,0 0 0,0 0 0,1 0 0,-1 0 0,0 0 0,0 0 0,0 0 0,1 0 0,-1 0 0,0 0 0,0-1 0,0 1 0,1 0 0,-1 0 0,0 0 0,0 0 0,0-1 0,0 1 0,0 0 0,1 0 0,-1 0 0,0-1 0,0 1 0,0 0 0,3-17 0,3-36 0,0-19 0,3 0 0,30-112 0,101-185-96,-99 267-1173,-20 50-5557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391 380 24575,'-1'-16'0,"-1"-1"0,0 1 0,-1-1 0,-1 1 0,0 0 0,-1 0 0,-1 1 0,-1 0 0,-9-17 0,4 10 0,-2 1 0,0 0 0,-1 2 0,-1-1 0,-25-22 0,31 32 0,-1 1 0,-1 0 0,-16-10 0,25 17 0,0 1 0,0-1 0,-1 1 0,1 0 0,0 0 0,-1 0 0,1 0 0,-7 0 0,9 1 0,0 0 0,-1 0 0,1 0 0,0 0 0,-1 0 0,1 1 0,0-1 0,-1 1 0,1-1 0,0 1 0,0-1 0,-1 1 0,1 0 0,0-1 0,0 1 0,0 0 0,0 0 0,0 0 0,0 0 0,0 0 0,0 0 0,-1 2 0,-1 4 0,-1 0 0,2 1 0,-1-1 0,1 1 0,0 0 0,0 0 0,1 0 0,0 15 0,-1-9 0,-7 80 0,-39 424 0,25 3 0,23-505 0,-1-8 0,1 1 0,0 0 0,0-1 0,1 1 0,0 0 0,1-1 0,0 1 0,0-1 0,1 0 0,4 10 0,-3-11 166,-3-6-275,0 1-1,0-1 1,0 0 0,0 1-1,-1-1 1,1 1 0,-1-1-1,1 1 1,-1 0-1,1-1 1,-1 1 0,0 0-1,1 2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24575,'7'1'0,"1"-1"0,-2 2 0,1-1 0,0 1 0,0 0 0,0 1 0,7 3 0,11 4 0,13 3 0,1-1 0,0-2 0,0-2 0,1-2 0,48 2 0,121-8 115,-123-1-1595,-60 1-5346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24575,'0'9'0,"0"18"0,0 27 0,0 33 0,0 30 0,0 23 0,0 10 0,0 10 0,0-5 0,0-10 0,0-25 0,0-23 0,0-19 0,0-13 0,0-13 0,0-15-8191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6:20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24575,'9'1'0,"0"0"0,0 0 0,1 1 0,-1 0 0,0 1 0,0 0 0,-1 0 0,12 7 0,66 41 0,-66-38 0,183 129 0,-110-74 0,4-3 0,106 52 0,-199-115 0,-1 0 0,1 1 0,-1-1 0,0 1 0,0 0 0,0-1 0,-1 1 0,1 1 0,-1-1 0,1 0 0,-1 0 0,0 1 0,0 0 0,-1-1 0,1 1 0,-1 0 0,0 0 0,0 0 0,0-1 0,0 1 0,-1 0 0,1 0 0,-1 0 0,-1 8 0,0 6 0,-1 1 0,0-1 0,-2 0 0,-6 21 0,-37 101 0,-131 267 0,42-112 0,123-265-119,-58 127-1127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24575,'5'9'0,"1"18"0,5 22 0,-1 8 0,5 13 0,-2 13 0,2 17 0,-1 4 0,-4-1 0,2-8 0,-1-16 0,-3-22-8191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24575,'0'9'0,"9"18"0,13 27 0,7 19 0,-2 20 0,-4 14 0,-7 1 0,-6-2 0,-5-1 0,-3-4 0,-2-10 0,-1-15 0,0-22-8191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24575,'0'-7'0,"0"-1"0,0 1 0,1-1 0,0 1 0,0-1 0,3-7 0,-2 12 0,-1 0 0,0 0 0,1 1 0,0-1 0,-1 1 0,1-1 0,0 1 0,0 0 0,1-1 0,-1 1 0,0 0 0,1 1 0,-1-1 0,1 0 0,0 1 0,-1-1 0,6-1 0,2 0 0,0 0 0,0 0 0,0 1 0,0 0 0,19 0 0,54 3 0,-45 1 0,-33-2 0,0 0 0,0 1 0,0-1 0,0 1 0,0 0 0,0 0 0,-1 0 0,1 1 0,0 0 0,-1 0 0,1 0 0,-1 0 0,0 1 0,0 0 0,0 0 0,0 0 0,0 0 0,0 1 0,-1-1 0,0 1 0,0 0 0,0 0 0,0 0 0,0 0 0,1 5 0,50 105 0,-48-99 0,0 0 0,-2 1 0,0-1 0,-1 1 0,3 30 0,-6-42 0,0 0 0,-1-1 0,1 1 0,-1 0 0,1-1 0,-1 1 0,0-1 0,0 1 0,-1-1 0,1 1 0,-1-1 0,0 0 0,0 0 0,0 1 0,0-1 0,0-1 0,0 1 0,-1 0 0,0-1 0,1 1 0,-7 3 0,-3 1 0,0 0 0,-1-1 0,0 0 0,-19 5 0,2 0 0,7-1-195,-1-2 0,1-1 0,-1 0 0,-1-2 0,1-1 0,-40 2 0,40-5-6631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24575,'4'-4'0,"12"-3"0,2-3 0,3-1 0,8-3 0,3 0 0,1 4 0,-5-2 0,-3 1 0,-1 2 0,1-1 0,-5 1-8191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24575,'0'2'0,"4"125"0,-2-104 0,1-1 0,1 1 0,12 34 0,33 80 0,-47-131 0,0 0 0,0 0 0,0 0 0,1 0 0,6 9 0,-8-14 0,0 1 0,0-1 0,0 0 0,0 0 0,1 0 0,-1 0 0,0 0 0,0 0 0,1 0 0,-1 0 0,1 0 0,-1 0 0,1-1 0,-1 1 0,1-1 0,-1 1 0,1-1 0,0 0 0,-1 1 0,1-1 0,-1 0 0,1 0 0,0 0 0,-1 0 0,1-1 0,0 1 0,2-1 0,5-3 0,1-1 0,-1 0 0,0 0 0,0-1 0,0 0 0,-1 0 0,0-1 0,10-11 0,-1 2 0,1-3 0,-1-1 0,-1 0 0,-1-1 0,25-46 0,21-27 0,-39 65-1365,-4 5-5461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24575,'48'0'0,"81"-11"0,-11-3 0,63-12 0,-123 12 0,157-32 0,-190 41 0,-1-1 0,0-1 0,0-1 0,0-1 0,-1 0 0,36-22 0,-49 25-195,0 1 0,0 1 0,0 0 0,0 1 0,1-1 0,12 0 0,5-1-6631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2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24575,'0'4'0,"0"12"0,0 12 0,0 11 0,0 3 0,0 4 0,0-1 0,0 1 0,0 7 0,0-1 0,0 4 0,5-1 0,1-2 0,-1 0 0,0-9-8191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0:0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24575,'16'526'0,"13"-235"0,-19-156 0,-8 149 0,-4-136 0,4-119 57,1-1-1,2 0 1,1 0 0,1 0-1,12 31 1,-9-30-398,-1 1 0,-1 0 0,-2 1 0,3 31 0,-8-38-6485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0:09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901 271 24575,'-9'-5'0,"1"0"0,-1 0 0,1-1 0,1 0 0,-1-1 0,-6-7 0,-39-48 0,26 30 0,4 2 0,12 15 0,-1 0 0,0 1 0,-18-15 0,27 26 0,0 1 0,0-1 0,0 1 0,0 0 0,0 0 0,-1 0 0,1 0 0,-1 1 0,1-1 0,-1 1 0,0 0 0,1 0 0,-1 1 0,0-1 0,0 1 0,0-1 0,0 1 0,1 0 0,-1 1 0,0-1 0,-5 2 0,-2 2 0,0 0 0,1 1 0,0 1 0,0 0 0,0 0 0,0 1 0,1 0 0,-11 11 0,-65 74 0,74-78 0,-168 221 0,145-187 0,27-38 0,0 1 0,1 0 0,0 0 0,0 1 0,1-1 0,1 1 0,0 0 0,0 1 0,1-1 0,-1 16 0,3-20 0,1 0 0,0 0 0,0-1 0,1 1 0,0 0 0,1-1 0,-1 1 0,1-1 0,1 1 0,-1-1 0,1 0 0,1 0 0,-1 0 0,1-1 0,0 1 0,1-1 0,0 0 0,6 7 0,13 8 0,1-1 0,1-1 0,1-1 0,49 25 0,-21-13 0,568 307 0,-579-314 0,-1 2 0,65 49 0,-102-68 0,0 0 0,0 0 0,-1 0 0,0 1 0,0-1 0,-1 1 0,0 1 0,0-1 0,0 0 0,-1 1 0,-1 0 0,1-1 0,-1 1 0,0 0 0,1 11 0,-1 10 0,0 0 0,-5 56 0,2-73 0,-1-1 0,0 1 0,-1 0 0,0-1 0,-1 1 0,0-1 0,0 0 0,-2 0 0,1-1 0,-1 1 0,-1-1 0,0-1 0,-15 17 0,-6 2 0,-1-2 0,-61 42 0,-7 7 0,79-62 0,1 0 0,-21 11 0,-25 17 0,57-36 0,0 0 0,-1-1 0,0 0 0,0-1 0,0 0 0,0 0 0,0 0 0,-1-1 0,1 0 0,-9 1 0,4-1 0,-1-1 0,0-1 0,1 0 0,-1-1 0,-20-3 0,5-3 0,0-1 0,0-1 0,1-1 0,-41-22 0,46 20 0,0-2 0,1 0 0,1-2 0,0 0 0,1-1 0,-24-27 0,-86-127 0,64 80 0,33 51 221,16 20-750,0 0 1,-19-35-1,25 32-6297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2T07:56:58.4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98,'19'-1,"-1"-2,1 0,30-9,18-2,78 0,255 10,-203 7,563-4,-746 0,0 0,0-2,0 1,-1-2,23-8,-21 6,1 1,1 1,24-4,132 5,-116 4,-31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0:09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24575,'9'0'0,"31"-5"0,38-1 0,28 0 0,6-3 0,3-1 0,-5 2 0,-1-2 0,-11 0 0,-12-3 0,-16 1 0,-15 3 0,-13 2 0,-8 3 0,-10 2-8191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0:11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24575,'0'388'0,"2"-348"0,3 0 0,1-1 0,1 1 0,14 38 0,-8-30 0,-2 1 0,5 50 0,-12 239 0,-6-175 0,2 549 0,0-695-455,0 0 0,5 20 0,1-10-6371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0:13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0 24575,'-1'0'0,"1"0"0,-1 0 0,0 0 0,0 1 0,1-1 0,-1 0 0,0 0 0,1 1 0,-1-1 0,0 0 0,1 1 0,-1-1 0,0 1 0,1-1 0,-1 1 0,1-1 0,-1 1 0,1-1 0,-1 1 0,1 0 0,-1 0 0,-3 3 0,-3 5 0,0 1 0,0-1 0,1 1 0,0 1 0,-7 16 0,-17 59 0,18-47 0,-42 121 0,8 3 0,7 2 0,-20 197 0,58-360 0,-24 308 0,23-232 0,14 152 0,-7-184 0,-3-19 0,2-1 0,11 47 0,-12-64 0,0-1 0,1 0 0,-1 0 0,1 0 0,1 0 0,0-1 0,0 0 0,0 0 0,1 0 0,0 0 0,0-1 0,12 9 0,29 17 0,-27-19 0,35 29 0,-38-27 0,1-2 0,1 0 0,0-1 0,0 0 0,2-2 0,-1-1 0,1 0 0,0-1 0,1-2 0,0 0 0,35 5 0,20-3 0,0-3 0,81-6 0,-92 0 0,-55 1 0,0 0 0,-1-1 0,1 0 0,-1-1 0,16-4 0,-22 4 0,0 1 0,0-1 0,0 0 0,-1 0 0,1-1 0,0 1 0,-1-1 0,0 0 0,1 0 0,-1 0 0,0 0 0,0 0 0,-1-1 0,1 1 0,-1-1 0,2-4 0,3-8 0,-1-1 0,-1 1 0,-1-1 0,-1 0 0,0-1 0,-1 1 0,0-27 0,2-14 0,18-305 0,-22 1 0,-2 149 0,1 163 0,-14-99 0,9 118 0,-1 1 0,-2-1 0,0 2 0,-20-41 0,9 20 0,17 40 0,-1 0 0,1 1 0,-2-1 0,0 1 0,0-1 0,0 2 0,-1-1 0,-9-10 0,-35-26 0,-109-74 0,-6 17 0,147 89-227,-1 1-1,-1 1 1,0 0-1,-1 2 1,-25-8-1,22 10-6598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0:13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24575,'0'133'-11,"4"366"-178,31-2-86,112 323 179,-72-547 572,-58-219-421,13 75 0,-15-58-70,-5-39-1350,-1-13-5461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0:15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1 336 24575,'1'-9'0,"0"-1"0,0 1 0,1-1 0,0 1 0,1 0 0,0 0 0,1 0 0,-1 1 0,2-1 0,6-9 0,6-8 0,36-41 0,-44 55 0,1 1 0,1 1 0,0 0 0,0 0 0,1 1 0,1 1 0,-1 0 0,1 0 0,0 1 0,1 1 0,0 0 0,0 1 0,0 1 0,18-4 0,-13 4 0,1 1 0,0 1 0,34 0 0,-48 2 0,1 1 0,0 0 0,-1 0 0,1 0 0,-1 1 0,1 0 0,-1 0 0,0 1 0,1 0 0,-1 0 0,-1 0 0,1 1 0,0-1 0,7 8 0,12 16 0,0 2 0,-2 0 0,-1 1 0,30 57 0,-48-78 0,0 0 0,-1 0 0,1 1 0,-2-1 0,1 1 0,-1 0 0,-1 0 0,1 10 0,-4 84 0,0-51 0,3 36 0,-4 67 0,2-149 0,0 1 0,0-1 0,-1 0 0,0 1 0,0-1 0,-1 0 0,0 0 0,-6 9 0,-3 2 0,-21 27 0,19-29 0,-21 35 0,34-48 0,-7 11 0,-1 1 0,-15 18 0,20-28 0,0-1 0,0 1 0,-1-1 0,0 0 0,0-1 0,0 1 0,0-1 0,-1 0 0,1 0 0,-8 2 0,-30 9-227,-1-2-1,0-3 1,0-1-1,-1-2 1,-52 0-1,65-5-6598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0:2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24575,'148'0'0,"245"-2"0,-1-22 0,-322 16 0,759-65 0,-243 74 0,-359 24 0,49 2 0,77-27 0,-173-1 0,-140 3-341,1 2 0,-1 2-1,52 14 1,-53-10-6485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8:30:2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24575,'-4'0'0,"0"1"0,0 0 0,1 1 0,-1-1 0,0 1 0,1-1 0,-1 1 0,1 0 0,0 0 0,0 1 0,-6 4 0,-3 3 0,-223 175 0,119-90 0,69-57 0,-70 54 0,96-77 0,-1-1 0,0-1 0,-40 16 0,57-27 0,0 0 0,0 0 0,0 1 0,0-1 0,1 1 0,-1 0 0,-7 6 0,11-7 0,0-1 0,0 0 0,0 0 0,0 1 0,1-1 0,-1 1 0,0-1 0,1 1 0,-1-1 0,1 1 0,-1-1 0,1 1 0,0 0 0,0-1 0,0 1 0,0-1 0,0 1 0,0 0 0,0-1 0,0 1 0,1-1 0,-1 1 0,1 0 0,-1-1 0,1 1 0,-1-1 0,1 1 0,0-1 0,0 0 0,0 1 0,1 0 0,10 15 0,1-1 0,1 0 0,1-1 0,0-1 0,25 18 0,-5-3 0,220 166 0,14-17 0,-209-140 0,120 56 0,-174-92 36,1 1-316,-1 0-1,1 1 1,0-1 0,9 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29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8:04:10.4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24575,'0'1286'0,"11"-1162"80,-4-61-1525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24575,'-1'0'0,"0"1"0,0-1 0,0 1 0,0-1 0,1 1 0,-1 0 0,0-1 0,0 1 0,1 0 0,-1 0 0,0 0 0,1 0 0,-1 0 0,1-1 0,-1 1 0,1 0 0,-1 0 0,1 0 0,0 0 0,-1 1 0,1-1 0,0 0 0,0 0 0,0 0 0,0 0 0,0 0 0,0 0 0,0 2 0,1 33 0,4 2 0,2-1 0,2 0 0,2 0 0,22 51 0,4 18 0,1-14 0,-26-65 0,-1 0 0,12 41 0,-15-26 0,4 78 0,-10-84 0,1 1 0,2-1 0,11 39 0,-9-50-455,-1 2 0,4 42 0,-8-46-6371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24575,'4'0'0,"10"0"0,10 0 0,10 0 0,11 0 0,2-4 0,6-2 0,6 1 0,-3-3 0,-3 0 0,-6 1 0,-8-3 0,-5 1 0,-5-2 0,-7 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7:54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24575,'18'372'0,"-16"-328"0,-2-32 0,0 0 0,1 0 0,0-1 0,1 1 0,4 11 0,-6-22 0,0 0 0,0-1 0,0 1 0,1 0 0,-1 0 0,0-1 0,1 1 0,-1 0 0,1-1 0,-1 1 0,1 0 0,-1-1 0,1 1 0,-1-1 0,1 1 0,0-1 0,-1 1 0,1-1 0,0 1 0,-1-1 0,1 0 0,0 1 0,-1-1 0,1 0 0,0 1 0,0-1 0,0 0 0,-1 0 0,1 0 0,0 0 0,0 0 0,1 0 0,1-1 0,-1 1 0,1-1 0,0 0 0,-1-1 0,1 1 0,-1 0 0,1-1 0,-1 1 0,4-4 0,42-43 0,-41 38 0,2 1 0,-1 1 0,1 0 0,0 0 0,1 1 0,0 0 0,0 0 0,1 1 0,0 1 0,0 0 0,0 0 0,0 1 0,1 0 0,0 1 0,20-3 0,169-24 0,-189 28 0,0 1 0,-1 0 0,1 1 0,0 0 0,0 1 0,-1 1 0,1 0 0,-1 0 0,13 5 0,-17-5 0,-1 1 0,0 0 0,0 0 0,0 1 0,0 0 0,0 0 0,-1 1 0,0-1 0,0 1 0,0 0 0,-1 0 0,1 1 0,-1-1 0,0 1 0,-1 0 0,6 12 0,3 8 0,-2-7 0,-2 0 0,0 1 0,-1 0 0,0 0 0,-2 0 0,-1 1 0,3 25 0,-5-26 0,-2 1 0,0 0 0,-1 0 0,-1 0 0,-9 37 0,9-53 0,0 1 0,0 0 0,-1-1 0,1 1 0,-1-1 0,-1 0 0,1 0 0,-1 0 0,0 0 0,0-1 0,0 1 0,-1-1 0,1 0 0,-1 0 0,0-1 0,0 0 0,0 1 0,-1-2 0,1 1 0,-1-1 0,0 0 0,0 0 0,1 0 0,-9 1 0,-31 3 0,0-2 0,0-2 0,-74-6 0,10 1 0,87 3 0,6 1 0,1-1 0,-1-1 0,1 0 0,-21-5 0,32 5 0,0 0 0,0 0 0,1-1 0,-1 1 0,0-1 0,1 0 0,-1 0 0,1 0 0,0-1 0,0 1 0,0-1 0,0 1 0,0-1 0,0 0 0,1 0 0,0-1 0,-1 1 0,1 0 0,0-1 0,1 1 0,-1-1 0,-1-4 0,-6-20-68,-18-47-1229,14 49-5529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8:08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24575,'-2'0'0,"-1"1"0,0-1 0,0 0 0,0 1 0,1-1 0,-1 1 0,0 0 0,1 0 0,-1 0 0,0 0 0,1 1 0,-1-1 0,1 1 0,0 0 0,0-1 0,-1 1 0,1 0 0,0 0 0,1 0 0,-1 0 0,0 1 0,1-1 0,-1 0 0,-1 6 0,-3 4 0,1 1 0,1 1 0,0-1 0,-2 15 0,-8 25 0,-17 27 0,4 2 0,-26 130 0,50-197 0,0 0 0,2 0 0,0 0 0,0 1 0,2-1 0,-1 0 0,2 0 0,6 28 0,-5-36 0,-1 0 0,1 0 0,0 0 0,1-1 0,0 1 0,0-1 0,0 0 0,1 0 0,0 0 0,0-1 0,0 1 0,1-1 0,-1 0 0,1-1 0,0 0 0,1 0 0,-1 0 0,1-1 0,12 5 0,-4-2 0,2-1 0,-1 0 0,0-1 0,1-1 0,0-1 0,31 1 0,-40-3 0,0-1 0,1 1 0,-1-2 0,0 1 0,0-1 0,0 0 0,0-1 0,-1 0 0,1 0 0,0 0 0,-1-1 0,0 0 0,0-1 0,0 0 0,11-10 0,-4-1 0,0 0 0,-1-1 0,0 0 0,-2-2 0,0 1 0,-1-1 0,0-1 0,-2 1 0,-1-2 0,0 1 0,6-36 0,-3 13 0,27-72 0,-26 87 0,-1 0 0,-2 0 0,0-1 0,-2 0 0,-1 0 0,1-39 0,-7 63 0,1 0 0,-1 1 0,0-1 0,0 1 0,-1 0 0,1-1 0,-1 1 0,0 0 0,0 0 0,-1 0 0,1 0 0,-1 0 0,0 1 0,0-1 0,0 1 0,0 0 0,-1 0 0,1 0 0,-1 0 0,0 0 0,1 1 0,-1 0 0,-1 0 0,1 0 0,0 0 0,0 0 0,-6 0 0,-11-5 0,-2 2 0,1 0 0,0 1 0,-26 0 0,17 1-170,0 1-1,1 1 0,-1 2 1,0 1-1,0 1 0,1 2 1,-48 14-1,58-11-6655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8:08:1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24575,'-2'37'0,"-2"0"0,-1 1 0,-13 40 0,1 2 0,-46 346 0,48-349 0,7-45 0,2 2 0,-2 45 0,8 103-1365,0-151-5461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8:08:1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163 150 24575,'17'-18'0,"2"0"0,0 1 0,0 1 0,39-24 0,-45 34 0,-1 0 0,1 0 0,1 1 0,-1 1 0,1 0 0,-1 1 0,1 0 0,0 2 0,0-1 0,18 1 0,-17 1 0,0 0 0,0 2 0,0-1 0,0 2 0,17 4 0,-27-5 0,0 0 0,0 0 0,0 0 0,0 1 0,-1 0 0,1 0 0,-1 0 0,0 1 0,0-1 0,0 1 0,0 0 0,-1 0 0,1 0 0,-1 0 0,0 1 0,-1-1 0,1 1 0,2 7 0,17 53 0,-2 2 0,-4 1 0,12 103 0,-24-141 0,0-7 0,-2-1 0,-1 1 0,0 0 0,-2 0 0,0-1 0,-2 1 0,-11 44 0,11-56 0,-1 0 0,0 0 0,-1-1 0,0 1 0,0-1 0,-1 0 0,-1-1 0,0 1 0,0-1 0,0-1 0,-1 1 0,-1-1 0,1-1 0,-1 1 0,-1-2 0,1 1 0,-15 6 0,10-7 0,0-1 0,0 0 0,-1-1 0,1-1 0,-1 0 0,0-1 0,-21 1 0,-112-9 0,62 1 0,64 5 0,0-1 0,0-1 0,1 0 0,-1-2 0,1-1 0,-1 0 0,-28-13 0,49 18 0,0 0 0,1 0 0,-1 0 0,1 0 0,-1 0 0,0-1 0,1 1 0,-1 0 0,1 0 0,-1-1 0,1 1 0,-1 0 0,1-1 0,-1 1 0,1-1 0,-1 1 0,1-1 0,-1 1 0,1-1 0,0 1 0,-1-1 0,1 1 0,0-1 0,-1 1 0,1-1 0,0 0 0,0 1 0,0-1 0,0 1 0,-1-1 0,1 0 0,0 1 0,0-1 0,0 1 0,0-1 0,0 0 0,1 0 0,22-11 0,40 4 0,368 6 84,-207 5-1533,-199-3-5377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8:08:1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24575,'89'-19'0,"-35"14"0,-1 2 0,1 2 0,73 8 0,-120-6 0,1 1 0,-1-1 0,0 1 0,0 0 0,0 1 0,-1 0 0,1 0 0,0 0 0,-1 1 0,0 0 0,0 0 0,0 1 0,0-1 0,-1 1 0,0 1 0,0-1 0,0 1 0,-1-1 0,0 1 0,0 1 0,5 9 0,-3-2 0,-1 1 0,-1-1 0,-1 1 0,0 0 0,0 0 0,-2 1 0,0-1 0,0 0 0,-3 20 0,2-31 0,-1-1 0,1 1 0,-1 0 0,0 0 0,0-1 0,0 1 0,-1-1 0,0 1 0,1-1 0,-1 1 0,0-1 0,0 0 0,-1 0 0,1 0 0,-5 4 0,1-2 0,0 0 0,0-1 0,0 0 0,-1 0 0,0 0 0,0-1 0,-10 4 0,-6 0 0,0-2 0,0 0 0,-48 3 0,5-5 0,-99-7 0,160 3 0,0 1 0,1-1 0,-1-1 0,0 1 0,0 0 0,-7-5 0,11 6 0,1 0 0,-1 0 0,1-1 0,0 1 0,-1 0 0,1 0 0,0-1 0,-1 1 0,1 0 0,0 0 0,-1-1 0,1 1 0,0 0 0,0-1 0,-1 1 0,1 0 0,0-1 0,0 1 0,0-1 0,-1 1 0,1 0 0,0-1 0,0 1 0,0-1 0,0 1 0,0-1 0,0 1 0,0 0 0,0-1 0,0 0 0,1 0 0,0 0 0,-1 0 0,1 0 0,0 0 0,0 0 0,0 1 0,0-1 0,0 0 0,1 0 0,-1 1 0,0-1 0,0 1 0,0-1 0,1 1 0,1-1 0,30-9 0,-1 2 0,1 1 0,67-5 0,104 8 0,-194 5 0,0 0 0,0 0 0,0 1 0,-1 0 0,1 0 0,0 1 0,-1 1 0,0 0 0,0 0 0,0 0 0,0 1 0,14 12 0,-6-3 0,0 1 0,-2 0 0,1 1 0,21 31 0,-31-36 0,1 1 0,-1-1 0,-1 1 0,0 0 0,-1 0 0,0 1 0,-1-1 0,0 1 0,-1 0 0,-1 0 0,1 13 0,-2-5 0,0 0 0,-1 0 0,-1 0 0,-1-1 0,-1 1 0,-8 21 0,10-35 0,0 0 0,-1 0 0,0 0 0,0-1 0,-1 0 0,1 1 0,-2-1 0,1 0 0,-1-1 0,1 1 0,-2-1 0,1 0 0,0 0 0,-1 0 0,0-1 0,0 0 0,-11 5 0,4-4 0,-1-1 0,1 0 0,-1-1 0,1 0 0,-1-2 0,0 1 0,0-2 0,-19-1 0,-119 0 0,-79-3 0,217 1 0,0 0 0,0-1 0,0-1 0,1 0 0,0 0 0,0-1 0,0-1 0,1-1 0,-15-10 0,10 7 0,0 0 0,-1 1 0,-32-12 0,27 14-1365,4 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8:08:1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24575,'-10'13'0,"0"-1"0,0 2 0,1-1 0,-12 28 0,-6 6 0,8-16 0,-23 39 0,-58 69 0,85-120 0,-2 0 0,0-2 0,-1 1 0,-1-2 0,-1-1 0,0 0 0,-1-1 0,-23 11 0,32-21 0,0 0 0,0-1 0,-18 3 0,19-3 0,46-4 0,77-1 0,201-30 0,-57-25 111,-106 22-1587,-93 22-5350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C7E4C-B1DB-0DEF-372F-020F9AE84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AFF5C-CD34-EDE0-F7D4-2285D679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9F6A-9C47-2F77-27C6-AAE798C1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68EE-996A-5BAE-6BEC-ECBE4532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29024-EDC8-3389-6D14-D897E998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1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EA410-ABF3-C30F-E5E9-C50C166B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88BE9E-16CB-7D7A-2AD9-A892C946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E8C77-E92A-086F-209B-B7A53AFD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DA287-FABB-8655-0506-3AEFA7C6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9E51F-C480-790C-9907-29DB8FF7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5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A348D5-FA2B-B153-F311-832E91E82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C087E-0343-CA61-5AED-693C2F3FB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DCB3F-4651-71ED-3B98-2B176482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8F81A-EA53-6755-79A2-DDF33E8D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9EFF1-5041-C3ED-44B4-2DDBDBA7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D6F0-9560-FBEF-1DD0-71A8CAC6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5ED20-09FF-93B8-E635-3FBABEB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009B6-9980-FE24-A943-C0D6EF3E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F89FA-7196-3F8D-D19D-E790C3C4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7F26E-2094-4A15-010C-8965DE4D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2495-71A5-96A2-F998-C4B7A553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702B3-2B93-F394-0C9C-3139B74F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B280C-98D2-231C-AC40-17F4C585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446CC-3710-300A-68F8-8CFFF2A2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640E6-4702-69B4-5C74-6B1E8BB5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3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E1DE7-9431-53DF-2D34-9E591267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2EF65-EE7F-5BDA-DF87-16B24193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AD92A-933B-B057-7ADF-5E710D964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5BDCB-B7F3-F967-965C-CB9EED33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9FE63-E178-62FB-FC92-1441343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55834-2BBE-5AE8-7C86-C0131AE2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5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7BC6-6D7F-04F2-60C0-1D24753B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05F8E-BB6D-54D1-F8C7-505F7F51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8A88D3-4B5C-8761-E962-2AF2420CA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0CC48-B457-6B99-9832-99EF3CD4D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24CFE8-85CF-A2F8-7106-781E55B53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21079-867A-8557-060C-6DDB40A2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154E3-1EED-832E-2E4C-B38E6936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9D3FD2-08CC-68DC-5284-36895665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04A15-728A-F812-3AAA-E4F4994C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7FC370-DEA7-EB37-9E52-465E9689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D8CE7A-C7ED-FBB7-8EF3-33E713E9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45744C-A14C-45A0-176B-21310659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33866-C913-68C7-1F8E-14EEC01C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55E00F-8009-2040-545F-8F3F4018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ACB3F-4CD3-BE32-202C-04B90D1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2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76FB5-B300-4AFA-8705-FACEF868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05DC8-A380-4E3E-2233-CD5AE61A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2D4DC-E4E4-5A4D-C2AC-CB31EE42D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AB6DE-E4B7-E4F4-ADC6-B59A4D5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3028D-F356-6238-E7B7-76BC4B21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0AF8B-7FBB-CC40-1E56-84AC1E8E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C671-8833-8B73-3237-372E560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78C0F3-D9D6-CEBE-B8D3-AF9D8669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7D498D-74B4-7FFF-6377-5E15688F9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A62B4-5058-C71F-8FAF-F8DE96A9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51758D-7426-A3BB-0FF3-D6D6D00E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A8D7F-454B-22DB-A864-55FAF7DF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EBAC20-1B17-912A-9774-2D1273A0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7FFEB9-2960-800A-54DD-3ADBAB72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CA167-DCE1-487B-5A19-87D86967D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7271-A8D5-4CF6-869E-DA52C0EC4A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A0D1E-F46F-C5A5-94CF-2234FFE8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CB288-5EA4-1DA5-B24E-4589D8572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8DAF9-31EA-41C8-A1F2-0E916EAA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as-gopalakrishna/Concurrent-Skip-lis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5.xml"/><Relationship Id="rId13" Type="http://schemas.openxmlformats.org/officeDocument/2006/relationships/image" Target="../media/image390.png"/><Relationship Id="rId18" Type="http://schemas.openxmlformats.org/officeDocument/2006/relationships/customXml" Target="../ink/ink190.xml"/><Relationship Id="rId26" Type="http://schemas.openxmlformats.org/officeDocument/2006/relationships/customXml" Target="../ink/ink194.xml"/><Relationship Id="rId39" Type="http://schemas.openxmlformats.org/officeDocument/2006/relationships/image" Target="../media/image87.png"/><Relationship Id="rId3" Type="http://schemas.openxmlformats.org/officeDocument/2006/relationships/image" Target="../media/image340.png"/><Relationship Id="rId21" Type="http://schemas.openxmlformats.org/officeDocument/2006/relationships/image" Target="../media/image79.png"/><Relationship Id="rId34" Type="http://schemas.openxmlformats.org/officeDocument/2006/relationships/customXml" Target="../ink/ink198.xml"/><Relationship Id="rId7" Type="http://schemas.openxmlformats.org/officeDocument/2006/relationships/image" Target="../media/image360.png"/><Relationship Id="rId12" Type="http://schemas.openxmlformats.org/officeDocument/2006/relationships/customXml" Target="../ink/ink187.xml"/><Relationship Id="rId17" Type="http://schemas.openxmlformats.org/officeDocument/2006/relationships/image" Target="../media/image411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200.xml"/><Relationship Id="rId2" Type="http://schemas.openxmlformats.org/officeDocument/2006/relationships/customXml" Target="../ink/ink182.xml"/><Relationship Id="rId16" Type="http://schemas.openxmlformats.org/officeDocument/2006/relationships/customXml" Target="../ink/ink189.xml"/><Relationship Id="rId20" Type="http://schemas.openxmlformats.org/officeDocument/2006/relationships/customXml" Target="../ink/ink191.xml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4.xml"/><Relationship Id="rId11" Type="http://schemas.openxmlformats.org/officeDocument/2006/relationships/image" Target="../media/image380.png"/><Relationship Id="rId24" Type="http://schemas.openxmlformats.org/officeDocument/2006/relationships/customXml" Target="../ink/ink193.xml"/><Relationship Id="rId32" Type="http://schemas.openxmlformats.org/officeDocument/2006/relationships/customXml" Target="../ink/ink197.xml"/><Relationship Id="rId37" Type="http://schemas.openxmlformats.org/officeDocument/2006/relationships/image" Target="../media/image86.png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69.png"/><Relationship Id="rId28" Type="http://schemas.openxmlformats.org/officeDocument/2006/relationships/customXml" Target="../ink/ink195.xml"/><Relationship Id="rId36" Type="http://schemas.openxmlformats.org/officeDocument/2006/relationships/customXml" Target="../ink/ink199.xml"/><Relationship Id="rId10" Type="http://schemas.openxmlformats.org/officeDocument/2006/relationships/customXml" Target="../ink/ink186.xml"/><Relationship Id="rId19" Type="http://schemas.openxmlformats.org/officeDocument/2006/relationships/image" Target="../media/image78.png"/><Relationship Id="rId31" Type="http://schemas.openxmlformats.org/officeDocument/2006/relationships/image" Target="../media/image83.png"/><Relationship Id="rId4" Type="http://schemas.openxmlformats.org/officeDocument/2006/relationships/customXml" Target="../ink/ink183.xml"/><Relationship Id="rId9" Type="http://schemas.openxmlformats.org/officeDocument/2006/relationships/image" Target="../media/image370.png"/><Relationship Id="rId14" Type="http://schemas.openxmlformats.org/officeDocument/2006/relationships/customXml" Target="../ink/ink188.xml"/><Relationship Id="rId22" Type="http://schemas.openxmlformats.org/officeDocument/2006/relationships/customXml" Target="../ink/ink192.xml"/><Relationship Id="rId27" Type="http://schemas.openxmlformats.org/officeDocument/2006/relationships/image" Target="../media/image81.png"/><Relationship Id="rId30" Type="http://schemas.openxmlformats.org/officeDocument/2006/relationships/customXml" Target="../ink/ink196.xml"/><Relationship Id="rId35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4.xml"/><Relationship Id="rId13" Type="http://schemas.openxmlformats.org/officeDocument/2006/relationships/image" Target="../media/image390.png"/><Relationship Id="rId18" Type="http://schemas.openxmlformats.org/officeDocument/2006/relationships/customXml" Target="../ink/ink209.xml"/><Relationship Id="rId26" Type="http://schemas.openxmlformats.org/officeDocument/2006/relationships/customXml" Target="../ink/ink213.xml"/><Relationship Id="rId39" Type="http://schemas.openxmlformats.org/officeDocument/2006/relationships/image" Target="../media/image87.png"/><Relationship Id="rId3" Type="http://schemas.openxmlformats.org/officeDocument/2006/relationships/image" Target="../media/image340.png"/><Relationship Id="rId21" Type="http://schemas.openxmlformats.org/officeDocument/2006/relationships/image" Target="../media/image79.png"/><Relationship Id="rId34" Type="http://schemas.openxmlformats.org/officeDocument/2006/relationships/customXml" Target="../ink/ink217.xml"/><Relationship Id="rId7" Type="http://schemas.openxmlformats.org/officeDocument/2006/relationships/image" Target="../media/image360.png"/><Relationship Id="rId12" Type="http://schemas.openxmlformats.org/officeDocument/2006/relationships/customXml" Target="../ink/ink206.xml"/><Relationship Id="rId17" Type="http://schemas.openxmlformats.org/officeDocument/2006/relationships/image" Target="../media/image411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customXml" Target="../ink/ink219.xml"/><Relationship Id="rId2" Type="http://schemas.openxmlformats.org/officeDocument/2006/relationships/customXml" Target="../ink/ink201.xml"/><Relationship Id="rId16" Type="http://schemas.openxmlformats.org/officeDocument/2006/relationships/customXml" Target="../ink/ink208.xml"/><Relationship Id="rId20" Type="http://schemas.openxmlformats.org/officeDocument/2006/relationships/customXml" Target="../ink/ink210.xml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3.xml"/><Relationship Id="rId11" Type="http://schemas.openxmlformats.org/officeDocument/2006/relationships/image" Target="../media/image380.png"/><Relationship Id="rId24" Type="http://schemas.openxmlformats.org/officeDocument/2006/relationships/customXml" Target="../ink/ink212.xml"/><Relationship Id="rId32" Type="http://schemas.openxmlformats.org/officeDocument/2006/relationships/customXml" Target="../ink/ink216.xml"/><Relationship Id="rId37" Type="http://schemas.openxmlformats.org/officeDocument/2006/relationships/image" Target="../media/image86.png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69.png"/><Relationship Id="rId28" Type="http://schemas.openxmlformats.org/officeDocument/2006/relationships/customXml" Target="../ink/ink214.xml"/><Relationship Id="rId36" Type="http://schemas.openxmlformats.org/officeDocument/2006/relationships/customXml" Target="../ink/ink218.xml"/><Relationship Id="rId10" Type="http://schemas.openxmlformats.org/officeDocument/2006/relationships/customXml" Target="../ink/ink205.xml"/><Relationship Id="rId19" Type="http://schemas.openxmlformats.org/officeDocument/2006/relationships/image" Target="../media/image78.png"/><Relationship Id="rId31" Type="http://schemas.openxmlformats.org/officeDocument/2006/relationships/image" Target="../media/image83.png"/><Relationship Id="rId4" Type="http://schemas.openxmlformats.org/officeDocument/2006/relationships/customXml" Target="../ink/ink202.xml"/><Relationship Id="rId9" Type="http://schemas.openxmlformats.org/officeDocument/2006/relationships/image" Target="../media/image370.png"/><Relationship Id="rId14" Type="http://schemas.openxmlformats.org/officeDocument/2006/relationships/customXml" Target="../ink/ink207.xml"/><Relationship Id="rId22" Type="http://schemas.openxmlformats.org/officeDocument/2006/relationships/customXml" Target="../ink/ink211.xml"/><Relationship Id="rId27" Type="http://schemas.openxmlformats.org/officeDocument/2006/relationships/image" Target="../media/image81.png"/><Relationship Id="rId30" Type="http://schemas.openxmlformats.org/officeDocument/2006/relationships/customXml" Target="../ink/ink215.xml"/><Relationship Id="rId35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3.xml"/><Relationship Id="rId13" Type="http://schemas.openxmlformats.org/officeDocument/2006/relationships/image" Target="../media/image390.png"/><Relationship Id="rId18" Type="http://schemas.openxmlformats.org/officeDocument/2006/relationships/customXml" Target="../ink/ink228.xml"/><Relationship Id="rId26" Type="http://schemas.openxmlformats.org/officeDocument/2006/relationships/customXml" Target="../ink/ink232.xml"/><Relationship Id="rId3" Type="http://schemas.openxmlformats.org/officeDocument/2006/relationships/image" Target="../media/image340.png"/><Relationship Id="rId21" Type="http://schemas.openxmlformats.org/officeDocument/2006/relationships/image" Target="../media/image90.png"/><Relationship Id="rId7" Type="http://schemas.openxmlformats.org/officeDocument/2006/relationships/image" Target="../media/image360.png"/><Relationship Id="rId12" Type="http://schemas.openxmlformats.org/officeDocument/2006/relationships/customXml" Target="../ink/ink225.xml"/><Relationship Id="rId17" Type="http://schemas.openxmlformats.org/officeDocument/2006/relationships/image" Target="../media/image411.png"/><Relationship Id="rId25" Type="http://schemas.openxmlformats.org/officeDocument/2006/relationships/image" Target="../media/image92.png"/><Relationship Id="rId2" Type="http://schemas.openxmlformats.org/officeDocument/2006/relationships/customXml" Target="../ink/ink220.xml"/><Relationship Id="rId16" Type="http://schemas.openxmlformats.org/officeDocument/2006/relationships/customXml" Target="../ink/ink227.xml"/><Relationship Id="rId20" Type="http://schemas.openxmlformats.org/officeDocument/2006/relationships/customXml" Target="../ink/ink229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2.xml"/><Relationship Id="rId11" Type="http://schemas.openxmlformats.org/officeDocument/2006/relationships/image" Target="../media/image380.png"/><Relationship Id="rId24" Type="http://schemas.openxmlformats.org/officeDocument/2006/relationships/customXml" Target="../ink/ink231.xml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91.png"/><Relationship Id="rId28" Type="http://schemas.openxmlformats.org/officeDocument/2006/relationships/customXml" Target="../ink/ink233.xml"/><Relationship Id="rId10" Type="http://schemas.openxmlformats.org/officeDocument/2006/relationships/customXml" Target="../ink/ink224.xml"/><Relationship Id="rId19" Type="http://schemas.openxmlformats.org/officeDocument/2006/relationships/image" Target="../media/image89.png"/><Relationship Id="rId4" Type="http://schemas.openxmlformats.org/officeDocument/2006/relationships/customXml" Target="../ink/ink221.xml"/><Relationship Id="rId9" Type="http://schemas.openxmlformats.org/officeDocument/2006/relationships/image" Target="../media/image370.png"/><Relationship Id="rId14" Type="http://schemas.openxmlformats.org/officeDocument/2006/relationships/customXml" Target="../ink/ink226.xml"/><Relationship Id="rId22" Type="http://schemas.openxmlformats.org/officeDocument/2006/relationships/customXml" Target="../ink/ink230.xml"/><Relationship Id="rId27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0.png"/><Relationship Id="rId18" Type="http://schemas.openxmlformats.org/officeDocument/2006/relationships/customXml" Target="../ink/ink242.xml"/><Relationship Id="rId26" Type="http://schemas.openxmlformats.org/officeDocument/2006/relationships/customXml" Target="../ink/ink246.xml"/><Relationship Id="rId39" Type="http://schemas.openxmlformats.org/officeDocument/2006/relationships/image" Target="../media/image105.png"/><Relationship Id="rId21" Type="http://schemas.openxmlformats.org/officeDocument/2006/relationships/image" Target="../media/image96.png"/><Relationship Id="rId34" Type="http://schemas.openxmlformats.org/officeDocument/2006/relationships/customXml" Target="../ink/ink250.xml"/><Relationship Id="rId42" Type="http://schemas.openxmlformats.org/officeDocument/2006/relationships/customXml" Target="../ink/ink254.xml"/><Relationship Id="rId47" Type="http://schemas.openxmlformats.org/officeDocument/2006/relationships/image" Target="../media/image109.png"/><Relationship Id="rId50" Type="http://schemas.openxmlformats.org/officeDocument/2006/relationships/customXml" Target="../ink/ink258.xml"/><Relationship Id="rId55" Type="http://schemas.openxmlformats.org/officeDocument/2006/relationships/image" Target="../media/image113.png"/><Relationship Id="rId7" Type="http://schemas.openxmlformats.org/officeDocument/2006/relationships/image" Target="../media/image360.png"/><Relationship Id="rId2" Type="http://schemas.openxmlformats.org/officeDocument/2006/relationships/customXml" Target="../ink/ink234.xml"/><Relationship Id="rId16" Type="http://schemas.openxmlformats.org/officeDocument/2006/relationships/customXml" Target="../ink/ink241.xml"/><Relationship Id="rId20" Type="http://schemas.openxmlformats.org/officeDocument/2006/relationships/customXml" Target="../ink/ink243.xml"/><Relationship Id="rId29" Type="http://schemas.openxmlformats.org/officeDocument/2006/relationships/image" Target="../media/image100.png"/><Relationship Id="rId41" Type="http://schemas.openxmlformats.org/officeDocument/2006/relationships/image" Target="../media/image106.png"/><Relationship Id="rId54" Type="http://schemas.openxmlformats.org/officeDocument/2006/relationships/customXml" Target="../ink/ink2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6.xml"/><Relationship Id="rId11" Type="http://schemas.openxmlformats.org/officeDocument/2006/relationships/image" Target="../media/image380.png"/><Relationship Id="rId24" Type="http://schemas.openxmlformats.org/officeDocument/2006/relationships/customXml" Target="../ink/ink245.xml"/><Relationship Id="rId32" Type="http://schemas.openxmlformats.org/officeDocument/2006/relationships/customXml" Target="../ink/ink249.xml"/><Relationship Id="rId37" Type="http://schemas.openxmlformats.org/officeDocument/2006/relationships/image" Target="../media/image104.png"/><Relationship Id="rId40" Type="http://schemas.openxmlformats.org/officeDocument/2006/relationships/customXml" Target="../ink/ink253.xml"/><Relationship Id="rId45" Type="http://schemas.openxmlformats.org/officeDocument/2006/relationships/image" Target="../media/image108.png"/><Relationship Id="rId53" Type="http://schemas.openxmlformats.org/officeDocument/2006/relationships/image" Target="../media/image112.png"/><Relationship Id="rId58" Type="http://schemas.openxmlformats.org/officeDocument/2006/relationships/customXml" Target="../ink/ink262.xml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97.png"/><Relationship Id="rId28" Type="http://schemas.openxmlformats.org/officeDocument/2006/relationships/customXml" Target="../ink/ink247.xml"/><Relationship Id="rId36" Type="http://schemas.openxmlformats.org/officeDocument/2006/relationships/customXml" Target="../ink/ink251.xml"/><Relationship Id="rId49" Type="http://schemas.openxmlformats.org/officeDocument/2006/relationships/image" Target="../media/image110.png"/><Relationship Id="rId57" Type="http://schemas.openxmlformats.org/officeDocument/2006/relationships/image" Target="../media/image114.png"/><Relationship Id="rId61" Type="http://schemas.openxmlformats.org/officeDocument/2006/relationships/image" Target="../media/image116.png"/><Relationship Id="rId10" Type="http://schemas.openxmlformats.org/officeDocument/2006/relationships/customXml" Target="../ink/ink238.xml"/><Relationship Id="rId19" Type="http://schemas.openxmlformats.org/officeDocument/2006/relationships/image" Target="../media/image95.png"/><Relationship Id="rId31" Type="http://schemas.openxmlformats.org/officeDocument/2006/relationships/image" Target="../media/image101.png"/><Relationship Id="rId44" Type="http://schemas.openxmlformats.org/officeDocument/2006/relationships/customXml" Target="../ink/ink255.xml"/><Relationship Id="rId52" Type="http://schemas.openxmlformats.org/officeDocument/2006/relationships/customXml" Target="../ink/ink259.xml"/><Relationship Id="rId60" Type="http://schemas.openxmlformats.org/officeDocument/2006/relationships/customXml" Target="../ink/ink263.xml"/><Relationship Id="rId4" Type="http://schemas.openxmlformats.org/officeDocument/2006/relationships/customXml" Target="../ink/ink235.xml"/><Relationship Id="rId9" Type="http://schemas.openxmlformats.org/officeDocument/2006/relationships/image" Target="../media/image370.png"/><Relationship Id="rId14" Type="http://schemas.openxmlformats.org/officeDocument/2006/relationships/customXml" Target="../ink/ink240.xml"/><Relationship Id="rId22" Type="http://schemas.openxmlformats.org/officeDocument/2006/relationships/customXml" Target="../ink/ink244.xml"/><Relationship Id="rId27" Type="http://schemas.openxmlformats.org/officeDocument/2006/relationships/image" Target="../media/image99.png"/><Relationship Id="rId30" Type="http://schemas.openxmlformats.org/officeDocument/2006/relationships/customXml" Target="../ink/ink248.xml"/><Relationship Id="rId35" Type="http://schemas.openxmlformats.org/officeDocument/2006/relationships/image" Target="../media/image103.png"/><Relationship Id="rId43" Type="http://schemas.openxmlformats.org/officeDocument/2006/relationships/image" Target="../media/image107.png"/><Relationship Id="rId48" Type="http://schemas.openxmlformats.org/officeDocument/2006/relationships/customXml" Target="../ink/ink257.xml"/><Relationship Id="rId56" Type="http://schemas.openxmlformats.org/officeDocument/2006/relationships/customXml" Target="../ink/ink261.xml"/><Relationship Id="rId8" Type="http://schemas.openxmlformats.org/officeDocument/2006/relationships/customXml" Target="../ink/ink237.xml"/><Relationship Id="rId51" Type="http://schemas.openxmlformats.org/officeDocument/2006/relationships/image" Target="../media/image111.png"/><Relationship Id="rId3" Type="http://schemas.openxmlformats.org/officeDocument/2006/relationships/image" Target="../media/image340.png"/><Relationship Id="rId12" Type="http://schemas.openxmlformats.org/officeDocument/2006/relationships/customXml" Target="../ink/ink239.xml"/><Relationship Id="rId17" Type="http://schemas.openxmlformats.org/officeDocument/2006/relationships/image" Target="../media/image411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252.xml"/><Relationship Id="rId46" Type="http://schemas.openxmlformats.org/officeDocument/2006/relationships/customXml" Target="../ink/ink256.xml"/><Relationship Id="rId59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7.xml"/><Relationship Id="rId13" Type="http://schemas.openxmlformats.org/officeDocument/2006/relationships/image" Target="../media/image390.png"/><Relationship Id="rId18" Type="http://schemas.openxmlformats.org/officeDocument/2006/relationships/customXml" Target="../ink/ink272.xml"/><Relationship Id="rId3" Type="http://schemas.openxmlformats.org/officeDocument/2006/relationships/image" Target="../media/image340.png"/><Relationship Id="rId21" Type="http://schemas.openxmlformats.org/officeDocument/2006/relationships/image" Target="../media/image118.png"/><Relationship Id="rId7" Type="http://schemas.openxmlformats.org/officeDocument/2006/relationships/image" Target="../media/image360.png"/><Relationship Id="rId12" Type="http://schemas.openxmlformats.org/officeDocument/2006/relationships/customXml" Target="../ink/ink269.xml"/><Relationship Id="rId17" Type="http://schemas.openxmlformats.org/officeDocument/2006/relationships/image" Target="../media/image411.png"/><Relationship Id="rId2" Type="http://schemas.openxmlformats.org/officeDocument/2006/relationships/customXml" Target="../ink/ink264.xml"/><Relationship Id="rId16" Type="http://schemas.openxmlformats.org/officeDocument/2006/relationships/customXml" Target="../ink/ink271.xml"/><Relationship Id="rId20" Type="http://schemas.openxmlformats.org/officeDocument/2006/relationships/customXml" Target="../ink/ink2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6.xml"/><Relationship Id="rId11" Type="http://schemas.openxmlformats.org/officeDocument/2006/relationships/image" Target="../media/image380.png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10" Type="http://schemas.openxmlformats.org/officeDocument/2006/relationships/customXml" Target="../ink/ink268.xml"/><Relationship Id="rId19" Type="http://schemas.openxmlformats.org/officeDocument/2006/relationships/image" Target="../media/image117.png"/><Relationship Id="rId4" Type="http://schemas.openxmlformats.org/officeDocument/2006/relationships/customXml" Target="../ink/ink265.xml"/><Relationship Id="rId9" Type="http://schemas.openxmlformats.org/officeDocument/2006/relationships/image" Target="../media/image370.png"/><Relationship Id="rId14" Type="http://schemas.openxmlformats.org/officeDocument/2006/relationships/customXml" Target="../ink/ink27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7.xml"/><Relationship Id="rId3" Type="http://schemas.openxmlformats.org/officeDocument/2006/relationships/image" Target="../media/image119.png"/><Relationship Id="rId7" Type="http://schemas.openxmlformats.org/officeDocument/2006/relationships/image" Target="../media/image121.png"/><Relationship Id="rId2" Type="http://schemas.openxmlformats.org/officeDocument/2006/relationships/customXml" Target="../ink/ink2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6.xml"/><Relationship Id="rId5" Type="http://schemas.openxmlformats.org/officeDocument/2006/relationships/image" Target="../media/image120.png"/><Relationship Id="rId4" Type="http://schemas.openxmlformats.org/officeDocument/2006/relationships/customXml" Target="../ink/ink275.xml"/><Relationship Id="rId9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0.png"/><Relationship Id="rId18" Type="http://schemas.openxmlformats.org/officeDocument/2006/relationships/customXml" Target="../ink/ink286.xml"/><Relationship Id="rId26" Type="http://schemas.openxmlformats.org/officeDocument/2006/relationships/customXml" Target="../ink/ink290.xml"/><Relationship Id="rId39" Type="http://schemas.openxmlformats.org/officeDocument/2006/relationships/image" Target="../media/image131.png"/><Relationship Id="rId21" Type="http://schemas.openxmlformats.org/officeDocument/2006/relationships/image" Target="../media/image118.png"/><Relationship Id="rId34" Type="http://schemas.openxmlformats.org/officeDocument/2006/relationships/customXml" Target="../ink/ink294.xml"/><Relationship Id="rId42" Type="http://schemas.openxmlformats.org/officeDocument/2006/relationships/customXml" Target="../ink/ink298.xml"/><Relationship Id="rId47" Type="http://schemas.openxmlformats.org/officeDocument/2006/relationships/image" Target="../media/image135.png"/><Relationship Id="rId50" Type="http://schemas.openxmlformats.org/officeDocument/2006/relationships/customXml" Target="../ink/ink302.xml"/><Relationship Id="rId55" Type="http://schemas.openxmlformats.org/officeDocument/2006/relationships/image" Target="../media/image139.png"/><Relationship Id="rId7" Type="http://schemas.openxmlformats.org/officeDocument/2006/relationships/image" Target="../media/image360.png"/><Relationship Id="rId12" Type="http://schemas.openxmlformats.org/officeDocument/2006/relationships/customXml" Target="../ink/ink283.xml"/><Relationship Id="rId17" Type="http://schemas.openxmlformats.org/officeDocument/2006/relationships/image" Target="../media/image411.png"/><Relationship Id="rId25" Type="http://schemas.openxmlformats.org/officeDocument/2006/relationships/image" Target="../media/image124.png"/><Relationship Id="rId33" Type="http://schemas.openxmlformats.org/officeDocument/2006/relationships/image" Target="../media/image128.png"/><Relationship Id="rId38" Type="http://schemas.openxmlformats.org/officeDocument/2006/relationships/customXml" Target="../ink/ink296.xml"/><Relationship Id="rId46" Type="http://schemas.openxmlformats.org/officeDocument/2006/relationships/customXml" Target="../ink/ink300.xml"/><Relationship Id="rId2" Type="http://schemas.openxmlformats.org/officeDocument/2006/relationships/customXml" Target="../ink/ink278.xml"/><Relationship Id="rId16" Type="http://schemas.openxmlformats.org/officeDocument/2006/relationships/customXml" Target="../ink/ink285.xml"/><Relationship Id="rId20" Type="http://schemas.openxmlformats.org/officeDocument/2006/relationships/customXml" Target="../ink/ink287.xml"/><Relationship Id="rId29" Type="http://schemas.openxmlformats.org/officeDocument/2006/relationships/image" Target="../media/image126.png"/><Relationship Id="rId41" Type="http://schemas.openxmlformats.org/officeDocument/2006/relationships/image" Target="../media/image132.png"/><Relationship Id="rId54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0.xml"/><Relationship Id="rId11" Type="http://schemas.openxmlformats.org/officeDocument/2006/relationships/image" Target="../media/image380.png"/><Relationship Id="rId24" Type="http://schemas.openxmlformats.org/officeDocument/2006/relationships/customXml" Target="../ink/ink289.xml"/><Relationship Id="rId32" Type="http://schemas.openxmlformats.org/officeDocument/2006/relationships/customXml" Target="../ink/ink293.xml"/><Relationship Id="rId37" Type="http://schemas.openxmlformats.org/officeDocument/2006/relationships/image" Target="../media/image130.png"/><Relationship Id="rId40" Type="http://schemas.openxmlformats.org/officeDocument/2006/relationships/customXml" Target="../ink/ink297.xml"/><Relationship Id="rId45" Type="http://schemas.openxmlformats.org/officeDocument/2006/relationships/image" Target="../media/image134.png"/><Relationship Id="rId53" Type="http://schemas.openxmlformats.org/officeDocument/2006/relationships/image" Target="../media/image138.png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123.png"/><Relationship Id="rId28" Type="http://schemas.openxmlformats.org/officeDocument/2006/relationships/customXml" Target="../ink/ink291.xml"/><Relationship Id="rId36" Type="http://schemas.openxmlformats.org/officeDocument/2006/relationships/customXml" Target="../ink/ink295.xml"/><Relationship Id="rId49" Type="http://schemas.openxmlformats.org/officeDocument/2006/relationships/image" Target="../media/image136.png"/><Relationship Id="rId57" Type="http://schemas.openxmlformats.org/officeDocument/2006/relationships/image" Target="../media/image140.png"/><Relationship Id="rId10" Type="http://schemas.openxmlformats.org/officeDocument/2006/relationships/customXml" Target="../ink/ink282.xml"/><Relationship Id="rId19" Type="http://schemas.openxmlformats.org/officeDocument/2006/relationships/image" Target="../media/image117.png"/><Relationship Id="rId31" Type="http://schemas.openxmlformats.org/officeDocument/2006/relationships/image" Target="../media/image127.png"/><Relationship Id="rId44" Type="http://schemas.openxmlformats.org/officeDocument/2006/relationships/customXml" Target="../ink/ink299.xml"/><Relationship Id="rId52" Type="http://schemas.openxmlformats.org/officeDocument/2006/relationships/customXml" Target="../ink/ink303.xml"/><Relationship Id="rId4" Type="http://schemas.openxmlformats.org/officeDocument/2006/relationships/customXml" Target="../ink/ink279.xml"/><Relationship Id="rId9" Type="http://schemas.openxmlformats.org/officeDocument/2006/relationships/image" Target="../media/image370.png"/><Relationship Id="rId14" Type="http://schemas.openxmlformats.org/officeDocument/2006/relationships/customXml" Target="../ink/ink284.xml"/><Relationship Id="rId22" Type="http://schemas.openxmlformats.org/officeDocument/2006/relationships/customXml" Target="../ink/ink288.xml"/><Relationship Id="rId27" Type="http://schemas.openxmlformats.org/officeDocument/2006/relationships/image" Target="../media/image125.png"/><Relationship Id="rId30" Type="http://schemas.openxmlformats.org/officeDocument/2006/relationships/customXml" Target="../ink/ink292.xml"/><Relationship Id="rId35" Type="http://schemas.openxmlformats.org/officeDocument/2006/relationships/image" Target="../media/image129.png"/><Relationship Id="rId43" Type="http://schemas.openxmlformats.org/officeDocument/2006/relationships/image" Target="../media/image133.png"/><Relationship Id="rId48" Type="http://schemas.openxmlformats.org/officeDocument/2006/relationships/customXml" Target="../ink/ink301.xml"/><Relationship Id="rId56" Type="http://schemas.openxmlformats.org/officeDocument/2006/relationships/customXml" Target="../ink/ink305.xml"/><Relationship Id="rId8" Type="http://schemas.openxmlformats.org/officeDocument/2006/relationships/customXml" Target="../ink/ink281.xml"/><Relationship Id="rId51" Type="http://schemas.openxmlformats.org/officeDocument/2006/relationships/image" Target="../media/image137.png"/><Relationship Id="rId3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9.xml"/><Relationship Id="rId13" Type="http://schemas.openxmlformats.org/officeDocument/2006/relationships/image" Target="../media/image390.png"/><Relationship Id="rId18" Type="http://schemas.openxmlformats.org/officeDocument/2006/relationships/customXml" Target="../ink/ink314.xml"/><Relationship Id="rId3" Type="http://schemas.openxmlformats.org/officeDocument/2006/relationships/image" Target="../media/image340.png"/><Relationship Id="rId21" Type="http://schemas.openxmlformats.org/officeDocument/2006/relationships/image" Target="../media/image118.png"/><Relationship Id="rId7" Type="http://schemas.openxmlformats.org/officeDocument/2006/relationships/image" Target="../media/image360.png"/><Relationship Id="rId12" Type="http://schemas.openxmlformats.org/officeDocument/2006/relationships/customXml" Target="../ink/ink311.xml"/><Relationship Id="rId17" Type="http://schemas.openxmlformats.org/officeDocument/2006/relationships/image" Target="../media/image411.png"/><Relationship Id="rId2" Type="http://schemas.openxmlformats.org/officeDocument/2006/relationships/customXml" Target="../ink/ink306.xml"/><Relationship Id="rId16" Type="http://schemas.openxmlformats.org/officeDocument/2006/relationships/customXml" Target="../ink/ink313.xml"/><Relationship Id="rId20" Type="http://schemas.openxmlformats.org/officeDocument/2006/relationships/customXml" Target="../ink/ink3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8.xml"/><Relationship Id="rId11" Type="http://schemas.openxmlformats.org/officeDocument/2006/relationships/image" Target="../media/image380.png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10" Type="http://schemas.openxmlformats.org/officeDocument/2006/relationships/customXml" Target="../ink/ink310.xml"/><Relationship Id="rId19" Type="http://schemas.openxmlformats.org/officeDocument/2006/relationships/image" Target="../media/image117.png"/><Relationship Id="rId4" Type="http://schemas.openxmlformats.org/officeDocument/2006/relationships/customXml" Target="../ink/ink307.xml"/><Relationship Id="rId9" Type="http://schemas.openxmlformats.org/officeDocument/2006/relationships/image" Target="../media/image370.png"/><Relationship Id="rId14" Type="http://schemas.openxmlformats.org/officeDocument/2006/relationships/customXml" Target="../ink/ink3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9.xml"/><Relationship Id="rId3" Type="http://schemas.openxmlformats.org/officeDocument/2006/relationships/image" Target="../media/image141.png"/><Relationship Id="rId7" Type="http://schemas.openxmlformats.org/officeDocument/2006/relationships/image" Target="../media/image143.png"/><Relationship Id="rId2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8.xml"/><Relationship Id="rId5" Type="http://schemas.openxmlformats.org/officeDocument/2006/relationships/image" Target="../media/image142.png"/><Relationship Id="rId4" Type="http://schemas.openxmlformats.org/officeDocument/2006/relationships/customXml" Target="../ink/ink317.xml"/><Relationship Id="rId9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23.xml"/><Relationship Id="rId21" Type="http://schemas.openxmlformats.org/officeDocument/2006/relationships/customXml" Target="../ink/ink14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7.xml"/><Relationship Id="rId50" Type="http://schemas.openxmlformats.org/officeDocument/2006/relationships/image" Target="../media/image25.png"/><Relationship Id="rId55" Type="http://schemas.openxmlformats.org/officeDocument/2006/relationships/customXml" Target="../ink/ink31.xml"/><Relationship Id="rId7" Type="http://schemas.openxmlformats.org/officeDocument/2006/relationships/customXml" Target="../ink/ink7.xml"/><Relationship Id="rId12" Type="http://schemas.openxmlformats.org/officeDocument/2006/relationships/image" Target="../media/image6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" Type="http://schemas.openxmlformats.org/officeDocument/2006/relationships/customXml" Target="../ink/ink5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8.xml"/><Relationship Id="rId41" Type="http://schemas.openxmlformats.org/officeDocument/2006/relationships/customXml" Target="../ink/ink24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customXml" Target="../ink/ink9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22.xml"/><Relationship Id="rId40" Type="http://schemas.openxmlformats.org/officeDocument/2006/relationships/image" Target="../media/image20.png"/><Relationship Id="rId45" Type="http://schemas.openxmlformats.org/officeDocument/2006/relationships/customXml" Target="../ink/ink26.xml"/><Relationship Id="rId53" Type="http://schemas.openxmlformats.org/officeDocument/2006/relationships/customXml" Target="../ink/ink30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8.xml"/><Relationship Id="rId10" Type="http://schemas.openxmlformats.org/officeDocument/2006/relationships/image" Target="../media/image510.png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customXml" Target="../ink/ink8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7.xml"/><Relationship Id="rId30" Type="http://schemas.openxmlformats.org/officeDocument/2006/relationships/image" Target="../media/image15.png"/><Relationship Id="rId35" Type="http://schemas.openxmlformats.org/officeDocument/2006/relationships/customXml" Target="../ink/ink21.xml"/><Relationship Id="rId43" Type="http://schemas.openxmlformats.org/officeDocument/2006/relationships/customXml" Target="../ink/ink25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410.png"/><Relationship Id="rId51" Type="http://schemas.openxmlformats.org/officeDocument/2006/relationships/customXml" Target="../ink/ink29.xml"/><Relationship Id="rId3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40.xml"/><Relationship Id="rId26" Type="http://schemas.openxmlformats.org/officeDocument/2006/relationships/image" Target="../media/image40.png"/><Relationship Id="rId39" Type="http://schemas.openxmlformats.org/officeDocument/2006/relationships/customXml" Target="../ink/ink53.xml"/><Relationship Id="rId21" Type="http://schemas.openxmlformats.org/officeDocument/2006/relationships/customXml" Target="../ink/ink42.xml"/><Relationship Id="rId34" Type="http://schemas.openxmlformats.org/officeDocument/2006/relationships/image" Target="../media/image44.png"/><Relationship Id="rId42" Type="http://schemas.openxmlformats.org/officeDocument/2006/relationships/customXml" Target="../ink/ink56.xml"/><Relationship Id="rId47" Type="http://schemas.openxmlformats.org/officeDocument/2006/relationships/customXml" Target="../ink/ink61.xml"/><Relationship Id="rId50" Type="http://schemas.openxmlformats.org/officeDocument/2006/relationships/customXml" Target="../ink/ink64.xml"/><Relationship Id="rId55" Type="http://schemas.openxmlformats.org/officeDocument/2006/relationships/customXml" Target="../ink/ink67.xml"/><Relationship Id="rId63" Type="http://schemas.openxmlformats.org/officeDocument/2006/relationships/customXml" Target="../ink/ink71.xml"/><Relationship Id="rId68" Type="http://schemas.openxmlformats.org/officeDocument/2006/relationships/customXml" Target="../ink/ink74.xml"/><Relationship Id="rId76" Type="http://schemas.openxmlformats.org/officeDocument/2006/relationships/customXml" Target="../ink/ink78.xml"/><Relationship Id="rId84" Type="http://schemas.openxmlformats.org/officeDocument/2006/relationships/customXml" Target="../ink/ink82.xml"/><Relationship Id="rId89" Type="http://schemas.openxmlformats.org/officeDocument/2006/relationships/image" Target="../media/image63.png"/><Relationship Id="rId7" Type="http://schemas.openxmlformats.org/officeDocument/2006/relationships/image" Target="../media/image31.png"/><Relationship Id="rId71" Type="http://schemas.openxmlformats.org/officeDocument/2006/relationships/image" Target="../media/image54.png"/><Relationship Id="rId92" Type="http://schemas.openxmlformats.org/officeDocument/2006/relationships/customXml" Target="../ink/ink86.xm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9" Type="http://schemas.openxmlformats.org/officeDocument/2006/relationships/customXml" Target="../ink/ink46.xml"/><Relationship Id="rId11" Type="http://schemas.openxmlformats.org/officeDocument/2006/relationships/image" Target="../media/image33.png"/><Relationship Id="rId24" Type="http://schemas.openxmlformats.org/officeDocument/2006/relationships/image" Target="../media/image39.png"/><Relationship Id="rId32" Type="http://schemas.openxmlformats.org/officeDocument/2006/relationships/image" Target="../media/image43.png"/><Relationship Id="rId37" Type="http://schemas.openxmlformats.org/officeDocument/2006/relationships/customXml" Target="../ink/ink51.xml"/><Relationship Id="rId40" Type="http://schemas.openxmlformats.org/officeDocument/2006/relationships/customXml" Target="../ink/ink54.xml"/><Relationship Id="rId45" Type="http://schemas.openxmlformats.org/officeDocument/2006/relationships/customXml" Target="../ink/ink59.xml"/><Relationship Id="rId53" Type="http://schemas.openxmlformats.org/officeDocument/2006/relationships/customXml" Target="../ink/ink66.xml"/><Relationship Id="rId58" Type="http://schemas.openxmlformats.org/officeDocument/2006/relationships/image" Target="../media/image48.png"/><Relationship Id="rId66" Type="http://schemas.openxmlformats.org/officeDocument/2006/relationships/customXml" Target="../ink/ink73.xml"/><Relationship Id="rId74" Type="http://schemas.openxmlformats.org/officeDocument/2006/relationships/customXml" Target="../ink/ink77.xml"/><Relationship Id="rId79" Type="http://schemas.openxmlformats.org/officeDocument/2006/relationships/image" Target="../media/image58.png"/><Relationship Id="rId87" Type="http://schemas.openxmlformats.org/officeDocument/2006/relationships/image" Target="../media/image62.png"/><Relationship Id="rId5" Type="http://schemas.openxmlformats.org/officeDocument/2006/relationships/image" Target="../media/image30.png"/><Relationship Id="rId61" Type="http://schemas.openxmlformats.org/officeDocument/2006/relationships/customXml" Target="../ink/ink70.xml"/><Relationship Id="rId82" Type="http://schemas.openxmlformats.org/officeDocument/2006/relationships/customXml" Target="../ink/ink81.xml"/><Relationship Id="rId90" Type="http://schemas.openxmlformats.org/officeDocument/2006/relationships/customXml" Target="../ink/ink85.xml"/><Relationship Id="rId19" Type="http://schemas.openxmlformats.org/officeDocument/2006/relationships/image" Target="../media/image37.png"/><Relationship Id="rId14" Type="http://schemas.openxmlformats.org/officeDocument/2006/relationships/customXml" Target="../ink/ink38.xml"/><Relationship Id="rId22" Type="http://schemas.openxmlformats.org/officeDocument/2006/relationships/image" Target="../media/image38.png"/><Relationship Id="rId27" Type="http://schemas.openxmlformats.org/officeDocument/2006/relationships/customXml" Target="../ink/ink45.xml"/><Relationship Id="rId30" Type="http://schemas.openxmlformats.org/officeDocument/2006/relationships/image" Target="../media/image42.png"/><Relationship Id="rId35" Type="http://schemas.openxmlformats.org/officeDocument/2006/relationships/customXml" Target="../ink/ink49.xml"/><Relationship Id="rId43" Type="http://schemas.openxmlformats.org/officeDocument/2006/relationships/customXml" Target="../ink/ink57.xml"/><Relationship Id="rId48" Type="http://schemas.openxmlformats.org/officeDocument/2006/relationships/customXml" Target="../ink/ink62.xml"/><Relationship Id="rId56" Type="http://schemas.openxmlformats.org/officeDocument/2006/relationships/image" Target="../media/image47.png"/><Relationship Id="rId64" Type="http://schemas.openxmlformats.org/officeDocument/2006/relationships/customXml" Target="../ink/ink72.xml"/><Relationship Id="rId69" Type="http://schemas.openxmlformats.org/officeDocument/2006/relationships/image" Target="../media/image53.png"/><Relationship Id="rId77" Type="http://schemas.openxmlformats.org/officeDocument/2006/relationships/image" Target="../media/image57.png"/><Relationship Id="rId8" Type="http://schemas.openxmlformats.org/officeDocument/2006/relationships/customXml" Target="../ink/ink35.xml"/><Relationship Id="rId51" Type="http://schemas.openxmlformats.org/officeDocument/2006/relationships/customXml" Target="../ink/ink65.xml"/><Relationship Id="rId72" Type="http://schemas.openxmlformats.org/officeDocument/2006/relationships/customXml" Target="../ink/ink76.xml"/><Relationship Id="rId80" Type="http://schemas.openxmlformats.org/officeDocument/2006/relationships/customXml" Target="../ink/ink80.xml"/><Relationship Id="rId85" Type="http://schemas.openxmlformats.org/officeDocument/2006/relationships/image" Target="../media/image61.png"/><Relationship Id="rId93" Type="http://schemas.openxmlformats.org/officeDocument/2006/relationships/image" Target="../media/image65.png"/><Relationship Id="rId3" Type="http://schemas.openxmlformats.org/officeDocument/2006/relationships/image" Target="../media/image29.png"/><Relationship Id="rId12" Type="http://schemas.openxmlformats.org/officeDocument/2006/relationships/customXml" Target="../ink/ink37.xml"/><Relationship Id="rId17" Type="http://schemas.openxmlformats.org/officeDocument/2006/relationships/image" Target="../media/image36.png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38" Type="http://schemas.openxmlformats.org/officeDocument/2006/relationships/customXml" Target="../ink/ink52.xml"/><Relationship Id="rId46" Type="http://schemas.openxmlformats.org/officeDocument/2006/relationships/customXml" Target="../ink/ink60.xml"/><Relationship Id="rId59" Type="http://schemas.openxmlformats.org/officeDocument/2006/relationships/customXml" Target="../ink/ink69.xml"/><Relationship Id="rId67" Type="http://schemas.openxmlformats.org/officeDocument/2006/relationships/image" Target="../media/image52.png"/><Relationship Id="rId20" Type="http://schemas.openxmlformats.org/officeDocument/2006/relationships/customXml" Target="../ink/ink41.xml"/><Relationship Id="rId41" Type="http://schemas.openxmlformats.org/officeDocument/2006/relationships/customXml" Target="../ink/ink55.xml"/><Relationship Id="rId54" Type="http://schemas.openxmlformats.org/officeDocument/2006/relationships/image" Target="../media/image46.png"/><Relationship Id="rId62" Type="http://schemas.openxmlformats.org/officeDocument/2006/relationships/image" Target="../media/image50.png"/><Relationship Id="rId70" Type="http://schemas.openxmlformats.org/officeDocument/2006/relationships/customXml" Target="../ink/ink75.xml"/><Relationship Id="rId75" Type="http://schemas.openxmlformats.org/officeDocument/2006/relationships/image" Target="../media/image56.png"/><Relationship Id="rId83" Type="http://schemas.openxmlformats.org/officeDocument/2006/relationships/image" Target="../media/image60.png"/><Relationship Id="rId88" Type="http://schemas.openxmlformats.org/officeDocument/2006/relationships/customXml" Target="../ink/ink84.xml"/><Relationship Id="rId9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5" Type="http://schemas.openxmlformats.org/officeDocument/2006/relationships/image" Target="../media/image35.png"/><Relationship Id="rId23" Type="http://schemas.openxmlformats.org/officeDocument/2006/relationships/customXml" Target="../ink/ink43.xml"/><Relationship Id="rId28" Type="http://schemas.openxmlformats.org/officeDocument/2006/relationships/image" Target="../media/image41.png"/><Relationship Id="rId36" Type="http://schemas.openxmlformats.org/officeDocument/2006/relationships/customXml" Target="../ink/ink50.xml"/><Relationship Id="rId49" Type="http://schemas.openxmlformats.org/officeDocument/2006/relationships/customXml" Target="../ink/ink63.xml"/><Relationship Id="rId57" Type="http://schemas.openxmlformats.org/officeDocument/2006/relationships/customXml" Target="../ink/ink68.xml"/><Relationship Id="rId10" Type="http://schemas.openxmlformats.org/officeDocument/2006/relationships/customXml" Target="../ink/ink36.xml"/><Relationship Id="rId31" Type="http://schemas.openxmlformats.org/officeDocument/2006/relationships/customXml" Target="../ink/ink47.xml"/><Relationship Id="rId44" Type="http://schemas.openxmlformats.org/officeDocument/2006/relationships/customXml" Target="../ink/ink58.xml"/><Relationship Id="rId52" Type="http://schemas.openxmlformats.org/officeDocument/2006/relationships/image" Target="../media/image45.png"/><Relationship Id="rId60" Type="http://schemas.openxmlformats.org/officeDocument/2006/relationships/image" Target="../media/image49.png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78" Type="http://schemas.openxmlformats.org/officeDocument/2006/relationships/customXml" Target="../ink/ink79.xml"/><Relationship Id="rId81" Type="http://schemas.openxmlformats.org/officeDocument/2006/relationships/image" Target="../media/image59.png"/><Relationship Id="rId86" Type="http://schemas.openxmlformats.org/officeDocument/2006/relationships/customXml" Target="../ink/ink83.xml"/><Relationship Id="rId4" Type="http://schemas.openxmlformats.org/officeDocument/2006/relationships/customXml" Target="../ink/ink33.xml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1310.png"/><Relationship Id="rId3" Type="http://schemas.openxmlformats.org/officeDocument/2006/relationships/image" Target="../media/image810.png"/><Relationship Id="rId7" Type="http://schemas.openxmlformats.org/officeDocument/2006/relationships/image" Target="../media/image1010.png"/><Relationship Id="rId12" Type="http://schemas.openxmlformats.org/officeDocument/2006/relationships/customXml" Target="../ink/ink92.xml"/><Relationship Id="rId17" Type="http://schemas.openxmlformats.org/officeDocument/2006/relationships/image" Target="../media/image150.png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11" Type="http://schemas.openxmlformats.org/officeDocument/2006/relationships/image" Target="../media/image1210.png"/><Relationship Id="rId5" Type="http://schemas.openxmlformats.org/officeDocument/2006/relationships/image" Target="../media/image910.png"/><Relationship Id="rId15" Type="http://schemas.openxmlformats.org/officeDocument/2006/relationships/image" Target="../media/image146.png"/><Relationship Id="rId10" Type="http://schemas.openxmlformats.org/officeDocument/2006/relationships/customXml" Target="../ink/ink91.xml"/><Relationship Id="rId4" Type="http://schemas.openxmlformats.org/officeDocument/2006/relationships/customXml" Target="../ink/ink88.xml"/><Relationship Id="rId9" Type="http://schemas.openxmlformats.org/officeDocument/2006/relationships/image" Target="../media/image1110.png"/><Relationship Id="rId14" Type="http://schemas.openxmlformats.org/officeDocument/2006/relationships/customXml" Target="../ink/ink9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0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9" Type="http://schemas.openxmlformats.org/officeDocument/2006/relationships/image" Target="../media/image260.png"/><Relationship Id="rId3" Type="http://schemas.openxmlformats.org/officeDocument/2006/relationships/image" Target="../media/image810.png"/><Relationship Id="rId21" Type="http://schemas.openxmlformats.org/officeDocument/2006/relationships/image" Target="../media/image170.png"/><Relationship Id="rId34" Type="http://schemas.openxmlformats.org/officeDocument/2006/relationships/customXml" Target="../ink/ink111.xml"/><Relationship Id="rId42" Type="http://schemas.openxmlformats.org/officeDocument/2006/relationships/customXml" Target="../ink/ink115.xml"/><Relationship Id="rId47" Type="http://schemas.openxmlformats.org/officeDocument/2006/relationships/image" Target="../media/image300.png"/><Relationship Id="rId50" Type="http://schemas.openxmlformats.org/officeDocument/2006/relationships/customXml" Target="../ink/ink119.xml"/><Relationship Id="rId7" Type="http://schemas.openxmlformats.org/officeDocument/2006/relationships/image" Target="../media/image1010.png"/><Relationship Id="rId12" Type="http://schemas.openxmlformats.org/officeDocument/2006/relationships/customXml" Target="../ink/ink100.xml"/><Relationship Id="rId17" Type="http://schemas.openxmlformats.org/officeDocument/2006/relationships/image" Target="../media/image150.png"/><Relationship Id="rId25" Type="http://schemas.openxmlformats.org/officeDocument/2006/relationships/image" Target="../media/image190.png"/><Relationship Id="rId33" Type="http://schemas.openxmlformats.org/officeDocument/2006/relationships/image" Target="../media/image230.png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210.png"/><Relationship Id="rId41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1210.png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250.png"/><Relationship Id="rId40" Type="http://schemas.openxmlformats.org/officeDocument/2006/relationships/customXml" Target="../ink/ink114.xml"/><Relationship Id="rId45" Type="http://schemas.openxmlformats.org/officeDocument/2006/relationships/image" Target="../media/image290.png"/><Relationship Id="rId53" Type="http://schemas.openxmlformats.org/officeDocument/2006/relationships/image" Target="../media/image330.png"/><Relationship Id="rId5" Type="http://schemas.openxmlformats.org/officeDocument/2006/relationships/image" Target="../media/image910.png"/><Relationship Id="rId15" Type="http://schemas.openxmlformats.org/officeDocument/2006/relationships/image" Target="../media/image146.png"/><Relationship Id="rId23" Type="http://schemas.openxmlformats.org/officeDocument/2006/relationships/image" Target="../media/image180.png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311.png"/><Relationship Id="rId10" Type="http://schemas.openxmlformats.org/officeDocument/2006/relationships/customXml" Target="../ink/ink99.xml"/><Relationship Id="rId19" Type="http://schemas.openxmlformats.org/officeDocument/2006/relationships/image" Target="../media/image160.png"/><Relationship Id="rId31" Type="http://schemas.openxmlformats.org/officeDocument/2006/relationships/image" Target="../media/image220.png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4" Type="http://schemas.openxmlformats.org/officeDocument/2006/relationships/customXml" Target="../ink/ink96.xml"/><Relationship Id="rId9" Type="http://schemas.openxmlformats.org/officeDocument/2006/relationships/image" Target="../media/image1110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200.png"/><Relationship Id="rId30" Type="http://schemas.openxmlformats.org/officeDocument/2006/relationships/customXml" Target="../ink/ink109.xml"/><Relationship Id="rId35" Type="http://schemas.openxmlformats.org/officeDocument/2006/relationships/image" Target="../media/image240.png"/><Relationship Id="rId43" Type="http://schemas.openxmlformats.org/officeDocument/2006/relationships/image" Target="../media/image280.png"/><Relationship Id="rId48" Type="http://schemas.openxmlformats.org/officeDocument/2006/relationships/customXml" Target="../ink/ink118.xml"/><Relationship Id="rId8" Type="http://schemas.openxmlformats.org/officeDocument/2006/relationships/customXml" Target="../ink/ink98.xml"/><Relationship Id="rId51" Type="http://schemas.openxmlformats.org/officeDocument/2006/relationships/image" Target="../media/image3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13" Type="http://schemas.openxmlformats.org/officeDocument/2006/relationships/image" Target="../media/image390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9" Type="http://schemas.openxmlformats.org/officeDocument/2006/relationships/image" Target="../media/image520.png"/><Relationship Id="rId3" Type="http://schemas.openxmlformats.org/officeDocument/2006/relationships/image" Target="../media/image340.png"/><Relationship Id="rId21" Type="http://schemas.openxmlformats.org/officeDocument/2006/relationships/image" Target="../media/image430.png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47" Type="http://schemas.openxmlformats.org/officeDocument/2006/relationships/image" Target="../media/image550.png"/><Relationship Id="rId7" Type="http://schemas.openxmlformats.org/officeDocument/2006/relationships/image" Target="../media/image360.png"/><Relationship Id="rId12" Type="http://schemas.openxmlformats.org/officeDocument/2006/relationships/customXml" Target="../ink/ink126.xml"/><Relationship Id="rId17" Type="http://schemas.openxmlformats.org/officeDocument/2006/relationships/image" Target="../media/image411.png"/><Relationship Id="rId25" Type="http://schemas.openxmlformats.org/officeDocument/2006/relationships/image" Target="../media/image450.png"/><Relationship Id="rId33" Type="http://schemas.openxmlformats.org/officeDocument/2006/relationships/image" Target="../media/image490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470.png"/><Relationship Id="rId41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380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511.png"/><Relationship Id="rId40" Type="http://schemas.openxmlformats.org/officeDocument/2006/relationships/customXml" Target="../ink/ink140.xml"/><Relationship Id="rId45" Type="http://schemas.openxmlformats.org/officeDocument/2006/relationships/image" Target="../media/image540.png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440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10" Type="http://schemas.openxmlformats.org/officeDocument/2006/relationships/customXml" Target="../ink/ink125.xml"/><Relationship Id="rId19" Type="http://schemas.openxmlformats.org/officeDocument/2006/relationships/image" Target="../media/image420.png"/><Relationship Id="rId31" Type="http://schemas.openxmlformats.org/officeDocument/2006/relationships/image" Target="../media/image480.png"/><Relationship Id="rId44" Type="http://schemas.openxmlformats.org/officeDocument/2006/relationships/customXml" Target="../ink/ink142.xml"/><Relationship Id="rId4" Type="http://schemas.openxmlformats.org/officeDocument/2006/relationships/customXml" Target="../ink/ink122.xml"/><Relationship Id="rId9" Type="http://schemas.openxmlformats.org/officeDocument/2006/relationships/image" Target="../media/image370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460.png"/><Relationship Id="rId30" Type="http://schemas.openxmlformats.org/officeDocument/2006/relationships/customXml" Target="../ink/ink135.xml"/><Relationship Id="rId35" Type="http://schemas.openxmlformats.org/officeDocument/2006/relationships/image" Target="../media/image500.png"/><Relationship Id="rId43" Type="http://schemas.openxmlformats.org/officeDocument/2006/relationships/image" Target="../media/image5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.xml"/><Relationship Id="rId13" Type="http://schemas.openxmlformats.org/officeDocument/2006/relationships/image" Target="../media/image390.png"/><Relationship Id="rId18" Type="http://schemas.openxmlformats.org/officeDocument/2006/relationships/customXml" Target="../ink/ink152.xml"/><Relationship Id="rId26" Type="http://schemas.openxmlformats.org/officeDocument/2006/relationships/customXml" Target="../ink/ink156.xml"/><Relationship Id="rId39" Type="http://schemas.openxmlformats.org/officeDocument/2006/relationships/image" Target="../media/image66.png"/><Relationship Id="rId3" Type="http://schemas.openxmlformats.org/officeDocument/2006/relationships/image" Target="../media/image340.png"/><Relationship Id="rId21" Type="http://schemas.openxmlformats.org/officeDocument/2006/relationships/image" Target="../media/image570.png"/><Relationship Id="rId34" Type="http://schemas.openxmlformats.org/officeDocument/2006/relationships/customXml" Target="../ink/ink160.xml"/><Relationship Id="rId7" Type="http://schemas.openxmlformats.org/officeDocument/2006/relationships/image" Target="../media/image360.png"/><Relationship Id="rId12" Type="http://schemas.openxmlformats.org/officeDocument/2006/relationships/customXml" Target="../ink/ink149.xml"/><Relationship Id="rId17" Type="http://schemas.openxmlformats.org/officeDocument/2006/relationships/image" Target="../media/image411.png"/><Relationship Id="rId25" Type="http://schemas.openxmlformats.org/officeDocument/2006/relationships/image" Target="../media/image590.png"/><Relationship Id="rId33" Type="http://schemas.openxmlformats.org/officeDocument/2006/relationships/image" Target="../media/image630.png"/><Relationship Id="rId38" Type="http://schemas.openxmlformats.org/officeDocument/2006/relationships/customXml" Target="../ink/ink162.xml"/><Relationship Id="rId2" Type="http://schemas.openxmlformats.org/officeDocument/2006/relationships/customXml" Target="../ink/ink144.xml"/><Relationship Id="rId16" Type="http://schemas.openxmlformats.org/officeDocument/2006/relationships/customXml" Target="../ink/ink151.xml"/><Relationship Id="rId20" Type="http://schemas.openxmlformats.org/officeDocument/2006/relationships/customXml" Target="../ink/ink153.xml"/><Relationship Id="rId29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1" Type="http://schemas.openxmlformats.org/officeDocument/2006/relationships/image" Target="../media/image380.png"/><Relationship Id="rId24" Type="http://schemas.openxmlformats.org/officeDocument/2006/relationships/customXml" Target="../ink/ink155.xml"/><Relationship Id="rId32" Type="http://schemas.openxmlformats.org/officeDocument/2006/relationships/customXml" Target="../ink/ink159.xml"/><Relationship Id="rId37" Type="http://schemas.openxmlformats.org/officeDocument/2006/relationships/image" Target="../media/image650.png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580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10" Type="http://schemas.openxmlformats.org/officeDocument/2006/relationships/customXml" Target="../ink/ink148.xml"/><Relationship Id="rId19" Type="http://schemas.openxmlformats.org/officeDocument/2006/relationships/image" Target="../media/image560.png"/><Relationship Id="rId31" Type="http://schemas.openxmlformats.org/officeDocument/2006/relationships/image" Target="../media/image620.png"/><Relationship Id="rId4" Type="http://schemas.openxmlformats.org/officeDocument/2006/relationships/customXml" Target="../ink/ink145.xml"/><Relationship Id="rId9" Type="http://schemas.openxmlformats.org/officeDocument/2006/relationships/image" Target="../media/image370.png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Relationship Id="rId27" Type="http://schemas.openxmlformats.org/officeDocument/2006/relationships/image" Target="../media/image600.png"/><Relationship Id="rId30" Type="http://schemas.openxmlformats.org/officeDocument/2006/relationships/customXml" Target="../ink/ink158.xml"/><Relationship Id="rId35" Type="http://schemas.openxmlformats.org/officeDocument/2006/relationships/image" Target="../media/image6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6.xml"/><Relationship Id="rId13" Type="http://schemas.openxmlformats.org/officeDocument/2006/relationships/image" Target="../media/image390.png"/><Relationship Id="rId18" Type="http://schemas.openxmlformats.org/officeDocument/2006/relationships/customXml" Target="../ink/ink171.xml"/><Relationship Id="rId26" Type="http://schemas.openxmlformats.org/officeDocument/2006/relationships/customXml" Target="../ink/ink175.xml"/><Relationship Id="rId39" Type="http://schemas.openxmlformats.org/officeDocument/2006/relationships/image" Target="../media/image77.png"/><Relationship Id="rId3" Type="http://schemas.openxmlformats.org/officeDocument/2006/relationships/image" Target="../media/image340.png"/><Relationship Id="rId21" Type="http://schemas.openxmlformats.org/officeDocument/2006/relationships/image" Target="../media/image68.png"/><Relationship Id="rId34" Type="http://schemas.openxmlformats.org/officeDocument/2006/relationships/customXml" Target="../ink/ink179.xml"/><Relationship Id="rId7" Type="http://schemas.openxmlformats.org/officeDocument/2006/relationships/image" Target="../media/image360.png"/><Relationship Id="rId12" Type="http://schemas.openxmlformats.org/officeDocument/2006/relationships/customXml" Target="../ink/ink168.xml"/><Relationship Id="rId17" Type="http://schemas.openxmlformats.org/officeDocument/2006/relationships/image" Target="../media/image411.png"/><Relationship Id="rId25" Type="http://schemas.openxmlformats.org/officeDocument/2006/relationships/image" Target="../media/image70.png"/><Relationship Id="rId33" Type="http://schemas.openxmlformats.org/officeDocument/2006/relationships/image" Target="../media/image74.png"/><Relationship Id="rId38" Type="http://schemas.openxmlformats.org/officeDocument/2006/relationships/customXml" Target="../ink/ink181.xml"/><Relationship Id="rId2" Type="http://schemas.openxmlformats.org/officeDocument/2006/relationships/customXml" Target="../ink/ink163.xml"/><Relationship Id="rId16" Type="http://schemas.openxmlformats.org/officeDocument/2006/relationships/customXml" Target="../ink/ink170.xml"/><Relationship Id="rId20" Type="http://schemas.openxmlformats.org/officeDocument/2006/relationships/customXml" Target="../ink/ink172.xml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.xml"/><Relationship Id="rId11" Type="http://schemas.openxmlformats.org/officeDocument/2006/relationships/image" Target="../media/image380.png"/><Relationship Id="rId24" Type="http://schemas.openxmlformats.org/officeDocument/2006/relationships/customXml" Target="../ink/ink174.xml"/><Relationship Id="rId32" Type="http://schemas.openxmlformats.org/officeDocument/2006/relationships/customXml" Target="../ink/ink178.xml"/><Relationship Id="rId37" Type="http://schemas.openxmlformats.org/officeDocument/2006/relationships/image" Target="../media/image76.png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69.png"/><Relationship Id="rId28" Type="http://schemas.openxmlformats.org/officeDocument/2006/relationships/customXml" Target="../ink/ink176.xml"/><Relationship Id="rId36" Type="http://schemas.openxmlformats.org/officeDocument/2006/relationships/customXml" Target="../ink/ink180.xml"/><Relationship Id="rId10" Type="http://schemas.openxmlformats.org/officeDocument/2006/relationships/customXml" Target="../ink/ink167.xml"/><Relationship Id="rId19" Type="http://schemas.openxmlformats.org/officeDocument/2006/relationships/image" Target="../media/image67.png"/><Relationship Id="rId31" Type="http://schemas.openxmlformats.org/officeDocument/2006/relationships/image" Target="../media/image73.png"/><Relationship Id="rId4" Type="http://schemas.openxmlformats.org/officeDocument/2006/relationships/customXml" Target="../ink/ink164.xml"/><Relationship Id="rId9" Type="http://schemas.openxmlformats.org/officeDocument/2006/relationships/image" Target="../media/image370.png"/><Relationship Id="rId14" Type="http://schemas.openxmlformats.org/officeDocument/2006/relationships/customXml" Target="../ink/ink169.xml"/><Relationship Id="rId22" Type="http://schemas.openxmlformats.org/officeDocument/2006/relationships/customXml" Target="../ink/ink173.xml"/><Relationship Id="rId27" Type="http://schemas.openxmlformats.org/officeDocument/2006/relationships/image" Target="../media/image71.png"/><Relationship Id="rId30" Type="http://schemas.openxmlformats.org/officeDocument/2006/relationships/customXml" Target="../ink/ink177.xml"/><Relationship Id="rId35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42436-6A3A-2905-B335-A1BBA38E8A12}"/>
              </a:ext>
            </a:extLst>
          </p:cNvPr>
          <p:cNvSpPr txBox="1"/>
          <p:nvPr/>
        </p:nvSpPr>
        <p:spPr>
          <a:xfrm>
            <a:off x="3061063" y="513807"/>
            <a:ext cx="606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Concurrent skip list algorithm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5DBFC-56A3-8ED4-E76E-8477E8A463B0}"/>
              </a:ext>
            </a:extLst>
          </p:cNvPr>
          <p:cNvSpPr txBox="1"/>
          <p:nvPr/>
        </p:nvSpPr>
        <p:spPr>
          <a:xfrm>
            <a:off x="8717279" y="5172892"/>
            <a:ext cx="316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Presenter: Kim Kyung Min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2D7F4-CBA3-7A6D-54CB-8BD387BD9FC8}"/>
              </a:ext>
            </a:extLst>
          </p:cNvPr>
          <p:cNvSpPr txBox="1"/>
          <p:nvPr/>
        </p:nvSpPr>
        <p:spPr>
          <a:xfrm>
            <a:off x="709748" y="2413337"/>
            <a:ext cx="4702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Create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Search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Insert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Delete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FD80F-1E87-A62A-0B9B-C216B3047D47}"/>
              </a:ext>
            </a:extLst>
          </p:cNvPr>
          <p:cNvSpPr txBox="1"/>
          <p:nvPr/>
        </p:nvSpPr>
        <p:spPr>
          <a:xfrm>
            <a:off x="491087" y="5865586"/>
            <a:ext cx="698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Reference: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Concurrent-Skip-list/README.md at main · </a:t>
            </a:r>
            <a:r>
              <a:rPr lang="en-US" altLang="ko-KR" dirty="0" err="1">
                <a:hlinkClick r:id="rId2"/>
              </a:rPr>
              <a:t>shreyas-gopalakrishna</a:t>
            </a:r>
            <a:r>
              <a:rPr lang="en-US" altLang="ko-KR" dirty="0">
                <a:hlinkClick r:id="rId2"/>
              </a:rPr>
              <a:t>/Concurrent-Skip-list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313024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15470E-535F-195A-6A24-8897DDEBD8A6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604363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635725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634637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634636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637904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93112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22217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22217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22217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222170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58706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5860874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5860873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313024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523518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524609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634635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083843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092551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10343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129562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125205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31934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4305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556471" y="5281748"/>
            <a:ext cx="75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/>
          <p:nvPr/>
        </p:nvCxnSpPr>
        <p:spPr>
          <a:xfrm flipV="1">
            <a:off x="7957461" y="5275459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42976-49D5-8559-CFAA-5D85BEFE0F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7971" y="5275459"/>
            <a:ext cx="1962699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09319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230006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579338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91C17D-A5E3-3DB2-DB67-8C9C4A0283B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895994" y="4267686"/>
            <a:ext cx="1964880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499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0411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359D2FC-5540-2AF3-11A1-DFD351D2A18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92186" y="3237661"/>
            <a:ext cx="1968687" cy="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323705" y="2239565"/>
            <a:ext cx="1898465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961860" y="2266172"/>
            <a:ext cx="7167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46674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347653" y="1240540"/>
            <a:ext cx="9777552" cy="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27185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57541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2121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76859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889443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464021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57324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58140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58466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210302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203773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8894437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95304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98080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95591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97931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98841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452057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444583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467984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477090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321480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19" y="5128697"/>
                <a:ext cx="7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24200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00" y="4117107"/>
                <a:ext cx="29412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83240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230" y="3115567"/>
                <a:ext cx="352099" cy="3528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179640" y="205501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64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000" y="204601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147960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25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0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B1F56CD-4B3B-1B48-F17F-56B124D673A7}"/>
              </a:ext>
            </a:extLst>
          </p:cNvPr>
          <p:cNvGrpSpPr/>
          <p:nvPr/>
        </p:nvGrpSpPr>
        <p:grpSpPr>
          <a:xfrm>
            <a:off x="3925300" y="3887849"/>
            <a:ext cx="1841400" cy="320760"/>
            <a:chOff x="3951720" y="2854217"/>
            <a:chExt cx="18414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E0C133E-EDC3-1481-DC5F-A3943356180B}"/>
                    </a:ext>
                  </a:extLst>
                </p14:cNvPr>
                <p14:cNvContentPartPr/>
                <p14:nvPr/>
              </p14:nvContentPartPr>
              <p14:xfrm>
                <a:off x="3988080" y="2958617"/>
                <a:ext cx="1782000" cy="194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E0C133E-EDC3-1481-DC5F-A394335618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9080" y="2949617"/>
                  <a:ext cx="1799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A0E64B1-74CC-6359-FC55-E2143EEEAD9A}"/>
                    </a:ext>
                  </a:extLst>
                </p14:cNvPr>
                <p14:cNvContentPartPr/>
                <p14:nvPr/>
              </p14:nvContentPartPr>
              <p14:xfrm>
                <a:off x="5647320" y="3012977"/>
                <a:ext cx="145800" cy="1620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A0E64B1-74CC-6359-FC55-E2143EEEAD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38342" y="3003977"/>
                  <a:ext cx="163397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3BE6378-D52A-2A01-4351-036AB731AA68}"/>
                    </a:ext>
                  </a:extLst>
                </p14:cNvPr>
                <p14:cNvContentPartPr/>
                <p14:nvPr/>
              </p14:nvContentPartPr>
              <p14:xfrm>
                <a:off x="4066560" y="2889137"/>
                <a:ext cx="18720" cy="964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3BE6378-D52A-2A01-4351-036AB731AA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57384" y="2880170"/>
                  <a:ext cx="36706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40871AE-8227-596C-A46F-D8E12D6243D2}"/>
                    </a:ext>
                  </a:extLst>
                </p14:cNvPr>
                <p14:cNvContentPartPr/>
                <p14:nvPr/>
              </p14:nvContentPartPr>
              <p14:xfrm>
                <a:off x="3951720" y="2854217"/>
                <a:ext cx="203760" cy="1821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40871AE-8227-596C-A46F-D8E12D6243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2704" y="2845217"/>
                  <a:ext cx="221431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78A3421-120B-004A-EF57-23CB7DC2C503}"/>
              </a:ext>
            </a:extLst>
          </p:cNvPr>
          <p:cNvGrpSpPr/>
          <p:nvPr/>
        </p:nvGrpSpPr>
        <p:grpSpPr>
          <a:xfrm>
            <a:off x="3683926" y="4506399"/>
            <a:ext cx="416520" cy="497160"/>
            <a:chOff x="3660120" y="3518057"/>
            <a:chExt cx="41652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4E28DF6-0E7A-8095-94A9-78DD612BBA5B}"/>
                    </a:ext>
                  </a:extLst>
                </p14:cNvPr>
                <p14:cNvContentPartPr/>
                <p14:nvPr/>
              </p14:nvContentPartPr>
              <p14:xfrm>
                <a:off x="3705480" y="3518057"/>
                <a:ext cx="82800" cy="469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4E28DF6-0E7A-8095-94A9-78DD612BBA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6480" y="3509057"/>
                  <a:ext cx="100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4D5107A-2B99-48A3-0A98-AB0BC4E4026D}"/>
                    </a:ext>
                  </a:extLst>
                </p14:cNvPr>
                <p14:cNvContentPartPr/>
                <p14:nvPr/>
              </p14:nvContentPartPr>
              <p14:xfrm>
                <a:off x="3660120" y="3927377"/>
                <a:ext cx="136440" cy="878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4D5107A-2B99-48A3-0A98-AB0BC4E402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51120" y="3918377"/>
                  <a:ext cx="154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CB91B6F-B429-717E-A823-4C8C6FA54447}"/>
                    </a:ext>
                  </a:extLst>
                </p14:cNvPr>
                <p14:cNvContentPartPr/>
                <p14:nvPr/>
              </p14:nvContentPartPr>
              <p14:xfrm>
                <a:off x="3875040" y="3735137"/>
                <a:ext cx="149400" cy="1245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CB91B6F-B429-717E-A823-4C8C6FA544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6040" y="3726111"/>
                  <a:ext cx="167040" cy="142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B8F39BC-B321-21FE-C5D0-FCDAE6B1FE28}"/>
                    </a:ext>
                  </a:extLst>
                </p14:cNvPr>
                <p14:cNvContentPartPr/>
                <p14:nvPr/>
              </p14:nvContentPartPr>
              <p14:xfrm>
                <a:off x="3857400" y="3710297"/>
                <a:ext cx="219240" cy="2196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B8F39BC-B321-21FE-C5D0-FCDAE6B1FE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48400" y="3701297"/>
                  <a:ext cx="236880" cy="23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2C3C69-466E-4D11-76B6-11D8F45CCD32}"/>
              </a:ext>
            </a:extLst>
          </p:cNvPr>
          <p:cNvSpPr txBox="1"/>
          <p:nvPr/>
        </p:nvSpPr>
        <p:spPr>
          <a:xfrm>
            <a:off x="4267206" y="3588177"/>
            <a:ext cx="14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&gt; 12 ??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E1B576E-CEE0-ECEB-3DFD-9957622DB4BB}"/>
              </a:ext>
            </a:extLst>
          </p:cNvPr>
          <p:cNvGrpSpPr/>
          <p:nvPr/>
        </p:nvGrpSpPr>
        <p:grpSpPr>
          <a:xfrm>
            <a:off x="5420020" y="3618929"/>
            <a:ext cx="495000" cy="391320"/>
            <a:chOff x="5446440" y="2585297"/>
            <a:chExt cx="4950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E7D91E9-F489-1618-4DB0-372483FF0A0E}"/>
                    </a:ext>
                  </a:extLst>
                </p14:cNvPr>
                <p14:cNvContentPartPr/>
                <p14:nvPr/>
              </p14:nvContentPartPr>
              <p14:xfrm>
                <a:off x="5446440" y="2638577"/>
                <a:ext cx="153360" cy="3380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E7D91E9-F489-1618-4DB0-372483FF0A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37419" y="2629577"/>
                  <a:ext cx="171042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01D92E7-DE16-106C-05FC-EB0DC7B5C72D}"/>
                    </a:ext>
                  </a:extLst>
                </p14:cNvPr>
                <p14:cNvContentPartPr/>
                <p14:nvPr/>
              </p14:nvContentPartPr>
              <p14:xfrm>
                <a:off x="5599440" y="2612297"/>
                <a:ext cx="131400" cy="2437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01D92E7-DE16-106C-05FC-EB0DC7B5C7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90465" y="2603284"/>
                  <a:ext cx="148992" cy="261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910A870-2D12-1D5E-6D8B-003B6E3461C2}"/>
                    </a:ext>
                  </a:extLst>
                </p14:cNvPr>
                <p14:cNvContentPartPr/>
                <p14:nvPr/>
              </p14:nvContentPartPr>
              <p14:xfrm>
                <a:off x="5818320" y="2585297"/>
                <a:ext cx="123120" cy="2779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910A870-2D12-1D5E-6D8B-003B6E3461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09320" y="2576297"/>
                  <a:ext cx="140760" cy="29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69BFF1D-2F02-F37B-004E-32D4313DE7DA}"/>
              </a:ext>
            </a:extLst>
          </p:cNvPr>
          <p:cNvSpPr txBox="1"/>
          <p:nvPr/>
        </p:nvSpPr>
        <p:spPr>
          <a:xfrm>
            <a:off x="0" y="129923"/>
            <a:ext cx="132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Search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588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313024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15470E-535F-195A-6A24-8897DDEBD8A6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604363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635725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634637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634636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637904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93112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22217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22217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22217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222170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58706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5860874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5860873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313024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523518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524609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634635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083843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092551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10343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129562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125205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31934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4305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556471" y="5281748"/>
            <a:ext cx="75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/>
          <p:nvPr/>
        </p:nvCxnSpPr>
        <p:spPr>
          <a:xfrm flipV="1">
            <a:off x="7957461" y="5275459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42976-49D5-8559-CFAA-5D85BEFE0F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7971" y="5275459"/>
            <a:ext cx="1962699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09319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230006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579338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91C17D-A5E3-3DB2-DB67-8C9C4A0283B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895994" y="4267686"/>
            <a:ext cx="1964880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499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0411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359D2FC-5540-2AF3-11A1-DFD351D2A18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92186" y="3237661"/>
            <a:ext cx="1968687" cy="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323705" y="2239565"/>
            <a:ext cx="1898465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961860" y="2266172"/>
            <a:ext cx="7167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46674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347653" y="1240540"/>
            <a:ext cx="9777552" cy="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27185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57541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2121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76859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889443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464021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57324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58140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58466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210302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203773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8894437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95304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98080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95591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97931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98841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452057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444583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467984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477090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321480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19" y="5128697"/>
                <a:ext cx="7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24200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00" y="4117107"/>
                <a:ext cx="29412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83240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230" y="3115567"/>
                <a:ext cx="352099" cy="3528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179640" y="205501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64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000" y="204601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147960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25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0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B1F56CD-4B3B-1B48-F17F-56B124D673A7}"/>
              </a:ext>
            </a:extLst>
          </p:cNvPr>
          <p:cNvGrpSpPr/>
          <p:nvPr/>
        </p:nvGrpSpPr>
        <p:grpSpPr>
          <a:xfrm>
            <a:off x="3994873" y="4933899"/>
            <a:ext cx="1841400" cy="320760"/>
            <a:chOff x="3951720" y="2854217"/>
            <a:chExt cx="18414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E0C133E-EDC3-1481-DC5F-A3943356180B}"/>
                    </a:ext>
                  </a:extLst>
                </p14:cNvPr>
                <p14:cNvContentPartPr/>
                <p14:nvPr/>
              </p14:nvContentPartPr>
              <p14:xfrm>
                <a:off x="3988080" y="2958617"/>
                <a:ext cx="1782000" cy="194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E0C133E-EDC3-1481-DC5F-A394335618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9080" y="2949617"/>
                  <a:ext cx="1799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A0E64B1-74CC-6359-FC55-E2143EEEAD9A}"/>
                    </a:ext>
                  </a:extLst>
                </p14:cNvPr>
                <p14:cNvContentPartPr/>
                <p14:nvPr/>
              </p14:nvContentPartPr>
              <p14:xfrm>
                <a:off x="5647320" y="3012977"/>
                <a:ext cx="145800" cy="1620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A0E64B1-74CC-6359-FC55-E2143EEEAD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38342" y="3003977"/>
                  <a:ext cx="163397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3BE6378-D52A-2A01-4351-036AB731AA68}"/>
                    </a:ext>
                  </a:extLst>
                </p14:cNvPr>
                <p14:cNvContentPartPr/>
                <p14:nvPr/>
              </p14:nvContentPartPr>
              <p14:xfrm>
                <a:off x="4066560" y="2889137"/>
                <a:ext cx="18720" cy="964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3BE6378-D52A-2A01-4351-036AB731AA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57384" y="2880170"/>
                  <a:ext cx="36706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40871AE-8227-596C-A46F-D8E12D6243D2}"/>
                    </a:ext>
                  </a:extLst>
                </p14:cNvPr>
                <p14:cNvContentPartPr/>
                <p14:nvPr/>
              </p14:nvContentPartPr>
              <p14:xfrm>
                <a:off x="3951720" y="2854217"/>
                <a:ext cx="203760" cy="1821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40871AE-8227-596C-A46F-D8E12D6243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2704" y="2845217"/>
                  <a:ext cx="221431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78A3421-120B-004A-EF57-23CB7DC2C503}"/>
              </a:ext>
            </a:extLst>
          </p:cNvPr>
          <p:cNvGrpSpPr/>
          <p:nvPr/>
        </p:nvGrpSpPr>
        <p:grpSpPr>
          <a:xfrm>
            <a:off x="3667492" y="5533909"/>
            <a:ext cx="416520" cy="497160"/>
            <a:chOff x="3660120" y="3518057"/>
            <a:chExt cx="41652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4E28DF6-0E7A-8095-94A9-78DD612BBA5B}"/>
                    </a:ext>
                  </a:extLst>
                </p14:cNvPr>
                <p14:cNvContentPartPr/>
                <p14:nvPr/>
              </p14:nvContentPartPr>
              <p14:xfrm>
                <a:off x="3705480" y="3518057"/>
                <a:ext cx="82800" cy="469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4E28DF6-0E7A-8095-94A9-78DD612BBA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6480" y="3509057"/>
                  <a:ext cx="100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4D5107A-2B99-48A3-0A98-AB0BC4E4026D}"/>
                    </a:ext>
                  </a:extLst>
                </p14:cNvPr>
                <p14:cNvContentPartPr/>
                <p14:nvPr/>
              </p14:nvContentPartPr>
              <p14:xfrm>
                <a:off x="3660120" y="3927377"/>
                <a:ext cx="136440" cy="878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4D5107A-2B99-48A3-0A98-AB0BC4E402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51120" y="3918377"/>
                  <a:ext cx="154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CB91B6F-B429-717E-A823-4C8C6FA54447}"/>
                    </a:ext>
                  </a:extLst>
                </p14:cNvPr>
                <p14:cNvContentPartPr/>
                <p14:nvPr/>
              </p14:nvContentPartPr>
              <p14:xfrm>
                <a:off x="3875040" y="3735137"/>
                <a:ext cx="149400" cy="1245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CB91B6F-B429-717E-A823-4C8C6FA544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6040" y="3726111"/>
                  <a:ext cx="167040" cy="142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B8F39BC-B321-21FE-C5D0-FCDAE6B1FE28}"/>
                    </a:ext>
                  </a:extLst>
                </p14:cNvPr>
                <p14:cNvContentPartPr/>
                <p14:nvPr/>
              </p14:nvContentPartPr>
              <p14:xfrm>
                <a:off x="3857400" y="3710297"/>
                <a:ext cx="219240" cy="2196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B8F39BC-B321-21FE-C5D0-FCDAE6B1FE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48400" y="3701297"/>
                  <a:ext cx="236880" cy="23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2C3C69-466E-4D11-76B6-11D8F45CCD32}"/>
              </a:ext>
            </a:extLst>
          </p:cNvPr>
          <p:cNvSpPr txBox="1"/>
          <p:nvPr/>
        </p:nvSpPr>
        <p:spPr>
          <a:xfrm>
            <a:off x="4336779" y="4634227"/>
            <a:ext cx="14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&gt; 12 ??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E1B576E-CEE0-ECEB-3DFD-9957622DB4BB}"/>
              </a:ext>
            </a:extLst>
          </p:cNvPr>
          <p:cNvGrpSpPr/>
          <p:nvPr/>
        </p:nvGrpSpPr>
        <p:grpSpPr>
          <a:xfrm>
            <a:off x="5489593" y="4664979"/>
            <a:ext cx="495000" cy="391320"/>
            <a:chOff x="5446440" y="2585297"/>
            <a:chExt cx="4950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E7D91E9-F489-1618-4DB0-372483FF0A0E}"/>
                    </a:ext>
                  </a:extLst>
                </p14:cNvPr>
                <p14:cNvContentPartPr/>
                <p14:nvPr/>
              </p14:nvContentPartPr>
              <p14:xfrm>
                <a:off x="5446440" y="2638577"/>
                <a:ext cx="153360" cy="3380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E7D91E9-F489-1618-4DB0-372483FF0A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37419" y="2629577"/>
                  <a:ext cx="171042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01D92E7-DE16-106C-05FC-EB0DC7B5C72D}"/>
                    </a:ext>
                  </a:extLst>
                </p14:cNvPr>
                <p14:cNvContentPartPr/>
                <p14:nvPr/>
              </p14:nvContentPartPr>
              <p14:xfrm>
                <a:off x="5599440" y="2612297"/>
                <a:ext cx="131400" cy="2437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01D92E7-DE16-106C-05FC-EB0DC7B5C7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90465" y="2603284"/>
                  <a:ext cx="148992" cy="261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910A870-2D12-1D5E-6D8B-003B6E3461C2}"/>
                    </a:ext>
                  </a:extLst>
                </p14:cNvPr>
                <p14:cNvContentPartPr/>
                <p14:nvPr/>
              </p14:nvContentPartPr>
              <p14:xfrm>
                <a:off x="5818320" y="2585297"/>
                <a:ext cx="123120" cy="2779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910A870-2D12-1D5E-6D8B-003B6E3461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09320" y="2576297"/>
                  <a:ext cx="140760" cy="29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1EFCA8-46C7-720B-9FB2-9C0339FDA43B}"/>
              </a:ext>
            </a:extLst>
          </p:cNvPr>
          <p:cNvSpPr txBox="1"/>
          <p:nvPr/>
        </p:nvSpPr>
        <p:spPr>
          <a:xfrm>
            <a:off x="0" y="129923"/>
            <a:ext cx="132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Search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5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313024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15470E-535F-195A-6A24-8897DDEBD8A6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604363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635725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634637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634636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637904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93112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22217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22217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22217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222170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58706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5860874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5860873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313024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523518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524609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634635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083843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092551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10343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129562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125205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31934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4305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556471" y="5281748"/>
            <a:ext cx="75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/>
          <p:nvPr/>
        </p:nvCxnSpPr>
        <p:spPr>
          <a:xfrm flipV="1">
            <a:off x="7957461" y="5275459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42976-49D5-8559-CFAA-5D85BEFE0F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7971" y="5275459"/>
            <a:ext cx="1962699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09319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230006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579338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91C17D-A5E3-3DB2-DB67-8C9C4A0283B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895994" y="4267686"/>
            <a:ext cx="1964880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499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0411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359D2FC-5540-2AF3-11A1-DFD351D2A18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92186" y="3237661"/>
            <a:ext cx="1968687" cy="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323705" y="2239565"/>
            <a:ext cx="1898465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961860" y="2266172"/>
            <a:ext cx="7167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46674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347653" y="1240540"/>
            <a:ext cx="9777552" cy="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27185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57541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2121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76859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889443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464021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57324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58140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58466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210302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203773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8894437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95304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98080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95591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97931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98841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452057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444583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467984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477090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321480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19" y="5128697"/>
                <a:ext cx="7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24200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00" y="4117107"/>
                <a:ext cx="29412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83240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230" y="3115567"/>
                <a:ext cx="352099" cy="3528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179640" y="205501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64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000" y="204601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147960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25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0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2776FAE-6899-F77E-CEAF-B50EB0812D91}"/>
              </a:ext>
            </a:extLst>
          </p:cNvPr>
          <p:cNvGrpSpPr/>
          <p:nvPr/>
        </p:nvGrpSpPr>
        <p:grpSpPr>
          <a:xfrm>
            <a:off x="3962160" y="5991257"/>
            <a:ext cx="613800" cy="174240"/>
            <a:chOff x="3962160" y="5991257"/>
            <a:chExt cx="61380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436589A-A7B2-564E-207E-CA1F88C964CA}"/>
                    </a:ext>
                  </a:extLst>
                </p14:cNvPr>
                <p14:cNvContentPartPr/>
                <p14:nvPr/>
              </p14:nvContentPartPr>
              <p14:xfrm>
                <a:off x="3962160" y="5999177"/>
                <a:ext cx="613800" cy="166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436589A-A7B2-564E-207E-CA1F88C964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53520" y="5990537"/>
                  <a:ext cx="631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4EAED37-A13F-2A09-FD99-92B7210B6EDD}"/>
                    </a:ext>
                  </a:extLst>
                </p14:cNvPr>
                <p14:cNvContentPartPr/>
                <p14:nvPr/>
              </p14:nvContentPartPr>
              <p14:xfrm>
                <a:off x="4464360" y="5991257"/>
                <a:ext cx="99720" cy="1652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4EAED37-A13F-2A09-FD99-92B7210B6E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5360" y="5982617"/>
                  <a:ext cx="117360" cy="182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9CFA685-A94D-0B78-FD4A-5926CBE7E786}"/>
              </a:ext>
            </a:extLst>
          </p:cNvPr>
          <p:cNvSpPr txBox="1"/>
          <p:nvPr/>
        </p:nvSpPr>
        <p:spPr>
          <a:xfrm>
            <a:off x="3950165" y="5659783"/>
            <a:ext cx="60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??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5084C3-14E9-0733-ED29-580BCFA52620}"/>
              </a:ext>
            </a:extLst>
          </p:cNvPr>
          <p:cNvSpPr txBox="1"/>
          <p:nvPr/>
        </p:nvSpPr>
        <p:spPr>
          <a:xfrm>
            <a:off x="0" y="129923"/>
            <a:ext cx="132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Search</a:t>
            </a:r>
            <a:endParaRPr lang="ko-KR" altLang="en-US" sz="2800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F182AF8-0D19-F145-FFAA-4D1410047779}"/>
              </a:ext>
            </a:extLst>
          </p:cNvPr>
          <p:cNvGrpSpPr/>
          <p:nvPr/>
        </p:nvGrpSpPr>
        <p:grpSpPr>
          <a:xfrm>
            <a:off x="4449960" y="5573297"/>
            <a:ext cx="271080" cy="366840"/>
            <a:chOff x="4449960" y="5573297"/>
            <a:chExt cx="27108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62E80491-97BC-8F8F-4009-25E3D78F3D55}"/>
                    </a:ext>
                  </a:extLst>
                </p14:cNvPr>
                <p14:cNvContentPartPr/>
                <p14:nvPr/>
              </p14:nvContentPartPr>
              <p14:xfrm>
                <a:off x="4449960" y="5573297"/>
                <a:ext cx="69840" cy="824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62E80491-97BC-8F8F-4009-25E3D78F3D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41320" y="5564297"/>
                  <a:ext cx="87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23B794D2-D1C2-F75B-4788-F6147DD05034}"/>
                    </a:ext>
                  </a:extLst>
                </p14:cNvPr>
                <p14:cNvContentPartPr/>
                <p14:nvPr/>
              </p14:nvContentPartPr>
              <p14:xfrm>
                <a:off x="4502160" y="5660417"/>
                <a:ext cx="360" cy="27972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23B794D2-D1C2-F75B-4788-F6147DD050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93160" y="5651777"/>
                  <a:ext cx="18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F24EA7F2-A872-A077-7EAB-E0CE61F824B0}"/>
                    </a:ext>
                  </a:extLst>
                </p14:cNvPr>
                <p14:cNvContentPartPr/>
                <p14:nvPr/>
              </p14:nvContentPartPr>
              <p14:xfrm>
                <a:off x="4510440" y="5681297"/>
                <a:ext cx="69480" cy="25632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F24EA7F2-A872-A077-7EAB-E0CE61F824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01440" y="5672297"/>
                  <a:ext cx="87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18A745E-9E31-1B5A-1ADD-3E4A393258FD}"/>
                    </a:ext>
                  </a:extLst>
                </p14:cNvPr>
                <p14:cNvContentPartPr/>
                <p14:nvPr/>
              </p14:nvContentPartPr>
              <p14:xfrm>
                <a:off x="4624920" y="5700017"/>
                <a:ext cx="96120" cy="2264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18A745E-9E31-1B5A-1ADD-3E4A393258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16280" y="5691377"/>
                  <a:ext cx="113760" cy="24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2F3EE26-0703-D760-A3CF-2C64CE2BF940}"/>
              </a:ext>
            </a:extLst>
          </p:cNvPr>
          <p:cNvSpPr txBox="1"/>
          <p:nvPr/>
        </p:nvSpPr>
        <p:spPr>
          <a:xfrm>
            <a:off x="4112626" y="6483117"/>
            <a:ext cx="10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52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B7671-5A85-8072-BFC2-B782E42525DC}"/>
              </a:ext>
            </a:extLst>
          </p:cNvPr>
          <p:cNvSpPr txBox="1"/>
          <p:nvPr/>
        </p:nvSpPr>
        <p:spPr>
          <a:xfrm>
            <a:off x="357051" y="478971"/>
            <a:ext cx="91962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검색 키에 가까워질수록 </a:t>
            </a:r>
            <a:r>
              <a:rPr lang="en-US" altLang="ko-KR" dirty="0"/>
              <a:t>‘</a:t>
            </a:r>
            <a:r>
              <a:rPr lang="ko-KR" altLang="en-US" dirty="0"/>
              <a:t>상위 </a:t>
            </a:r>
            <a:r>
              <a:rPr lang="en-US" altLang="ko-KR" dirty="0"/>
              <a:t>-&gt; </a:t>
            </a:r>
            <a:r>
              <a:rPr lang="ko-KR" altLang="en-US" dirty="0"/>
              <a:t>하위</a:t>
            </a:r>
            <a:r>
              <a:rPr lang="en-US" altLang="ko-KR" dirty="0"/>
              <a:t>’ </a:t>
            </a:r>
            <a:r>
              <a:rPr lang="ko-KR" altLang="en-US" dirty="0"/>
              <a:t>레벨로 떨어진다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키 찾았을 경우</a:t>
            </a:r>
            <a:r>
              <a:rPr lang="en-US" altLang="ko-KR" dirty="0"/>
              <a:t>(</a:t>
            </a:r>
            <a:r>
              <a:rPr lang="ko-KR" altLang="en-US" dirty="0"/>
              <a:t>원하는 노드 찾은 경우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If(Marked = 0 and fully-linked = 1)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키와 관련된 값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	false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읽는</a:t>
            </a:r>
            <a:r>
              <a:rPr lang="en-US" altLang="ko-KR" dirty="0"/>
              <a:t>(search) </a:t>
            </a:r>
            <a:r>
              <a:rPr lang="ko-KR" altLang="en-US" dirty="0"/>
              <a:t>요청은 병렬적으로 실행할 수 있도록 함 </a:t>
            </a:r>
            <a:r>
              <a:rPr lang="en-US" altLang="ko-KR" dirty="0"/>
              <a:t>(lock free, non blocking)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특정 스레드가 </a:t>
            </a:r>
            <a:r>
              <a:rPr lang="en-US" altLang="ko-KR" dirty="0"/>
              <a:t>insert, delete</a:t>
            </a:r>
            <a:r>
              <a:rPr lang="ko-KR" altLang="en-US" dirty="0"/>
              <a:t>하는 도중에 다른 스레드가 </a:t>
            </a:r>
            <a:r>
              <a:rPr lang="en-US" altLang="ko-KR" dirty="0"/>
              <a:t>search -&gt; </a:t>
            </a:r>
            <a:r>
              <a:rPr lang="ko-KR" altLang="en-US" dirty="0"/>
              <a:t>내용의 일관성 깨짐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스레드가 </a:t>
            </a:r>
            <a:r>
              <a:rPr lang="en-US" altLang="ko-KR" dirty="0"/>
              <a:t>search</a:t>
            </a:r>
            <a:r>
              <a:rPr lang="ko-KR" altLang="en-US" dirty="0"/>
              <a:t>하는 도중에 다른 스레드도 </a:t>
            </a:r>
            <a:r>
              <a:rPr lang="en-US" altLang="ko-KR" dirty="0"/>
              <a:t>search -&gt; </a:t>
            </a:r>
            <a:r>
              <a:rPr lang="ko-KR" altLang="en-US" dirty="0"/>
              <a:t>딱히 문제될 게 없어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스레드가 </a:t>
            </a:r>
            <a:r>
              <a:rPr lang="en-US" altLang="ko-KR" dirty="0"/>
              <a:t>search</a:t>
            </a:r>
            <a:r>
              <a:rPr lang="ko-KR" altLang="en-US" dirty="0"/>
              <a:t>를 동시에 할 수 있으면 </a:t>
            </a:r>
            <a:r>
              <a:rPr lang="en-US" altLang="ko-KR" dirty="0"/>
              <a:t>lock</a:t>
            </a:r>
            <a:r>
              <a:rPr lang="ko-KR" altLang="en-US" dirty="0"/>
              <a:t>을 효율적으로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특정 스레드의 </a:t>
            </a:r>
            <a:r>
              <a:rPr lang="en-US" altLang="ko-KR" dirty="0"/>
              <a:t>search </a:t>
            </a:r>
            <a:r>
              <a:rPr lang="ko-KR" altLang="en-US" dirty="0"/>
              <a:t>도중 다른 스레드의 </a:t>
            </a:r>
            <a:r>
              <a:rPr lang="en-US" altLang="ko-KR" dirty="0"/>
              <a:t>insert, delete</a:t>
            </a:r>
            <a:r>
              <a:rPr lang="ko-KR" altLang="en-US" dirty="0"/>
              <a:t>가 없음이</a:t>
            </a:r>
            <a:r>
              <a:rPr lang="en-US" altLang="ko-KR" dirty="0"/>
              <a:t> </a:t>
            </a:r>
            <a:r>
              <a:rPr lang="ko-KR" altLang="en-US" dirty="0"/>
              <a:t>보장되어야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21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313024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15470E-535F-195A-6A24-8897DDEBD8A6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604363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635725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634637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634636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637904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93112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22217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22217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22217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222170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58706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5860874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5860873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313024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523518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524609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634635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083843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092551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10343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129562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125205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31934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4305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556471" y="5281748"/>
            <a:ext cx="75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/>
          <p:nvPr/>
        </p:nvCxnSpPr>
        <p:spPr>
          <a:xfrm flipV="1">
            <a:off x="7957461" y="5275459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42976-49D5-8559-CFAA-5D85BEFE0F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7971" y="5275459"/>
            <a:ext cx="1962699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09319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230006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579338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91C17D-A5E3-3DB2-DB67-8C9C4A0283B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895994" y="4267686"/>
            <a:ext cx="1964880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499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0411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359D2FC-5540-2AF3-11A1-DFD351D2A18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92186" y="3237661"/>
            <a:ext cx="1968687" cy="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323705" y="2239565"/>
            <a:ext cx="1898465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961860" y="2266172"/>
            <a:ext cx="7167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46674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347653" y="1240540"/>
            <a:ext cx="9777552" cy="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27185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57541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2121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76859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889443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464021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57324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58140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58466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210302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203773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8894437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95304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98080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95591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97931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98841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452057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444583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467984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477090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321480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19" y="5128697"/>
                <a:ext cx="7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24200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00" y="4117107"/>
                <a:ext cx="29412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83240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230" y="3115567"/>
                <a:ext cx="352099" cy="3528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179640" y="205501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64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000" y="204601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147960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25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0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082CD8E-B6DB-1230-C6F2-E245170D576F}"/>
              </a:ext>
            </a:extLst>
          </p:cNvPr>
          <p:cNvSpPr txBox="1"/>
          <p:nvPr/>
        </p:nvSpPr>
        <p:spPr>
          <a:xfrm>
            <a:off x="0" y="129923"/>
            <a:ext cx="116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Insert</a:t>
            </a:r>
            <a:endParaRPr lang="ko-KR" altLang="en-US" sz="28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AD655F-1DD8-9AD1-F2B7-29F5BABF6788}"/>
              </a:ext>
            </a:extLst>
          </p:cNvPr>
          <p:cNvGrpSpPr/>
          <p:nvPr/>
        </p:nvGrpSpPr>
        <p:grpSpPr>
          <a:xfrm>
            <a:off x="1142101" y="1479094"/>
            <a:ext cx="2242080" cy="506880"/>
            <a:chOff x="1088640" y="1567217"/>
            <a:chExt cx="224208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8B5630A-2293-9086-A26D-1407EBB59B08}"/>
                    </a:ext>
                  </a:extLst>
                </p14:cNvPr>
                <p14:cNvContentPartPr/>
                <p14:nvPr/>
              </p14:nvContentPartPr>
              <p14:xfrm>
                <a:off x="1125720" y="1567217"/>
                <a:ext cx="79200" cy="4809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8B5630A-2293-9086-A26D-1407EBB59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6720" y="1558577"/>
                  <a:ext cx="968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0B53CB4-75FC-FF38-095E-03882A940E9F}"/>
                    </a:ext>
                  </a:extLst>
                </p14:cNvPr>
                <p14:cNvContentPartPr/>
                <p14:nvPr/>
              </p14:nvContentPartPr>
              <p14:xfrm>
                <a:off x="1088640" y="1880777"/>
                <a:ext cx="239760" cy="1933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0B53CB4-75FC-FF38-095E-03882A940E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9640" y="1872137"/>
                  <a:ext cx="257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705AA24-C096-56A0-05F1-6A9762A9CB22}"/>
                    </a:ext>
                  </a:extLst>
                </p14:cNvPr>
                <p14:cNvContentPartPr/>
                <p14:nvPr/>
              </p14:nvContentPartPr>
              <p14:xfrm>
                <a:off x="1359360" y="1835777"/>
                <a:ext cx="1882800" cy="1587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705AA24-C096-56A0-05F1-6A9762A9CB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50360" y="1826777"/>
                  <a:ext cx="1900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AFEA86C-0D7E-43E4-6EF8-1CD78A225EEF}"/>
                    </a:ext>
                  </a:extLst>
                </p14:cNvPr>
                <p14:cNvContentPartPr/>
                <p14:nvPr/>
              </p14:nvContentPartPr>
              <p14:xfrm>
                <a:off x="3159000" y="1861337"/>
                <a:ext cx="171720" cy="1602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AFEA86C-0D7E-43E4-6EF8-1CD78A225E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0000" y="1852697"/>
                  <a:ext cx="1893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487B367-E94E-ED00-5F16-DC178AACF7CC}"/>
              </a:ext>
            </a:extLst>
          </p:cNvPr>
          <p:cNvGrpSpPr/>
          <p:nvPr/>
        </p:nvGrpSpPr>
        <p:grpSpPr>
          <a:xfrm>
            <a:off x="3665880" y="2516537"/>
            <a:ext cx="208440" cy="551880"/>
            <a:chOff x="3665880" y="2516537"/>
            <a:chExt cx="20844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7622444-166B-54EC-C586-995B934DBBEF}"/>
                    </a:ext>
                  </a:extLst>
                </p14:cNvPr>
                <p14:cNvContentPartPr/>
                <p14:nvPr/>
              </p14:nvContentPartPr>
              <p14:xfrm>
                <a:off x="3665880" y="2516537"/>
                <a:ext cx="105480" cy="551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7622444-166B-54EC-C586-995B934DBB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57240" y="2507537"/>
                  <a:ext cx="1231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ECBA760-65A0-DBDE-985B-925AB5A3565C}"/>
                    </a:ext>
                  </a:extLst>
                </p14:cNvPr>
                <p14:cNvContentPartPr/>
                <p14:nvPr/>
              </p14:nvContentPartPr>
              <p14:xfrm>
                <a:off x="3718440" y="2882297"/>
                <a:ext cx="155880" cy="1533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ECBA760-65A0-DBDE-985B-925AB5A356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09440" y="2873297"/>
                  <a:ext cx="1735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3076BAA-AB52-BCD1-3857-EC12F9214F09}"/>
              </a:ext>
            </a:extLst>
          </p:cNvPr>
          <p:cNvGrpSpPr/>
          <p:nvPr/>
        </p:nvGrpSpPr>
        <p:grpSpPr>
          <a:xfrm>
            <a:off x="3665880" y="3518057"/>
            <a:ext cx="198720" cy="529560"/>
            <a:chOff x="3665880" y="3518057"/>
            <a:chExt cx="1987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5BE3CFB-5E97-E08A-D9DA-3F428DF2B1EE}"/>
                    </a:ext>
                  </a:extLst>
                </p14:cNvPr>
                <p14:cNvContentPartPr/>
                <p14:nvPr/>
              </p14:nvContentPartPr>
              <p14:xfrm>
                <a:off x="3709800" y="3518057"/>
                <a:ext cx="115200" cy="4888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5BE3CFB-5E97-E08A-D9DA-3F428DF2B1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1160" y="3509417"/>
                  <a:ext cx="13284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1FE5BC48-75D0-5BA4-F1A4-E5A88A532809}"/>
                    </a:ext>
                  </a:extLst>
                </p14:cNvPr>
                <p14:cNvContentPartPr/>
                <p14:nvPr/>
              </p14:nvContentPartPr>
              <p14:xfrm>
                <a:off x="3665880" y="3918737"/>
                <a:ext cx="198720" cy="1288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1FE5BC48-75D0-5BA4-F1A4-E5A88A5328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7240" y="3909737"/>
                  <a:ext cx="21636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18B9968-70E1-D552-8960-FE5063BE5F96}"/>
              </a:ext>
            </a:extLst>
          </p:cNvPr>
          <p:cNvGrpSpPr/>
          <p:nvPr/>
        </p:nvGrpSpPr>
        <p:grpSpPr>
          <a:xfrm>
            <a:off x="3594240" y="4545857"/>
            <a:ext cx="204120" cy="418680"/>
            <a:chOff x="3594240" y="4545857"/>
            <a:chExt cx="20412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C388339-ECB9-E735-49C4-4C295CAC7854}"/>
                    </a:ext>
                  </a:extLst>
                </p14:cNvPr>
                <p14:cNvContentPartPr/>
                <p14:nvPr/>
              </p14:nvContentPartPr>
              <p14:xfrm>
                <a:off x="3647520" y="4545857"/>
                <a:ext cx="73080" cy="4075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C388339-ECB9-E735-49C4-4C295CAC78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8880" y="4536857"/>
                  <a:ext cx="907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CB72F86-AB0E-CCFD-BDAF-FF81F43EA8FC}"/>
                    </a:ext>
                  </a:extLst>
                </p14:cNvPr>
                <p14:cNvContentPartPr/>
                <p14:nvPr/>
              </p14:nvContentPartPr>
              <p14:xfrm>
                <a:off x="3594240" y="4833137"/>
                <a:ext cx="204120" cy="1314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CB72F86-AB0E-CCFD-BDAF-FF81F43EA8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85240" y="4824137"/>
                  <a:ext cx="2217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2678892-BBC8-1255-8A31-002112119615}"/>
              </a:ext>
            </a:extLst>
          </p:cNvPr>
          <p:cNvGrpSpPr/>
          <p:nvPr/>
        </p:nvGrpSpPr>
        <p:grpSpPr>
          <a:xfrm>
            <a:off x="3640680" y="5564657"/>
            <a:ext cx="863640" cy="663120"/>
            <a:chOff x="3640680" y="5564657"/>
            <a:chExt cx="863640" cy="66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52AD7F5-AB77-F5F1-CDE9-EC656BC6C277}"/>
                    </a:ext>
                  </a:extLst>
                </p14:cNvPr>
                <p14:cNvContentPartPr/>
                <p14:nvPr/>
              </p14:nvContentPartPr>
              <p14:xfrm>
                <a:off x="3683520" y="5564657"/>
                <a:ext cx="133560" cy="3682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52AD7F5-AB77-F5F1-CDE9-EC656BC6C2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74520" y="5556017"/>
                  <a:ext cx="151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8A59C68-77B2-B520-A222-594FBCA9A598}"/>
                    </a:ext>
                  </a:extLst>
                </p14:cNvPr>
                <p14:cNvContentPartPr/>
                <p14:nvPr/>
              </p14:nvContentPartPr>
              <p14:xfrm>
                <a:off x="3640680" y="5825657"/>
                <a:ext cx="155520" cy="1677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8A59C68-77B2-B520-A222-594FBCA9A5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31680" y="5817017"/>
                  <a:ext cx="173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E556040C-E00A-95C6-663B-68E74109EF82}"/>
                    </a:ext>
                  </a:extLst>
                </p14:cNvPr>
                <p14:cNvContentPartPr/>
                <p14:nvPr/>
              </p14:nvContentPartPr>
              <p14:xfrm>
                <a:off x="3951720" y="6066497"/>
                <a:ext cx="523440" cy="1054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E556040C-E00A-95C6-663B-68E74109EF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3080" y="6057497"/>
                  <a:ext cx="541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B58568E4-17FD-2114-72DD-D6305FEF3EAC}"/>
                    </a:ext>
                  </a:extLst>
                </p14:cNvPr>
                <p14:cNvContentPartPr/>
                <p14:nvPr/>
              </p14:nvContentPartPr>
              <p14:xfrm>
                <a:off x="4403520" y="6034817"/>
                <a:ext cx="100800" cy="1929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B58568E4-17FD-2114-72DD-D6305FEF3E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94880" y="6025817"/>
                  <a:ext cx="1184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4127389-698E-F54F-6C5A-87400972F2EE}"/>
              </a:ext>
            </a:extLst>
          </p:cNvPr>
          <p:cNvGrpSpPr/>
          <p:nvPr/>
        </p:nvGrpSpPr>
        <p:grpSpPr>
          <a:xfrm>
            <a:off x="5259600" y="5991257"/>
            <a:ext cx="559800" cy="139680"/>
            <a:chOff x="5259600" y="5991257"/>
            <a:chExt cx="5598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7A929D0-5F29-B7EE-FDEB-4CFD005F4C78}"/>
                    </a:ext>
                  </a:extLst>
                </p14:cNvPr>
                <p14:cNvContentPartPr/>
                <p14:nvPr/>
              </p14:nvContentPartPr>
              <p14:xfrm>
                <a:off x="5259600" y="5997737"/>
                <a:ext cx="540000" cy="1332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7A929D0-5F29-B7EE-FDEB-4CFD005F4C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50960" y="5989097"/>
                  <a:ext cx="557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48E813A1-66C5-A86F-D750-D8002C023C89}"/>
                    </a:ext>
                  </a:extLst>
                </p14:cNvPr>
                <p14:cNvContentPartPr/>
                <p14:nvPr/>
              </p14:nvContentPartPr>
              <p14:xfrm>
                <a:off x="5716800" y="5991257"/>
                <a:ext cx="102600" cy="1188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48E813A1-66C5-A86F-D750-D8002C023C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07800" y="5982617"/>
                  <a:ext cx="120240" cy="136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395C6EB-1C80-4EEA-2765-19F41E822EAA}"/>
              </a:ext>
            </a:extLst>
          </p:cNvPr>
          <p:cNvSpPr txBox="1"/>
          <p:nvPr/>
        </p:nvSpPr>
        <p:spPr>
          <a:xfrm>
            <a:off x="5034707" y="5643048"/>
            <a:ext cx="11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 &gt; 12??</a:t>
            </a:r>
            <a:endParaRPr lang="ko-KR" altLang="en-US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E13F6D6-721A-2263-8D18-CF8AB75F65D8}"/>
              </a:ext>
            </a:extLst>
          </p:cNvPr>
          <p:cNvGrpSpPr/>
          <p:nvPr/>
        </p:nvGrpSpPr>
        <p:grpSpPr>
          <a:xfrm>
            <a:off x="4919813" y="5433347"/>
            <a:ext cx="1304640" cy="1229505"/>
            <a:chOff x="5024880" y="5476352"/>
            <a:chExt cx="1304640" cy="12295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47157EA0-4414-41BF-8A31-D6C0E911131A}"/>
                    </a:ext>
                  </a:extLst>
                </p14:cNvPr>
                <p14:cNvContentPartPr/>
                <p14:nvPr/>
              </p14:nvContentPartPr>
              <p14:xfrm>
                <a:off x="5296990" y="5476352"/>
                <a:ext cx="108000" cy="21024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47157EA0-4414-41BF-8A31-D6C0E91113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87990" y="5467712"/>
                  <a:ext cx="125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EB0EAC9F-3397-2D70-A005-0D28B2290CBE}"/>
                    </a:ext>
                  </a:extLst>
                </p14:cNvPr>
                <p14:cNvContentPartPr/>
                <p14:nvPr/>
              </p14:nvContentPartPr>
              <p14:xfrm>
                <a:off x="5425560" y="5487342"/>
                <a:ext cx="125640" cy="2930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EB0EAC9F-3397-2D70-A005-0D28B2290C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16920" y="5478702"/>
                  <a:ext cx="143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FD6FEDF7-8A76-7554-9FA3-2756536763C5}"/>
                    </a:ext>
                  </a:extLst>
                </p14:cNvPr>
                <p14:cNvContentPartPr/>
                <p14:nvPr/>
              </p14:nvContentPartPr>
              <p14:xfrm>
                <a:off x="5669357" y="5543545"/>
                <a:ext cx="116640" cy="1947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FD6FEDF7-8A76-7554-9FA3-2756536763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0717" y="5534905"/>
                  <a:ext cx="134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D2E7C32-4FE4-1776-8A35-14CD355389EE}"/>
                    </a:ext>
                  </a:extLst>
                </p14:cNvPr>
                <p14:cNvContentPartPr/>
                <p14:nvPr/>
              </p14:nvContentPartPr>
              <p14:xfrm>
                <a:off x="5024880" y="6398777"/>
                <a:ext cx="1304640" cy="3070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D2E7C32-4FE4-1776-8A35-14CD355389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15880" y="6389777"/>
                  <a:ext cx="1322280" cy="32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8BBF57B-2C32-F794-8969-C04D418BDA6F}"/>
              </a:ext>
            </a:extLst>
          </p:cNvPr>
          <p:cNvSpPr txBox="1"/>
          <p:nvPr/>
        </p:nvSpPr>
        <p:spPr>
          <a:xfrm>
            <a:off x="1881049" y="244366"/>
            <a:ext cx="136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insert 8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9700097-1E87-E1B1-CE39-400378B9C9DA}"/>
              </a:ext>
            </a:extLst>
          </p:cNvPr>
          <p:cNvSpPr txBox="1"/>
          <p:nvPr/>
        </p:nvSpPr>
        <p:spPr>
          <a:xfrm>
            <a:off x="5174950" y="6527961"/>
            <a:ext cx="10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8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30DA99-7524-4349-B988-7B84CC9379CC}"/>
              </a:ext>
            </a:extLst>
          </p:cNvPr>
          <p:cNvSpPr txBox="1"/>
          <p:nvPr/>
        </p:nvSpPr>
        <p:spPr>
          <a:xfrm>
            <a:off x="3662283" y="147751"/>
            <a:ext cx="265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Find location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Insert(Flip &amp; level)</a:t>
            </a:r>
            <a:endParaRPr lang="ko-KR" altLang="en-US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BCC0575-109B-4450-DA49-FFD2B6B6F560}"/>
              </a:ext>
            </a:extLst>
          </p:cNvPr>
          <p:cNvGrpSpPr/>
          <p:nvPr/>
        </p:nvGrpSpPr>
        <p:grpSpPr>
          <a:xfrm>
            <a:off x="3247920" y="304029"/>
            <a:ext cx="462600" cy="323640"/>
            <a:chOff x="3247920" y="304029"/>
            <a:chExt cx="4626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C5EA77F-232A-AFFE-2EFF-64906FC7E584}"/>
                    </a:ext>
                  </a:extLst>
                </p14:cNvPr>
                <p14:cNvContentPartPr/>
                <p14:nvPr/>
              </p14:nvContentPartPr>
              <p14:xfrm>
                <a:off x="3247920" y="304029"/>
                <a:ext cx="430560" cy="1576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C5EA77F-232A-AFFE-2EFF-64906FC7E5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9280" y="295389"/>
                  <a:ext cx="448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992EF471-C720-9162-E444-C742E0B2CBC0}"/>
                    </a:ext>
                  </a:extLst>
                </p14:cNvPr>
                <p14:cNvContentPartPr/>
                <p14:nvPr/>
              </p14:nvContentPartPr>
              <p14:xfrm>
                <a:off x="3247920" y="469989"/>
                <a:ext cx="462600" cy="15768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992EF471-C720-9162-E444-C742E0B2CB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39280" y="461349"/>
                  <a:ext cx="480240" cy="17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58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374464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71993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030580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278078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6276711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687497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887105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10180328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473551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51873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3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060265" y="6270171"/>
            <a:ext cx="6596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423156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>
            <a:cxnSpLocks/>
          </p:cNvCxnSpPr>
          <p:nvPr/>
        </p:nvCxnSpPr>
        <p:spPr>
          <a:xfrm flipV="1">
            <a:off x="3729439" y="6283230"/>
            <a:ext cx="5393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978836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8268797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583792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863952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374463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373375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373374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376642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72211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01316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01316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01316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030575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62712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6252765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624405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687497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897991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899082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373373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458316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467024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477908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504035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499678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11033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43404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957071" y="5281748"/>
            <a:ext cx="730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73298" y="5275459"/>
            <a:ext cx="566058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583792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604479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953811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10598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09510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062443" y="2239565"/>
            <a:ext cx="1968132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3716376" y="2239565"/>
            <a:ext cx="7787659" cy="2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921147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1059174" y="1262738"/>
            <a:ext cx="10440504" cy="1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06284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36640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6127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8060470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9268910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838494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36423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37239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37565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584775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578246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9268910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69178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71954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69465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71805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72715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826530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819056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842457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851563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138596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535" y="5128697"/>
                <a:ext cx="7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0988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8" y="4117107"/>
                <a:ext cx="29412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7775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5" y="3115567"/>
                <a:ext cx="352099" cy="3528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40305" y="205597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64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000" y="204601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34747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25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0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082CD8E-B6DB-1230-C6F2-E245170D576F}"/>
              </a:ext>
            </a:extLst>
          </p:cNvPr>
          <p:cNvSpPr txBox="1"/>
          <p:nvPr/>
        </p:nvSpPr>
        <p:spPr>
          <a:xfrm>
            <a:off x="0" y="129923"/>
            <a:ext cx="116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Insert</a:t>
            </a:r>
            <a:endParaRPr lang="ko-KR" altLang="en-US" sz="2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8BBF57B-2C32-F794-8969-C04D418BDA6F}"/>
              </a:ext>
            </a:extLst>
          </p:cNvPr>
          <p:cNvSpPr txBox="1"/>
          <p:nvPr/>
        </p:nvSpPr>
        <p:spPr>
          <a:xfrm>
            <a:off x="1881049" y="244366"/>
            <a:ext cx="136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insert 8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EC74D7-C654-E54A-BF9E-88CFC14E3AB6}"/>
              </a:ext>
            </a:extLst>
          </p:cNvPr>
          <p:cNvSpPr/>
          <p:nvPr/>
        </p:nvSpPr>
        <p:spPr>
          <a:xfrm>
            <a:off x="5289367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C2841CF-5828-449F-D686-86B975313414}"/>
              </a:ext>
            </a:extLst>
          </p:cNvPr>
          <p:cNvCxnSpPr>
            <a:stCxn id="9" idx="3"/>
            <a:endCxn id="59" idx="1"/>
          </p:cNvCxnSpPr>
          <p:nvPr/>
        </p:nvCxnSpPr>
        <p:spPr>
          <a:xfrm>
            <a:off x="4963879" y="6270172"/>
            <a:ext cx="325488" cy="1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4B82975-5A53-452B-4409-258206ED150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86054" y="6265812"/>
            <a:ext cx="290657" cy="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60A2CB1-73AD-2285-E1D4-25895F280C85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3698962" y="5275459"/>
            <a:ext cx="1576941" cy="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76D2297-71C6-5E25-C4AE-369D4498D6DF}"/>
              </a:ext>
            </a:extLst>
          </p:cNvPr>
          <p:cNvSpPr/>
          <p:nvPr/>
        </p:nvSpPr>
        <p:spPr>
          <a:xfrm>
            <a:off x="5275903" y="505967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6334D8A-82C1-17E2-8DF5-B405857EAC16}"/>
              </a:ext>
            </a:extLst>
          </p:cNvPr>
          <p:cNvSpPr/>
          <p:nvPr/>
        </p:nvSpPr>
        <p:spPr>
          <a:xfrm>
            <a:off x="5285701" y="403291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6879BE2-407D-4D6C-4593-01BD7EB01F3D}"/>
              </a:ext>
            </a:extLst>
          </p:cNvPr>
          <p:cNvCxnSpPr>
            <a:cxnSpLocks/>
          </p:cNvCxnSpPr>
          <p:nvPr/>
        </p:nvCxnSpPr>
        <p:spPr>
          <a:xfrm>
            <a:off x="3729304" y="4261397"/>
            <a:ext cx="1538979" cy="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E3C17FA-3970-71EC-3D85-D109C44CA9FD}"/>
              </a:ext>
            </a:extLst>
          </p:cNvPr>
          <p:cNvCxnSpPr>
            <a:cxnSpLocks/>
          </p:cNvCxnSpPr>
          <p:nvPr/>
        </p:nvCxnSpPr>
        <p:spPr>
          <a:xfrm>
            <a:off x="5980613" y="5269654"/>
            <a:ext cx="290657" cy="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BD7324-F27E-29F6-2EC8-923A6B2D3977}"/>
              </a:ext>
            </a:extLst>
          </p:cNvPr>
          <p:cNvCxnSpPr>
            <a:cxnSpLocks/>
          </p:cNvCxnSpPr>
          <p:nvPr/>
        </p:nvCxnSpPr>
        <p:spPr>
          <a:xfrm>
            <a:off x="5966063" y="4275902"/>
            <a:ext cx="290657" cy="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99D5505-182A-5B83-B7B2-F4A0F1A4E87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690253" y="3246976"/>
            <a:ext cx="2553802" cy="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15188D9-C1F0-ED52-456A-A59C0401D410}"/>
              </a:ext>
            </a:extLst>
          </p:cNvPr>
          <p:cNvGrpSpPr/>
          <p:nvPr/>
        </p:nvGrpSpPr>
        <p:grpSpPr>
          <a:xfrm>
            <a:off x="3222544" y="284648"/>
            <a:ext cx="462600" cy="323640"/>
            <a:chOff x="3247920" y="304029"/>
            <a:chExt cx="4626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F01CFE09-4A8B-1976-78BF-461AF5D47D8F}"/>
                    </a:ext>
                  </a:extLst>
                </p14:cNvPr>
                <p14:cNvContentPartPr/>
                <p14:nvPr/>
              </p14:nvContentPartPr>
              <p14:xfrm>
                <a:off x="3247920" y="304029"/>
                <a:ext cx="430560" cy="15768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F01CFE09-4A8B-1976-78BF-461AF5D47D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8920" y="295008"/>
                  <a:ext cx="448200" cy="1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34DDB479-02A8-9A90-9DF1-F655EFAA1389}"/>
                    </a:ext>
                  </a:extLst>
                </p14:cNvPr>
                <p14:cNvContentPartPr/>
                <p14:nvPr/>
              </p14:nvContentPartPr>
              <p14:xfrm>
                <a:off x="3247920" y="469989"/>
                <a:ext cx="462600" cy="15768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34DDB479-02A8-9A90-9DF1-F655EFAA13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8913" y="460989"/>
                  <a:ext cx="480254" cy="17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F98A2D-DB12-AF42-A350-C4AA45C94C3D}"/>
              </a:ext>
            </a:extLst>
          </p:cNvPr>
          <p:cNvSpPr txBox="1"/>
          <p:nvPr/>
        </p:nvSpPr>
        <p:spPr>
          <a:xfrm>
            <a:off x="3662283" y="147751"/>
            <a:ext cx="265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Find location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Insert(Flip &amp; level)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372F51-A0FE-606A-743F-FED2F8A201CC}"/>
              </a:ext>
            </a:extLst>
          </p:cNvPr>
          <p:cNvCxnSpPr/>
          <p:nvPr/>
        </p:nvCxnSpPr>
        <p:spPr>
          <a:xfrm flipH="1">
            <a:off x="5649952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65AAED-1F7E-9CED-09D5-CC79CD46F161}"/>
              </a:ext>
            </a:extLst>
          </p:cNvPr>
          <p:cNvCxnSpPr/>
          <p:nvPr/>
        </p:nvCxnSpPr>
        <p:spPr>
          <a:xfrm flipH="1">
            <a:off x="5648536" y="452234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10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4D741-872E-E5DE-4C5E-AFC1C9E37267}"/>
              </a:ext>
            </a:extLst>
          </p:cNvPr>
          <p:cNvSpPr txBox="1"/>
          <p:nvPr/>
        </p:nvSpPr>
        <p:spPr>
          <a:xfrm>
            <a:off x="113213" y="174171"/>
            <a:ext cx="11164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삽입 전 요소 유무 확인 및 </a:t>
            </a:r>
            <a:r>
              <a:rPr lang="en-US" altLang="ko-KR" dirty="0"/>
              <a:t>mark, fully-linked </a:t>
            </a:r>
            <a:r>
              <a:rPr lang="ko-KR" altLang="en-US" dirty="0"/>
              <a:t>변수 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요소 이미 있고 노드가 표시되지 않음 </a:t>
            </a:r>
            <a:r>
              <a:rPr lang="en-US" altLang="ko-KR" sz="1600" dirty="0"/>
              <a:t>-&gt; </a:t>
            </a:r>
            <a:r>
              <a:rPr lang="en-US" altLang="ko-KR" sz="1600" dirty="0" err="1"/>
              <a:t>skiplist</a:t>
            </a:r>
            <a:r>
              <a:rPr lang="ko-KR" altLang="en-US" sz="1600" dirty="0"/>
              <a:t>에 이미 있으므로 삽입 </a:t>
            </a:r>
            <a:r>
              <a:rPr lang="en-US" altLang="ko-KR" sz="1600" dirty="0"/>
              <a:t>x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 </a:t>
            </a:r>
            <a:r>
              <a:rPr lang="ko-KR" altLang="en-US" sz="1600" dirty="0"/>
              <a:t>요소 있는데 완전히 연결되지 않은 경우 </a:t>
            </a:r>
            <a:r>
              <a:rPr lang="en-US" altLang="ko-KR" sz="1600" dirty="0"/>
              <a:t>-&gt; </a:t>
            </a:r>
            <a:r>
              <a:rPr lang="ko-KR" altLang="en-US" sz="1600" dirty="0"/>
              <a:t>완전히 연결될 때까지 기다림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 </a:t>
            </a:r>
            <a:r>
              <a:rPr lang="ko-KR" altLang="en-US" sz="1600" dirty="0"/>
              <a:t>요소 존재하는데 노드가 표시되는 경우 </a:t>
            </a:r>
            <a:r>
              <a:rPr lang="en-US" altLang="ko-KR" sz="1600" dirty="0"/>
              <a:t>-&gt; </a:t>
            </a:r>
            <a:r>
              <a:rPr lang="ko-KR" altLang="en-US" sz="1600" dirty="0"/>
              <a:t>노드가 삭제되고 있으므로 기다렸다가 나중에 </a:t>
            </a:r>
            <a:endParaRPr lang="en-US" altLang="ko-KR" sz="1600" dirty="0"/>
          </a:p>
          <a:p>
            <a:r>
              <a:rPr lang="en-US" altLang="ko-KR" sz="1600" dirty="0"/>
              <a:t> 					  </a:t>
            </a:r>
            <a:r>
              <a:rPr lang="ko-KR" altLang="en-US" sz="1600" dirty="0"/>
              <a:t>전체 삽입 알고리즘 재시도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3AA32-2C4D-826A-1FD0-EA5897B22B34}"/>
              </a:ext>
            </a:extLst>
          </p:cNvPr>
          <p:cNvSpPr txBox="1"/>
          <p:nvPr/>
        </p:nvSpPr>
        <p:spPr>
          <a:xfrm>
            <a:off x="113213" y="2758841"/>
            <a:ext cx="11808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노드 삽입 위치의 선행과 후속에 대한 참조를 찾는다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선행</a:t>
            </a:r>
            <a:r>
              <a:rPr lang="en-US" altLang="ko-KR" sz="1600" dirty="0"/>
              <a:t>, </a:t>
            </a:r>
            <a:r>
              <a:rPr lang="ko-KR" altLang="en-US" sz="1600" dirty="0"/>
              <a:t>후속 노드 모두 표시되어 있지 않고 선행 노드의 다음이 각 레벨에서 이어받을 것인지 확인할 필요 있음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1, 2</a:t>
            </a:r>
            <a:r>
              <a:rPr lang="ko-KR" altLang="en-US" sz="1600" dirty="0"/>
              <a:t>번 충족이 되지 않음 </a:t>
            </a:r>
            <a:r>
              <a:rPr lang="en-US" altLang="ko-KR" sz="1600" dirty="0"/>
              <a:t>-&gt; </a:t>
            </a:r>
            <a:r>
              <a:rPr lang="ko-KR" altLang="en-US" sz="1600" dirty="0"/>
              <a:t>기다렸다가 전체 삽입 알고리즘 재시도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EEE82-3F3C-CAA0-84A1-CD540D44E3DE}"/>
              </a:ext>
            </a:extLst>
          </p:cNvPr>
          <p:cNvSpPr txBox="1"/>
          <p:nvPr/>
        </p:nvSpPr>
        <p:spPr>
          <a:xfrm>
            <a:off x="113213" y="4685211"/>
            <a:ext cx="9844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위 조건이 모두 충족되면 선행 노드의 </a:t>
            </a:r>
            <a:r>
              <a:rPr lang="en-US" altLang="ko-KR" sz="1600" dirty="0"/>
              <a:t>lock</a:t>
            </a:r>
            <a:r>
              <a:rPr lang="ko-KR" altLang="en-US" sz="1600" dirty="0"/>
              <a:t>을 동시에 유지하기 시작 </a:t>
            </a:r>
            <a:r>
              <a:rPr lang="en-US" altLang="ko-KR" sz="1600" dirty="0"/>
              <a:t>(</a:t>
            </a:r>
            <a:r>
              <a:rPr lang="ko-KR" altLang="en-US" sz="1600" dirty="0"/>
              <a:t>후속 노드에 대한 </a:t>
            </a:r>
            <a:r>
              <a:rPr lang="en-US" altLang="ko-KR" sz="1600" dirty="0"/>
              <a:t>lock</a:t>
            </a:r>
            <a:r>
              <a:rPr lang="ko-KR" altLang="en-US" sz="1600" dirty="0"/>
              <a:t>은 필요 </a:t>
            </a:r>
            <a:r>
              <a:rPr lang="en-US" altLang="ko-KR" sz="1600" dirty="0"/>
              <a:t>x)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노드 삽입 전 새 노드의 </a:t>
            </a:r>
            <a:r>
              <a:rPr lang="en-US" altLang="ko-KR" sz="1600" dirty="0"/>
              <a:t>level</a:t>
            </a:r>
            <a:r>
              <a:rPr lang="ko-KR" altLang="en-US" sz="1600" dirty="0"/>
              <a:t>이 무작위로 </a:t>
            </a:r>
            <a:r>
              <a:rPr lang="ko-KR" altLang="en-US" sz="1600" dirty="0" err="1"/>
              <a:t>정해짐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선행</a:t>
            </a:r>
            <a:r>
              <a:rPr lang="en-US" altLang="ko-KR" sz="1600" dirty="0"/>
              <a:t>, new, </a:t>
            </a:r>
            <a:r>
              <a:rPr lang="ko-KR" altLang="en-US" sz="1600" dirty="0"/>
              <a:t>후속 노드 연결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Fully-linked = 1 -&gt; lock </a:t>
            </a:r>
            <a:r>
              <a:rPr lang="ko-KR" altLang="en-US" sz="1600" dirty="0"/>
              <a:t>모두 해제 </a:t>
            </a:r>
            <a:r>
              <a:rPr lang="en-US" altLang="ko-KR" sz="1600" dirty="0"/>
              <a:t>-&gt; </a:t>
            </a:r>
            <a:r>
              <a:rPr lang="ko-KR" altLang="en-US" sz="1600" dirty="0"/>
              <a:t>동시 삽입 완료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3D80911-86A2-81C4-D638-5489B8ACB4D2}"/>
                  </a:ext>
                </a:extLst>
              </p14:cNvPr>
              <p14:cNvContentPartPr/>
              <p14:nvPr/>
            </p14:nvContentPartPr>
            <p14:xfrm>
              <a:off x="8464680" y="801137"/>
              <a:ext cx="1492560" cy="2199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3D80911-86A2-81C4-D638-5489B8ACB4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0680" y="693137"/>
                <a:ext cx="1600200" cy="24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4226420-F204-A215-AAB1-C0E778991A5E}"/>
                  </a:ext>
                </a:extLst>
              </p14:cNvPr>
              <p14:cNvContentPartPr/>
              <p14:nvPr/>
            </p14:nvContentPartPr>
            <p14:xfrm>
              <a:off x="9113400" y="2577377"/>
              <a:ext cx="668520" cy="589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4226420-F204-A215-AAB1-C0E778991A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9400" y="2469737"/>
                <a:ext cx="77616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61B8647-9BCF-6E6E-7C08-823D713BAF2C}"/>
                  </a:ext>
                </a:extLst>
              </p14:cNvPr>
              <p14:cNvContentPartPr/>
              <p14:nvPr/>
            </p14:nvContentPartPr>
            <p14:xfrm>
              <a:off x="6507720" y="3387377"/>
              <a:ext cx="4539600" cy="2808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61B8647-9BCF-6E6E-7C08-823D713BAF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3720" y="3279737"/>
                <a:ext cx="4647240" cy="30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6614E7E-D6B0-87B4-662B-5D58150B3DBD}"/>
                  </a:ext>
                </a:extLst>
              </p14:cNvPr>
              <p14:cNvContentPartPr/>
              <p14:nvPr/>
            </p14:nvContentPartPr>
            <p14:xfrm>
              <a:off x="5832360" y="5486537"/>
              <a:ext cx="986400" cy="1081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6614E7E-D6B0-87B4-662B-5D58150B3D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78720" y="5378537"/>
                <a:ext cx="1094040" cy="12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4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374464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71993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030580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278078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6276711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687497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887105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10180328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473551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51873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3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060265" y="6270171"/>
            <a:ext cx="6596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423156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>
            <a:cxnSpLocks/>
          </p:cNvCxnSpPr>
          <p:nvPr/>
        </p:nvCxnSpPr>
        <p:spPr>
          <a:xfrm flipV="1">
            <a:off x="3729439" y="6283230"/>
            <a:ext cx="5393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978836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8268797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583792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863952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374463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373375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373374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376642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72211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01316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01316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01316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030575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62712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6252765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624405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687497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897991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899082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373373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458316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467024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477908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504035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499678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11033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43404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957071" y="5281748"/>
            <a:ext cx="730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73298" y="5275459"/>
            <a:ext cx="566058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583792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604479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953811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10598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09510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062443" y="2239565"/>
            <a:ext cx="1968132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3716376" y="2239565"/>
            <a:ext cx="7787659" cy="2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921147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1059174" y="1262738"/>
            <a:ext cx="10440504" cy="1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06284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36640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6127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8060470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9268910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838494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36423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37239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37565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584775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578246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9268910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69178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71954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69465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71805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72715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826530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819056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842457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851563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138596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535" y="5128697"/>
                <a:ext cx="7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0988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8" y="4117107"/>
                <a:ext cx="29412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7775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5" y="3115567"/>
                <a:ext cx="352099" cy="3528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40305" y="205597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64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000" y="204601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34747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25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0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EC74D7-C654-E54A-BF9E-88CFC14E3AB6}"/>
              </a:ext>
            </a:extLst>
          </p:cNvPr>
          <p:cNvSpPr/>
          <p:nvPr/>
        </p:nvSpPr>
        <p:spPr>
          <a:xfrm>
            <a:off x="5289367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C2841CF-5828-449F-D686-86B975313414}"/>
              </a:ext>
            </a:extLst>
          </p:cNvPr>
          <p:cNvCxnSpPr>
            <a:stCxn id="9" idx="3"/>
            <a:endCxn id="59" idx="1"/>
          </p:cNvCxnSpPr>
          <p:nvPr/>
        </p:nvCxnSpPr>
        <p:spPr>
          <a:xfrm>
            <a:off x="4963879" y="6270172"/>
            <a:ext cx="325488" cy="1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4B82975-5A53-452B-4409-258206ED150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86054" y="6265812"/>
            <a:ext cx="290657" cy="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60A2CB1-73AD-2285-E1D4-25895F280C85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3698962" y="5275459"/>
            <a:ext cx="1576941" cy="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76D2297-71C6-5E25-C4AE-369D4498D6DF}"/>
              </a:ext>
            </a:extLst>
          </p:cNvPr>
          <p:cNvSpPr/>
          <p:nvPr/>
        </p:nvSpPr>
        <p:spPr>
          <a:xfrm>
            <a:off x="5275903" y="505967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6334D8A-82C1-17E2-8DF5-B405857EAC16}"/>
              </a:ext>
            </a:extLst>
          </p:cNvPr>
          <p:cNvSpPr/>
          <p:nvPr/>
        </p:nvSpPr>
        <p:spPr>
          <a:xfrm>
            <a:off x="5285701" y="403291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6879BE2-407D-4D6C-4593-01BD7EB01F3D}"/>
              </a:ext>
            </a:extLst>
          </p:cNvPr>
          <p:cNvCxnSpPr>
            <a:cxnSpLocks/>
          </p:cNvCxnSpPr>
          <p:nvPr/>
        </p:nvCxnSpPr>
        <p:spPr>
          <a:xfrm>
            <a:off x="3729304" y="4261397"/>
            <a:ext cx="1538979" cy="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E3C17FA-3970-71EC-3D85-D109C44CA9FD}"/>
              </a:ext>
            </a:extLst>
          </p:cNvPr>
          <p:cNvCxnSpPr>
            <a:cxnSpLocks/>
          </p:cNvCxnSpPr>
          <p:nvPr/>
        </p:nvCxnSpPr>
        <p:spPr>
          <a:xfrm>
            <a:off x="5980613" y="5269654"/>
            <a:ext cx="290657" cy="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BD7324-F27E-29F6-2EC8-923A6B2D3977}"/>
              </a:ext>
            </a:extLst>
          </p:cNvPr>
          <p:cNvCxnSpPr>
            <a:cxnSpLocks/>
          </p:cNvCxnSpPr>
          <p:nvPr/>
        </p:nvCxnSpPr>
        <p:spPr>
          <a:xfrm>
            <a:off x="5966063" y="4275902"/>
            <a:ext cx="290657" cy="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99D5505-182A-5B83-B7B2-F4A0F1A4E87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690253" y="3246976"/>
            <a:ext cx="2553802" cy="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705CB94-3D86-7333-DCA7-8AE5F0CC3C0F}"/>
              </a:ext>
            </a:extLst>
          </p:cNvPr>
          <p:cNvSpPr txBox="1"/>
          <p:nvPr/>
        </p:nvSpPr>
        <p:spPr>
          <a:xfrm>
            <a:off x="3729304" y="129923"/>
            <a:ext cx="265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Find location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Delete node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0F904D-68DC-D0E5-FC63-0E3CEC534F6A}"/>
              </a:ext>
            </a:extLst>
          </p:cNvPr>
          <p:cNvSpPr txBox="1"/>
          <p:nvPr/>
        </p:nvSpPr>
        <p:spPr>
          <a:xfrm>
            <a:off x="1881049" y="244366"/>
            <a:ext cx="14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delete 8</a:t>
            </a:r>
            <a:endParaRPr lang="ko-KR" altLang="en-US" dirty="0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FEF8883-6E62-A095-A0B5-559522F9A6D9}"/>
              </a:ext>
            </a:extLst>
          </p:cNvPr>
          <p:cNvGrpSpPr/>
          <p:nvPr/>
        </p:nvGrpSpPr>
        <p:grpSpPr>
          <a:xfrm>
            <a:off x="3266704" y="290058"/>
            <a:ext cx="462600" cy="323640"/>
            <a:chOff x="3247920" y="304029"/>
            <a:chExt cx="4626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89DC222E-8266-D418-AEB4-C20DDD241D4B}"/>
                    </a:ext>
                  </a:extLst>
                </p14:cNvPr>
                <p14:cNvContentPartPr/>
                <p14:nvPr/>
              </p14:nvContentPartPr>
              <p14:xfrm>
                <a:off x="3247920" y="304029"/>
                <a:ext cx="430560" cy="15768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89DC222E-8266-D418-AEB4-C20DDD241D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8920" y="295008"/>
                  <a:ext cx="448200" cy="1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9282C66D-F552-6E0F-BDA8-9A5B29A8A7D7}"/>
                    </a:ext>
                  </a:extLst>
                </p14:cNvPr>
                <p14:cNvContentPartPr/>
                <p14:nvPr/>
              </p14:nvContentPartPr>
              <p14:xfrm>
                <a:off x="3247920" y="469989"/>
                <a:ext cx="462600" cy="15768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9282C66D-F552-6E0F-BDA8-9A5B29A8A7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8913" y="460989"/>
                  <a:ext cx="480254" cy="17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E1F4BDFC-382C-4B67-022F-67569BC968D8}"/>
              </a:ext>
            </a:extLst>
          </p:cNvPr>
          <p:cNvSpPr txBox="1"/>
          <p:nvPr/>
        </p:nvSpPr>
        <p:spPr>
          <a:xfrm>
            <a:off x="0" y="129923"/>
            <a:ext cx="123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Delete</a:t>
            </a:r>
            <a:endParaRPr lang="ko-KR" altLang="en-US" sz="2800" dirty="0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02FD5F8-2359-B444-A590-F0687C59515F}"/>
              </a:ext>
            </a:extLst>
          </p:cNvPr>
          <p:cNvGrpSpPr/>
          <p:nvPr/>
        </p:nvGrpSpPr>
        <p:grpSpPr>
          <a:xfrm>
            <a:off x="727920" y="1523657"/>
            <a:ext cx="2217960" cy="571680"/>
            <a:chOff x="727920" y="1523657"/>
            <a:chExt cx="221796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510A42E1-FA1A-EF18-D18E-D1DCBCFEDC86}"/>
                    </a:ext>
                  </a:extLst>
                </p14:cNvPr>
                <p14:cNvContentPartPr/>
                <p14:nvPr/>
              </p14:nvContentPartPr>
              <p14:xfrm>
                <a:off x="774000" y="1523657"/>
                <a:ext cx="89640" cy="40644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510A42E1-FA1A-EF18-D18E-D1DCBCFEDC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000" y="1515017"/>
                  <a:ext cx="1072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2D5F16CC-B14A-6AC6-E307-AD67F13176D5}"/>
                    </a:ext>
                  </a:extLst>
                </p14:cNvPr>
                <p14:cNvContentPartPr/>
                <p14:nvPr/>
              </p14:nvContentPartPr>
              <p14:xfrm>
                <a:off x="727920" y="1776377"/>
                <a:ext cx="159120" cy="1836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2D5F16CC-B14A-6AC6-E307-AD67F13176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280" y="1767377"/>
                  <a:ext cx="176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7F440594-6926-8E45-CAA6-5EE2420635EC}"/>
                    </a:ext>
                  </a:extLst>
                </p14:cNvPr>
                <p14:cNvContentPartPr/>
                <p14:nvPr/>
              </p14:nvContentPartPr>
              <p14:xfrm>
                <a:off x="905400" y="1800137"/>
                <a:ext cx="1949040" cy="26712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7F440594-6926-8E45-CAA6-5EE2420635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6760" y="1791497"/>
                  <a:ext cx="1966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F37D8626-7C10-EC34-71E3-E300370458A5}"/>
                    </a:ext>
                  </a:extLst>
                </p14:cNvPr>
                <p14:cNvContentPartPr/>
                <p14:nvPr/>
              </p14:nvContentPartPr>
              <p14:xfrm>
                <a:off x="2747520" y="1933337"/>
                <a:ext cx="198360" cy="16200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F37D8626-7C10-EC34-71E3-E300370458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38520" y="1924337"/>
                  <a:ext cx="2160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39DF14C-558F-1834-AD2D-9461A126203B}"/>
              </a:ext>
            </a:extLst>
          </p:cNvPr>
          <p:cNvGrpSpPr/>
          <p:nvPr/>
        </p:nvGrpSpPr>
        <p:grpSpPr>
          <a:xfrm>
            <a:off x="3396240" y="2464337"/>
            <a:ext cx="241560" cy="526680"/>
            <a:chOff x="3396240" y="2464337"/>
            <a:chExt cx="24156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8E3ED150-2E3B-595B-E3B0-98FF6668F6E8}"/>
                    </a:ext>
                  </a:extLst>
                </p14:cNvPr>
                <p14:cNvContentPartPr/>
                <p14:nvPr/>
              </p14:nvContentPartPr>
              <p14:xfrm>
                <a:off x="3404880" y="2464337"/>
                <a:ext cx="130680" cy="50760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8E3ED150-2E3B-595B-E3B0-98FF6668F6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96240" y="2455337"/>
                  <a:ext cx="1483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102C4042-2DCD-D862-82C3-2B6BD3B3FB72}"/>
                    </a:ext>
                  </a:extLst>
                </p14:cNvPr>
                <p14:cNvContentPartPr/>
                <p14:nvPr/>
              </p14:nvContentPartPr>
              <p14:xfrm>
                <a:off x="3396240" y="2821457"/>
                <a:ext cx="81000" cy="16956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102C4042-2DCD-D862-82C3-2B6BD3B3FB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87240" y="2812457"/>
                  <a:ext cx="98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57054516-3D92-F460-B22F-8B2FF11332B3}"/>
                    </a:ext>
                  </a:extLst>
                </p14:cNvPr>
                <p14:cNvContentPartPr/>
                <p14:nvPr/>
              </p14:nvContentPartPr>
              <p14:xfrm>
                <a:off x="3431160" y="2969057"/>
                <a:ext cx="206640" cy="972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57054516-3D92-F460-B22F-8B2FF11332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2160" y="2960057"/>
                  <a:ext cx="2242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95FF35E-14CD-DDC1-9CC5-22A955184A5E}"/>
              </a:ext>
            </a:extLst>
          </p:cNvPr>
          <p:cNvGrpSpPr/>
          <p:nvPr/>
        </p:nvGrpSpPr>
        <p:grpSpPr>
          <a:xfrm>
            <a:off x="3464280" y="3526697"/>
            <a:ext cx="237240" cy="545400"/>
            <a:chOff x="3464280" y="3526697"/>
            <a:chExt cx="237240" cy="54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4167BE39-8F25-DBFC-1D8D-54079205DA03}"/>
                    </a:ext>
                  </a:extLst>
                </p14:cNvPr>
                <p14:cNvContentPartPr/>
                <p14:nvPr/>
              </p14:nvContentPartPr>
              <p14:xfrm>
                <a:off x="3474360" y="3526697"/>
                <a:ext cx="123480" cy="51372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4167BE39-8F25-DBFC-1D8D-54079205DA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65720" y="3517697"/>
                  <a:ext cx="1411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CC9F0296-1312-B59C-660F-7A184863FC75}"/>
                    </a:ext>
                  </a:extLst>
                </p14:cNvPr>
                <p14:cNvContentPartPr/>
                <p14:nvPr/>
              </p14:nvContentPartPr>
              <p14:xfrm>
                <a:off x="3464280" y="3901097"/>
                <a:ext cx="237240" cy="17100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CC9F0296-1312-B59C-660F-7A184863FC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55280" y="3892457"/>
                  <a:ext cx="2548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BAAA8F21-602F-FB62-D5EA-D56126D23BBD}"/>
              </a:ext>
            </a:extLst>
          </p:cNvPr>
          <p:cNvGrpSpPr/>
          <p:nvPr/>
        </p:nvGrpSpPr>
        <p:grpSpPr>
          <a:xfrm>
            <a:off x="3498840" y="4580417"/>
            <a:ext cx="300240" cy="537840"/>
            <a:chOff x="3498840" y="4580417"/>
            <a:chExt cx="30024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34195BF4-24AC-64D0-D4E8-E582BB16A773}"/>
                    </a:ext>
                  </a:extLst>
                </p14:cNvPr>
                <p14:cNvContentPartPr/>
                <p14:nvPr/>
              </p14:nvContentPartPr>
              <p14:xfrm>
                <a:off x="3526920" y="4580417"/>
                <a:ext cx="115920" cy="4881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34195BF4-24AC-64D0-D4E8-E582BB16A7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17920" y="4571777"/>
                  <a:ext cx="1335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000239B8-2DF9-A209-3E9C-67879AD14259}"/>
                    </a:ext>
                  </a:extLst>
                </p14:cNvPr>
                <p14:cNvContentPartPr/>
                <p14:nvPr/>
              </p14:nvContentPartPr>
              <p14:xfrm>
                <a:off x="3498840" y="4972097"/>
                <a:ext cx="300240" cy="1461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000239B8-2DF9-A209-3E9C-67879AD142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89840" y="4963457"/>
                  <a:ext cx="3178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3D9D8B3-53C4-4CD5-BD35-7034EF718C51}"/>
              </a:ext>
            </a:extLst>
          </p:cNvPr>
          <p:cNvGrpSpPr/>
          <p:nvPr/>
        </p:nvGrpSpPr>
        <p:grpSpPr>
          <a:xfrm>
            <a:off x="3430440" y="5573297"/>
            <a:ext cx="759600" cy="642960"/>
            <a:chOff x="3430440" y="5573297"/>
            <a:chExt cx="75960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FD1945E2-2683-13A7-F2C5-7F9A540A9504}"/>
                    </a:ext>
                  </a:extLst>
                </p14:cNvPr>
                <p14:cNvContentPartPr/>
                <p14:nvPr/>
              </p14:nvContentPartPr>
              <p14:xfrm>
                <a:off x="3483360" y="5573297"/>
                <a:ext cx="33480" cy="4467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FD1945E2-2683-13A7-F2C5-7F9A540A95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74360" y="5564297"/>
                  <a:ext cx="51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ECE06CE2-ABEE-622E-7C2A-E775792337B6}"/>
                    </a:ext>
                  </a:extLst>
                </p14:cNvPr>
                <p14:cNvContentPartPr/>
                <p14:nvPr/>
              </p14:nvContentPartPr>
              <p14:xfrm>
                <a:off x="3430440" y="5799737"/>
                <a:ext cx="153360" cy="23112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ECE06CE2-ABEE-622E-7C2A-E775792337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21440" y="5790737"/>
                  <a:ext cx="171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20696E9C-E741-878B-46AC-99CED3F6B781}"/>
                    </a:ext>
                  </a:extLst>
                </p14:cNvPr>
                <p14:cNvContentPartPr/>
                <p14:nvPr/>
              </p14:nvContentPartPr>
              <p14:xfrm>
                <a:off x="3735720" y="6005297"/>
                <a:ext cx="446400" cy="16200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20696E9C-E741-878B-46AC-99CED3F6B7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27080" y="5996297"/>
                  <a:ext cx="464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C665DC1D-A5F2-897B-A1A2-F300CB3A6556}"/>
                    </a:ext>
                  </a:extLst>
                </p14:cNvPr>
                <p14:cNvContentPartPr/>
                <p14:nvPr/>
              </p14:nvContentPartPr>
              <p14:xfrm>
                <a:off x="4074120" y="6061097"/>
                <a:ext cx="115920" cy="15516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C665DC1D-A5F2-897B-A1A2-F300CB3A6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65120" y="6052097"/>
                  <a:ext cx="133560" cy="1728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D3F8690-F92D-E967-4B2A-996948D269CB}"/>
              </a:ext>
            </a:extLst>
          </p:cNvPr>
          <p:cNvCxnSpPr/>
          <p:nvPr/>
        </p:nvCxnSpPr>
        <p:spPr>
          <a:xfrm flipH="1">
            <a:off x="5649412" y="552123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CD323C1F-F217-9334-7796-2F3D8899924D}"/>
              </a:ext>
            </a:extLst>
          </p:cNvPr>
          <p:cNvCxnSpPr/>
          <p:nvPr/>
        </p:nvCxnSpPr>
        <p:spPr>
          <a:xfrm flipH="1">
            <a:off x="5625741" y="451216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6F39F25-1B4C-C4D8-E3D5-6B9C54815CF9}"/>
              </a:ext>
            </a:extLst>
          </p:cNvPr>
          <p:cNvGrpSpPr/>
          <p:nvPr/>
        </p:nvGrpSpPr>
        <p:grpSpPr>
          <a:xfrm>
            <a:off x="4931280" y="3873377"/>
            <a:ext cx="1270080" cy="2904840"/>
            <a:chOff x="4931280" y="3873377"/>
            <a:chExt cx="1270080" cy="29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9D4FEBD1-D9C4-24B0-ECFF-4A5C1770B6DE}"/>
                    </a:ext>
                  </a:extLst>
                </p14:cNvPr>
                <p14:cNvContentPartPr/>
                <p14:nvPr/>
              </p14:nvContentPartPr>
              <p14:xfrm>
                <a:off x="4931280" y="5935817"/>
                <a:ext cx="315720" cy="14040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9D4FEBD1-D9C4-24B0-ECFF-4A5C1770B6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22640" y="5926817"/>
                  <a:ext cx="333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9D5093FE-7DF0-0085-1709-96246328C394}"/>
                    </a:ext>
                  </a:extLst>
                </p14:cNvPr>
                <p14:cNvContentPartPr/>
                <p14:nvPr/>
              </p14:nvContentPartPr>
              <p14:xfrm>
                <a:off x="5082840" y="5956337"/>
                <a:ext cx="196200" cy="19584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9D5093FE-7DF0-0085-1709-96246328C3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4200" y="5947697"/>
                  <a:ext cx="213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A19648E5-3080-4514-8CD0-635B0523EF9C}"/>
                    </a:ext>
                  </a:extLst>
                </p14:cNvPr>
                <p14:cNvContentPartPr/>
                <p14:nvPr/>
              </p14:nvContentPartPr>
              <p14:xfrm>
                <a:off x="4997160" y="3873377"/>
                <a:ext cx="1204200" cy="290484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A19648E5-3080-4514-8CD0-635B0523EF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88160" y="3864737"/>
                  <a:ext cx="1221840" cy="2922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A40680F7-23F1-726B-449E-F524F1C5145C}"/>
              </a:ext>
            </a:extLst>
          </p:cNvPr>
          <p:cNvSpPr txBox="1"/>
          <p:nvPr/>
        </p:nvSpPr>
        <p:spPr>
          <a:xfrm>
            <a:off x="5815802" y="6488668"/>
            <a:ext cx="98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57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313024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15470E-535F-195A-6A24-8897DDEBD8A6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604363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635725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634637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634636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637904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93112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22217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22217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22217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222170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58706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5860874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5860873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313024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523518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524609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634635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083843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092551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10343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129562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125205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31934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4305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556471" y="5281748"/>
            <a:ext cx="75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/>
          <p:nvPr/>
        </p:nvCxnSpPr>
        <p:spPr>
          <a:xfrm flipV="1">
            <a:off x="7957461" y="5275459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42976-49D5-8559-CFAA-5D85BEFE0F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7971" y="5275459"/>
            <a:ext cx="1962699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09319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230006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579338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91C17D-A5E3-3DB2-DB67-8C9C4A0283B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895994" y="4267686"/>
            <a:ext cx="1964880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499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0411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359D2FC-5540-2AF3-11A1-DFD351D2A18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92186" y="3237661"/>
            <a:ext cx="1968687" cy="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323705" y="2239565"/>
            <a:ext cx="1898465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961860" y="2266172"/>
            <a:ext cx="7167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46674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347653" y="1240540"/>
            <a:ext cx="9777552" cy="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27185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57541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2121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76859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889443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464021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57324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58140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58466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210302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203773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8894437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95304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98080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95591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97931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98841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452057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444583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467984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477090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321480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19" y="5128697"/>
                <a:ext cx="7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24200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00" y="4117107"/>
                <a:ext cx="29412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83240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230" y="3115567"/>
                <a:ext cx="352099" cy="3528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179640" y="205501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64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000" y="204601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147960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25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0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2D5FE2-15BC-38F1-10EA-89F735A38D95}"/>
              </a:ext>
            </a:extLst>
          </p:cNvPr>
          <p:cNvSpPr txBox="1"/>
          <p:nvPr/>
        </p:nvSpPr>
        <p:spPr>
          <a:xfrm>
            <a:off x="0" y="129923"/>
            <a:ext cx="123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Delete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C4C259-C6A2-6C98-9BF7-7EF035923E00}"/>
              </a:ext>
            </a:extLst>
          </p:cNvPr>
          <p:cNvSpPr txBox="1"/>
          <p:nvPr/>
        </p:nvSpPr>
        <p:spPr>
          <a:xfrm>
            <a:off x="3729304" y="129923"/>
            <a:ext cx="265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Find location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Delete node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4BC092-6ACF-7CF4-E64E-2E03B76BFE15}"/>
              </a:ext>
            </a:extLst>
          </p:cNvPr>
          <p:cNvSpPr txBox="1"/>
          <p:nvPr/>
        </p:nvSpPr>
        <p:spPr>
          <a:xfrm>
            <a:off x="1881049" y="244366"/>
            <a:ext cx="14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delete 8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4ACC7F-0391-06DD-41E4-C82DC14E3F45}"/>
              </a:ext>
            </a:extLst>
          </p:cNvPr>
          <p:cNvGrpSpPr/>
          <p:nvPr/>
        </p:nvGrpSpPr>
        <p:grpSpPr>
          <a:xfrm>
            <a:off x="3266704" y="290058"/>
            <a:ext cx="462600" cy="323640"/>
            <a:chOff x="3247920" y="304029"/>
            <a:chExt cx="4626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A1B58C3-05DD-1042-8F07-9D923612A3C1}"/>
                    </a:ext>
                  </a:extLst>
                </p14:cNvPr>
                <p14:cNvContentPartPr/>
                <p14:nvPr/>
              </p14:nvContentPartPr>
              <p14:xfrm>
                <a:off x="3247920" y="304029"/>
                <a:ext cx="430560" cy="1576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3A1B58C3-05DD-1042-8F07-9D923612A3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8920" y="295008"/>
                  <a:ext cx="448200" cy="1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E0E903B-ADF5-09C9-F33E-A056FDE33BDD}"/>
                    </a:ext>
                  </a:extLst>
                </p14:cNvPr>
                <p14:cNvContentPartPr/>
                <p14:nvPr/>
              </p14:nvContentPartPr>
              <p14:xfrm>
                <a:off x="3247920" y="469989"/>
                <a:ext cx="462600" cy="1576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E0E903B-ADF5-09C9-F33E-A056FDE33B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8913" y="460989"/>
                  <a:ext cx="480254" cy="17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933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544F1-EE25-7163-66E8-5B7F10C2941C}"/>
              </a:ext>
            </a:extLst>
          </p:cNvPr>
          <p:cNvSpPr txBox="1"/>
          <p:nvPr/>
        </p:nvSpPr>
        <p:spPr>
          <a:xfrm>
            <a:off x="130629" y="226423"/>
            <a:ext cx="990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지우려는 노드가 있는지 확인 </a:t>
            </a:r>
            <a:r>
              <a:rPr lang="en-US" altLang="ko-KR" dirty="0"/>
              <a:t>-&gt; </a:t>
            </a:r>
            <a:r>
              <a:rPr lang="ko-KR" altLang="en-US" dirty="0"/>
              <a:t>없으면 </a:t>
            </a:r>
            <a:r>
              <a:rPr lang="en-US" altLang="ko-KR" dirty="0"/>
              <a:t>false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Fully-linked = 1, marked = 0 </a:t>
            </a:r>
            <a:r>
              <a:rPr lang="ko-KR" altLang="en-US" dirty="0"/>
              <a:t>인지 확인 </a:t>
            </a:r>
            <a:r>
              <a:rPr lang="en-US" altLang="ko-KR" dirty="0"/>
              <a:t>-&gt; </a:t>
            </a:r>
            <a:r>
              <a:rPr lang="ko-KR" altLang="en-US" dirty="0"/>
              <a:t>조건 충족 안되는 경우 삭제 알고리즘 재시도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3BE37-A392-69B7-236C-EAFA3FFCF329}"/>
              </a:ext>
            </a:extLst>
          </p:cNvPr>
          <p:cNvSpPr txBox="1"/>
          <p:nvPr/>
        </p:nvSpPr>
        <p:spPr>
          <a:xfrm>
            <a:off x="130629" y="1976845"/>
            <a:ext cx="8499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선행</a:t>
            </a:r>
            <a:r>
              <a:rPr lang="en-US" altLang="ko-KR" dirty="0"/>
              <a:t>, </a:t>
            </a:r>
            <a:r>
              <a:rPr lang="ko-KR" altLang="en-US" dirty="0"/>
              <a:t>후속 노드에 대한 참조를 찾음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삭제할 노드의 </a:t>
            </a:r>
            <a:r>
              <a:rPr lang="en-US" altLang="ko-KR" dirty="0"/>
              <a:t>lock </a:t>
            </a:r>
            <a:r>
              <a:rPr lang="ko-KR" altLang="en-US" dirty="0"/>
              <a:t>획득 </a:t>
            </a:r>
            <a:r>
              <a:rPr lang="en-US" altLang="ko-KR" dirty="0"/>
              <a:t>-&gt; </a:t>
            </a:r>
            <a:r>
              <a:rPr lang="ko-KR" altLang="en-US" dirty="0"/>
              <a:t>선행 노드의 </a:t>
            </a:r>
            <a:r>
              <a:rPr lang="en-US" altLang="ko-KR" dirty="0"/>
              <a:t>lock </a:t>
            </a:r>
            <a:r>
              <a:rPr lang="ko-KR" altLang="en-US" dirty="0"/>
              <a:t>획득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선행 노드가 </a:t>
            </a:r>
            <a:r>
              <a:rPr lang="en-US" altLang="ko-KR" dirty="0"/>
              <a:t>marked =0, ‘</a:t>
            </a:r>
            <a:r>
              <a:rPr lang="ko-KR" altLang="en-US" dirty="0"/>
              <a:t>선행 노드 </a:t>
            </a:r>
            <a:r>
              <a:rPr lang="en-US" altLang="ko-KR" dirty="0"/>
              <a:t>-&gt; next = </a:t>
            </a:r>
            <a:r>
              <a:rPr lang="ko-KR" altLang="en-US" dirty="0"/>
              <a:t>삭제 노드</a:t>
            </a:r>
            <a:r>
              <a:rPr lang="en-US" altLang="ko-KR" dirty="0"/>
              <a:t>‘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번 충족 안되면 모든 </a:t>
            </a:r>
            <a:r>
              <a:rPr lang="en-US" altLang="ko-KR" dirty="0"/>
              <a:t>lock </a:t>
            </a:r>
            <a:r>
              <a:rPr lang="ko-KR" altLang="en-US" dirty="0"/>
              <a:t>해제 </a:t>
            </a:r>
            <a:r>
              <a:rPr lang="en-US" altLang="ko-KR" dirty="0"/>
              <a:t>-&gt; </a:t>
            </a:r>
            <a:r>
              <a:rPr lang="ko-KR" altLang="en-US" dirty="0"/>
              <a:t>삭제 알고리즘 재시도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C0954-4D63-21D8-5599-24523D47D9C7}"/>
              </a:ext>
            </a:extLst>
          </p:cNvPr>
          <p:cNvSpPr txBox="1"/>
          <p:nvPr/>
        </p:nvSpPr>
        <p:spPr>
          <a:xfrm>
            <a:off x="130629" y="4598126"/>
            <a:ext cx="7393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위의 조건 모두 충족 시 노드 삭제 및 선행 노드와 후속 노드 연결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Lock </a:t>
            </a:r>
            <a:r>
              <a:rPr lang="ko-KR" altLang="en-US" dirty="0"/>
              <a:t>해제하면 동시 삭제 완료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9746744-AEBF-2B62-099E-AEA492C3A4E5}"/>
                  </a:ext>
                </a:extLst>
              </p14:cNvPr>
              <p14:cNvContentPartPr/>
              <p14:nvPr/>
            </p14:nvContentPartPr>
            <p14:xfrm>
              <a:off x="6966000" y="670457"/>
              <a:ext cx="3706200" cy="23670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9746744-AEBF-2B62-099E-AEA492C3A4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360" y="562457"/>
                <a:ext cx="3813840" cy="25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C98BFBD-456E-3C2C-4433-FE9E8CE204F4}"/>
                  </a:ext>
                </a:extLst>
              </p14:cNvPr>
              <p14:cNvContentPartPr/>
              <p14:nvPr/>
            </p14:nvContentPartPr>
            <p14:xfrm>
              <a:off x="6869160" y="2595017"/>
              <a:ext cx="871200" cy="710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C98BFBD-456E-3C2C-4433-FE9E8CE204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5520" y="2487017"/>
                <a:ext cx="9788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57723C-1AE0-927F-2E88-A77410DD948A}"/>
                  </a:ext>
                </a:extLst>
              </p14:cNvPr>
              <p14:cNvContentPartPr/>
              <p14:nvPr/>
            </p14:nvContentPartPr>
            <p14:xfrm>
              <a:off x="7398720" y="3361457"/>
              <a:ext cx="1363320" cy="1818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57723C-1AE0-927F-2E88-A77410DD94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4720" y="3253457"/>
                <a:ext cx="1470960" cy="20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1D6F4A8-958B-8596-ADC0-637D101A834F}"/>
                  </a:ext>
                </a:extLst>
              </p14:cNvPr>
              <p14:cNvContentPartPr/>
              <p14:nvPr/>
            </p14:nvContentPartPr>
            <p14:xfrm>
              <a:off x="7011360" y="4737377"/>
              <a:ext cx="608760" cy="6948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1D6F4A8-958B-8596-ADC0-637D101A83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7720" y="4629377"/>
                <a:ext cx="716400" cy="9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91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AD457-2F73-AEBB-547A-068778A4E82D}"/>
              </a:ext>
            </a:extLst>
          </p:cNvPr>
          <p:cNvSpPr txBox="1"/>
          <p:nvPr/>
        </p:nvSpPr>
        <p:spPr>
          <a:xfrm>
            <a:off x="1428206" y="1750423"/>
            <a:ext cx="9135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Marked: </a:t>
            </a:r>
            <a:r>
              <a:rPr lang="ko-KR" altLang="en-US" dirty="0"/>
              <a:t>해당 노드가 삭제되고 있는지 여부를 판단하는 변수</a:t>
            </a:r>
            <a:endParaRPr lang="en-US" altLang="ko-KR" dirty="0"/>
          </a:p>
          <a:p>
            <a:r>
              <a:rPr lang="en-US" altLang="ko-KR" dirty="0"/>
              <a:t>	marked = 1 : </a:t>
            </a:r>
            <a:r>
              <a:rPr lang="ko-KR" altLang="en-US" dirty="0"/>
              <a:t>해당 노드가 삭제되고 있음</a:t>
            </a:r>
            <a:endParaRPr lang="en-US" altLang="ko-KR" dirty="0"/>
          </a:p>
          <a:p>
            <a:r>
              <a:rPr lang="en-US" altLang="ko-KR" dirty="0"/>
              <a:t>	marked = 0 : </a:t>
            </a:r>
            <a:r>
              <a:rPr lang="ko-KR" altLang="en-US" dirty="0"/>
              <a:t>해당 노드의 삭제가 이루어지지 않고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Fully-linked: </a:t>
            </a:r>
            <a:r>
              <a:rPr lang="ko-KR" altLang="en-US" dirty="0"/>
              <a:t>해당 노드가 선행</a:t>
            </a:r>
            <a:r>
              <a:rPr lang="en-US" altLang="ko-KR" dirty="0"/>
              <a:t>, </a:t>
            </a:r>
            <a:r>
              <a:rPr lang="ko-KR" altLang="en-US" dirty="0"/>
              <a:t>후속 노드와 연결이 되어있는지 여부를 판단하는 변수</a:t>
            </a:r>
            <a:endParaRPr lang="en-US" altLang="ko-KR" dirty="0"/>
          </a:p>
          <a:p>
            <a:r>
              <a:rPr lang="en-US" altLang="ko-KR" dirty="0"/>
              <a:t>	fully-linked = 0 : </a:t>
            </a:r>
            <a:r>
              <a:rPr lang="ko-KR" altLang="en-US" dirty="0"/>
              <a:t>선행</a:t>
            </a:r>
            <a:r>
              <a:rPr lang="en-US" altLang="ko-KR" dirty="0"/>
              <a:t>, </a:t>
            </a:r>
            <a:r>
              <a:rPr lang="ko-KR" altLang="en-US" dirty="0"/>
              <a:t>후속 노드와의 연결이 되어있지 않음</a:t>
            </a:r>
            <a:endParaRPr lang="en-US" altLang="ko-KR" dirty="0"/>
          </a:p>
          <a:p>
            <a:r>
              <a:rPr lang="en-US" altLang="ko-KR" dirty="0"/>
              <a:t>           fully-linked = 1 : </a:t>
            </a:r>
            <a:r>
              <a:rPr lang="ko-KR" altLang="en-US" dirty="0"/>
              <a:t>선행</a:t>
            </a:r>
            <a:r>
              <a:rPr lang="en-US" altLang="ko-KR" dirty="0"/>
              <a:t>, </a:t>
            </a:r>
            <a:r>
              <a:rPr lang="ko-KR" altLang="en-US" dirty="0"/>
              <a:t>후속 노드와 연결이 되어있음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2DA3851B-BE8E-E2D7-3B62-3A770199AB9E}"/>
              </a:ext>
            </a:extLst>
          </p:cNvPr>
          <p:cNvSpPr/>
          <p:nvPr/>
        </p:nvSpPr>
        <p:spPr>
          <a:xfrm>
            <a:off x="3431178" y="4345578"/>
            <a:ext cx="1062445" cy="566057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8C481A6F-83CF-04C3-8D32-EC9C203F08B8}"/>
              </a:ext>
            </a:extLst>
          </p:cNvPr>
          <p:cNvSpPr/>
          <p:nvPr/>
        </p:nvSpPr>
        <p:spPr>
          <a:xfrm>
            <a:off x="5691052" y="4345576"/>
            <a:ext cx="1180010" cy="566057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해당 노드</a:t>
            </a:r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E2B2DED-323E-20E3-E0BA-BD5513707114}"/>
              </a:ext>
            </a:extLst>
          </p:cNvPr>
          <p:cNvSpPr/>
          <p:nvPr/>
        </p:nvSpPr>
        <p:spPr>
          <a:xfrm>
            <a:off x="8068492" y="4345577"/>
            <a:ext cx="1062445" cy="566057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A5357C-73EF-7197-A6CB-0A55D9E1954E}"/>
              </a:ext>
            </a:extLst>
          </p:cNvPr>
          <p:cNvGrpSpPr/>
          <p:nvPr/>
        </p:nvGrpSpPr>
        <p:grpSpPr>
          <a:xfrm>
            <a:off x="4536994" y="4511057"/>
            <a:ext cx="1107360" cy="267840"/>
            <a:chOff x="3587760" y="3169937"/>
            <a:chExt cx="110736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9474054-A24B-740A-6388-3F23704CE683}"/>
                    </a:ext>
                  </a:extLst>
                </p14:cNvPr>
                <p14:cNvContentPartPr/>
                <p14:nvPr/>
              </p14:nvContentPartPr>
              <p14:xfrm>
                <a:off x="3587760" y="3265697"/>
                <a:ext cx="1010160" cy="421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9474054-A24B-740A-6388-3F23704CE6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78760" y="3256697"/>
                  <a:ext cx="1027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1E73BFF-0F88-2977-7E9D-B360C98B05C3}"/>
                    </a:ext>
                  </a:extLst>
                </p14:cNvPr>
                <p14:cNvContentPartPr/>
                <p14:nvPr/>
              </p14:nvContentPartPr>
              <p14:xfrm>
                <a:off x="4545720" y="3169937"/>
                <a:ext cx="149400" cy="267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1E73BFF-0F88-2977-7E9D-B360C98B05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7080" y="3160937"/>
                  <a:ext cx="1670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35139B-E48D-C3DD-2CA3-BD549688126F}"/>
              </a:ext>
            </a:extLst>
          </p:cNvPr>
          <p:cNvGrpSpPr/>
          <p:nvPr/>
        </p:nvGrpSpPr>
        <p:grpSpPr>
          <a:xfrm>
            <a:off x="6914434" y="4493417"/>
            <a:ext cx="1110600" cy="222120"/>
            <a:chOff x="5965200" y="3152297"/>
            <a:chExt cx="111060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F760540-7866-7636-3684-9D13A4123189}"/>
                    </a:ext>
                  </a:extLst>
                </p14:cNvPr>
                <p14:cNvContentPartPr/>
                <p14:nvPr/>
              </p14:nvContentPartPr>
              <p14:xfrm>
                <a:off x="5965200" y="3274337"/>
                <a:ext cx="103500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F760540-7866-7636-3684-9D13A41231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6200" y="3265337"/>
                  <a:ext cx="105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BB55533-F6F4-A2AC-F826-663E58707CDD}"/>
                    </a:ext>
                  </a:extLst>
                </p14:cNvPr>
                <p14:cNvContentPartPr/>
                <p14:nvPr/>
              </p14:nvContentPartPr>
              <p14:xfrm>
                <a:off x="6888240" y="3152297"/>
                <a:ext cx="187560" cy="222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BB55533-F6F4-A2AC-F826-663E58707C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79600" y="3143657"/>
                  <a:ext cx="205200" cy="23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33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011D6-DF0B-28A1-E901-6044BDDCF512}"/>
              </a:ext>
            </a:extLst>
          </p:cNvPr>
          <p:cNvSpPr txBox="1"/>
          <p:nvPr/>
        </p:nvSpPr>
        <p:spPr>
          <a:xfrm>
            <a:off x="0" y="129923"/>
            <a:ext cx="132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Create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160625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17"/>
                <a:ext cx="245520" cy="32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15470E-535F-195A-6A24-8897DDEBD8A6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/>
          <p:nvPr/>
        </p:nvCxnSpPr>
        <p:spPr>
          <a:xfrm flipV="1">
            <a:off x="6549938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0B1DB49A-BCF5-CBEC-C2D2-5C06D138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67" y="3270966"/>
            <a:ext cx="5982535" cy="7525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170BCF-5E08-A87C-F57F-AB9017BD320F}"/>
              </a:ext>
            </a:extLst>
          </p:cNvPr>
          <p:cNvSpPr txBox="1"/>
          <p:nvPr/>
        </p:nvSpPr>
        <p:spPr>
          <a:xfrm>
            <a:off x="121921" y="1483248"/>
            <a:ext cx="886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맨 밑 단에는 전체 리스트가 정렬되어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앞과 뒤에는 </a:t>
            </a:r>
            <a:r>
              <a:rPr lang="en-US" altLang="ko-KR" dirty="0"/>
              <a:t>–</a:t>
            </a:r>
            <a:r>
              <a:rPr lang="ko-KR" altLang="en-US" dirty="0"/>
              <a:t>무한대</a:t>
            </a:r>
            <a:r>
              <a:rPr lang="en-US" altLang="ko-KR" dirty="0"/>
              <a:t>, </a:t>
            </a:r>
            <a:r>
              <a:rPr lang="ko-KR" altLang="en-US" dirty="0"/>
              <a:t>무한대에 해당하는 값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한 층 올라갈 때마다 </a:t>
            </a:r>
            <a:r>
              <a:rPr lang="en-US" altLang="ko-KR" b="1" dirty="0">
                <a:solidFill>
                  <a:srgbClr val="FF0000"/>
                </a:solidFill>
              </a:rPr>
              <a:t>1/2</a:t>
            </a:r>
            <a:r>
              <a:rPr lang="ko-KR" altLang="en-US" b="1" dirty="0">
                <a:solidFill>
                  <a:srgbClr val="FF0000"/>
                </a:solidFill>
              </a:rPr>
              <a:t>의 확률로 각 원소가 위 층으로 올라갈 수 있음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407AEE-1724-1500-878F-4A2ADE8A2F12}"/>
              </a:ext>
            </a:extLst>
          </p:cNvPr>
          <p:cNvGrpSpPr/>
          <p:nvPr/>
        </p:nvGrpSpPr>
        <p:grpSpPr>
          <a:xfrm>
            <a:off x="2576214" y="3030586"/>
            <a:ext cx="2298960" cy="1165680"/>
            <a:chOff x="2523960" y="2943497"/>
            <a:chExt cx="2298960" cy="11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66699B4-097D-97FD-2DB8-74796D9D441C}"/>
                    </a:ext>
                  </a:extLst>
                </p14:cNvPr>
                <p14:cNvContentPartPr/>
                <p14:nvPr/>
              </p14:nvContentPartPr>
              <p14:xfrm>
                <a:off x="2523960" y="2943497"/>
                <a:ext cx="2225160" cy="945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66699B4-097D-97FD-2DB8-74796D9D44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61320" y="2880497"/>
                  <a:ext cx="235080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88C8DAC-7E2B-2CAB-5FD5-E09DC807C7F9}"/>
                    </a:ext>
                  </a:extLst>
                </p14:cNvPr>
                <p14:cNvContentPartPr/>
                <p14:nvPr/>
              </p14:nvContentPartPr>
              <p14:xfrm>
                <a:off x="4519440" y="3492137"/>
                <a:ext cx="303480" cy="6170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88C8DAC-7E2B-2CAB-5FD5-E09DC807C7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56800" y="3429137"/>
                  <a:ext cx="429120" cy="74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01C059A-B5BE-94ED-9D26-53F9C372816D}"/>
                  </a:ext>
                </a:extLst>
              </p14:cNvPr>
              <p14:cNvContentPartPr/>
              <p14:nvPr/>
            </p14:nvContentPartPr>
            <p14:xfrm>
              <a:off x="5799960" y="3604817"/>
              <a:ext cx="765000" cy="356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01C059A-B5BE-94ED-9D26-53F9C37281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5960" y="3496817"/>
                <a:ext cx="872640" cy="2512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BA5F217-77DA-11DB-8E17-E85DBA1D7B93}"/>
              </a:ext>
            </a:extLst>
          </p:cNvPr>
          <p:cNvSpPr txBox="1"/>
          <p:nvPr/>
        </p:nvSpPr>
        <p:spPr>
          <a:xfrm>
            <a:off x="4973684" y="4405186"/>
            <a:ext cx="721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40</a:t>
            </a:r>
            <a:r>
              <a:rPr lang="ko-KR" altLang="en-US" sz="1000" dirty="0"/>
              <a:t>번째 줄</a:t>
            </a:r>
            <a:r>
              <a:rPr lang="en-US" altLang="ko-KR" sz="1000" dirty="0"/>
              <a:t>: level</a:t>
            </a:r>
            <a:r>
              <a:rPr lang="ko-KR" altLang="en-US" sz="1000" dirty="0"/>
              <a:t>이 </a:t>
            </a:r>
            <a:r>
              <a:rPr lang="en-US" altLang="ko-KR" sz="1000" dirty="0"/>
              <a:t>max level</a:t>
            </a:r>
            <a:r>
              <a:rPr lang="ko-KR" altLang="en-US" sz="1000" dirty="0"/>
              <a:t>로 지정해 놓은 값보다 작고 </a:t>
            </a:r>
            <a:r>
              <a:rPr lang="en-US" altLang="ko-KR" sz="1000" dirty="0"/>
              <a:t>rand()</a:t>
            </a:r>
            <a:r>
              <a:rPr lang="ko-KR" altLang="en-US" sz="1000" dirty="0"/>
              <a:t>로 호출되는 값이 </a:t>
            </a:r>
            <a:r>
              <a:rPr lang="en-US" altLang="ko-KR" sz="1000" dirty="0"/>
              <a:t>RAND_MAX /2 </a:t>
            </a:r>
            <a:r>
              <a:rPr lang="ko-KR" altLang="en-US" sz="1000" dirty="0"/>
              <a:t>보다 작아야 함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CBBBFD-C4D6-D30B-80FA-B0997BFCE7D5}"/>
              </a:ext>
            </a:extLst>
          </p:cNvPr>
          <p:cNvSpPr txBox="1"/>
          <p:nvPr/>
        </p:nvSpPr>
        <p:spPr>
          <a:xfrm>
            <a:off x="7941677" y="5331145"/>
            <a:ext cx="314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Skip list</a:t>
            </a:r>
            <a:r>
              <a:rPr lang="ko-KR" altLang="en-US" sz="1000" b="1" dirty="0"/>
              <a:t>의 형상이 만들 때마다 달라질 수 있다</a:t>
            </a:r>
            <a:r>
              <a:rPr lang="en-US" altLang="ko-KR" sz="1000" b="1" dirty="0"/>
              <a:t>??</a:t>
            </a:r>
            <a:endParaRPr lang="ko-KR" altLang="en-US" sz="10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5BDEBF9-A58C-AFA0-7406-ADFEA95189A2}"/>
              </a:ext>
            </a:extLst>
          </p:cNvPr>
          <p:cNvGrpSpPr/>
          <p:nvPr/>
        </p:nvGrpSpPr>
        <p:grpSpPr>
          <a:xfrm>
            <a:off x="8952120" y="4676522"/>
            <a:ext cx="529560" cy="590040"/>
            <a:chOff x="8952120" y="4632977"/>
            <a:chExt cx="52956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E0C02E9-6B78-A2DC-5306-D61D08AA2D95}"/>
                    </a:ext>
                  </a:extLst>
                </p14:cNvPr>
                <p14:cNvContentPartPr/>
                <p14:nvPr/>
              </p14:nvContentPartPr>
              <p14:xfrm>
                <a:off x="9126360" y="4632977"/>
                <a:ext cx="6840" cy="5306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E0C02E9-6B78-A2DC-5306-D61D08AA2D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63720" y="4569977"/>
                  <a:ext cx="13248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57A60AD-C087-9D98-5F30-07BF63006A7F}"/>
                    </a:ext>
                  </a:extLst>
                </p14:cNvPr>
                <p14:cNvContentPartPr/>
                <p14:nvPr/>
              </p14:nvContentPartPr>
              <p14:xfrm>
                <a:off x="8952120" y="5078297"/>
                <a:ext cx="529560" cy="1447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57A60AD-C087-9D98-5F30-07BF63006A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89120" y="5015297"/>
                  <a:ext cx="65520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2A8CD09-0CAB-7A54-CC2D-B115E2578AB2}"/>
                  </a:ext>
                </a:extLst>
              </p14:cNvPr>
              <p14:cNvContentPartPr/>
              <p14:nvPr/>
            </p14:nvContentPartPr>
            <p14:xfrm>
              <a:off x="6589503" y="883910"/>
              <a:ext cx="4570200" cy="410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2A8CD09-0CAB-7A54-CC2D-B115E2578A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26863" y="821270"/>
                <a:ext cx="4695840" cy="16668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66EA295-D8B9-8823-554E-A1EE311617E9}"/>
              </a:ext>
            </a:extLst>
          </p:cNvPr>
          <p:cNvSpPr txBox="1"/>
          <p:nvPr/>
        </p:nvSpPr>
        <p:spPr>
          <a:xfrm>
            <a:off x="6427164" y="1124450"/>
            <a:ext cx="32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F7C0B8-BD32-779A-FB1E-02F3E0E10EF5}"/>
              </a:ext>
            </a:extLst>
          </p:cNvPr>
          <p:cNvSpPr txBox="1"/>
          <p:nvPr/>
        </p:nvSpPr>
        <p:spPr>
          <a:xfrm>
            <a:off x="10560923" y="1089654"/>
            <a:ext cx="163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Rand_max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6DA38D-8DB2-E5D2-DC07-70A7592D24ED}"/>
              </a:ext>
            </a:extLst>
          </p:cNvPr>
          <p:cNvSpPr txBox="1"/>
          <p:nvPr/>
        </p:nvSpPr>
        <p:spPr>
          <a:xfrm>
            <a:off x="8010644" y="1105889"/>
            <a:ext cx="163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Rand_max</a:t>
            </a:r>
            <a:r>
              <a:rPr lang="en-US" altLang="ko-KR" dirty="0"/>
              <a:t> /2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663ED21-0F32-D971-9C31-D76BA77E7AED}"/>
                  </a:ext>
                </a:extLst>
              </p14:cNvPr>
              <p14:cNvContentPartPr/>
              <p14:nvPr/>
            </p14:nvContentPartPr>
            <p14:xfrm>
              <a:off x="6568983" y="725150"/>
              <a:ext cx="20880" cy="257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663ED21-0F32-D971-9C31-D76BA77E7A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9983" y="716150"/>
                <a:ext cx="385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43E00537-0D1A-8EAE-E5EA-46DAFD9A0FC7}"/>
                  </a:ext>
                </a:extLst>
              </p14:cNvPr>
              <p14:cNvContentPartPr/>
              <p14:nvPr/>
            </p14:nvContentPartPr>
            <p14:xfrm>
              <a:off x="6499863" y="744950"/>
              <a:ext cx="50040" cy="3081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43E00537-0D1A-8EAE-E5EA-46DAFD9A0FC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45863" y="636950"/>
                <a:ext cx="1576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454EB6E-E24A-DCEB-1AB2-0D3AE2DD6923}"/>
                  </a:ext>
                </a:extLst>
              </p14:cNvPr>
              <p14:cNvContentPartPr/>
              <p14:nvPr/>
            </p14:nvContentPartPr>
            <p14:xfrm>
              <a:off x="8826183" y="605630"/>
              <a:ext cx="360" cy="4647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454EB6E-E24A-DCEB-1AB2-0D3AE2DD692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72183" y="497630"/>
                <a:ext cx="10800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DF50A9C-0D44-3399-7C03-C094BE713E0E}"/>
                  </a:ext>
                </a:extLst>
              </p14:cNvPr>
              <p14:cNvContentPartPr/>
              <p14:nvPr/>
            </p14:nvContentPartPr>
            <p14:xfrm>
              <a:off x="11211183" y="735230"/>
              <a:ext cx="360" cy="3268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DF50A9C-0D44-3399-7C03-C094BE713E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57543" y="627230"/>
                <a:ext cx="10800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그룹 79">
            <a:extLst>
              <a:ext uri="{FF2B5EF4-FFF2-40B4-BE49-F238E27FC236}">
                <a16:creationId xmlns:a16="http://schemas.microsoft.com/office/drawing/2014/main" id="{A55FD0EF-E852-A166-F2C5-83FCCA677AB6}"/>
              </a:ext>
            </a:extLst>
          </p:cNvPr>
          <p:cNvGrpSpPr/>
          <p:nvPr/>
        </p:nvGrpSpPr>
        <p:grpSpPr>
          <a:xfrm>
            <a:off x="6559623" y="317630"/>
            <a:ext cx="4592520" cy="546480"/>
            <a:chOff x="6559623" y="317630"/>
            <a:chExt cx="459252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8D7E8D0-3B14-346E-3073-1EF2D199814B}"/>
                    </a:ext>
                  </a:extLst>
                </p14:cNvPr>
                <p14:cNvContentPartPr/>
                <p14:nvPr/>
              </p14:nvContentPartPr>
              <p14:xfrm>
                <a:off x="7432263" y="386750"/>
                <a:ext cx="213120" cy="1998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8D7E8D0-3B14-346E-3073-1EF2D199814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23263" y="378110"/>
                  <a:ext cx="230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B05E162-B93E-47A5-9A92-5232150FD229}"/>
                    </a:ext>
                  </a:extLst>
                </p14:cNvPr>
                <p14:cNvContentPartPr/>
                <p14:nvPr/>
              </p14:nvContentPartPr>
              <p14:xfrm>
                <a:off x="7772463" y="317630"/>
                <a:ext cx="40320" cy="2476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B05E162-B93E-47A5-9A92-5232150FD22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63463" y="308990"/>
                  <a:ext cx="57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C262740-D708-7301-A23B-03ACA82E4184}"/>
                    </a:ext>
                  </a:extLst>
                </p14:cNvPr>
                <p14:cNvContentPartPr/>
                <p14:nvPr/>
              </p14:nvContentPartPr>
              <p14:xfrm>
                <a:off x="7811703" y="401510"/>
                <a:ext cx="72360" cy="25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C262740-D708-7301-A23B-03ACA82E41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03063" y="392870"/>
                  <a:ext cx="90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AF166AB-797F-F94F-ED48-3069FA7B6825}"/>
                    </a:ext>
                  </a:extLst>
                </p14:cNvPr>
                <p14:cNvContentPartPr/>
                <p14:nvPr/>
              </p14:nvContentPartPr>
              <p14:xfrm>
                <a:off x="7633143" y="582950"/>
                <a:ext cx="188640" cy="432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AF166AB-797F-F94F-ED48-3069FA7B682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24143" y="573950"/>
                  <a:ext cx="206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4E48554-C1E4-140F-367E-460B80D4DBC5}"/>
                    </a:ext>
                  </a:extLst>
                </p14:cNvPr>
                <p14:cNvContentPartPr/>
                <p14:nvPr/>
              </p14:nvContentPartPr>
              <p14:xfrm>
                <a:off x="7702263" y="625790"/>
                <a:ext cx="19080" cy="781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4E48554-C1E4-140F-367E-460B80D4D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93623" y="617150"/>
                  <a:ext cx="36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5426AB0-FCB7-81D7-3E34-D74463CEE11C}"/>
                    </a:ext>
                  </a:extLst>
                </p14:cNvPr>
                <p14:cNvContentPartPr/>
                <p14:nvPr/>
              </p14:nvContentPartPr>
              <p14:xfrm>
                <a:off x="7772463" y="635510"/>
                <a:ext cx="28800" cy="532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5426AB0-FCB7-81D7-3E34-D74463CEE1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63463" y="626510"/>
                  <a:ext cx="46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E8D43AE-0510-D268-667C-9B0AC227906F}"/>
                    </a:ext>
                  </a:extLst>
                </p14:cNvPr>
                <p14:cNvContentPartPr/>
                <p14:nvPr/>
              </p14:nvContentPartPr>
              <p14:xfrm>
                <a:off x="7623063" y="705350"/>
                <a:ext cx="278640" cy="3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E8D43AE-0510-D268-667C-9B0AC22790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14063" y="696710"/>
                  <a:ext cx="29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4F40F8A-B887-EDD0-4B4E-988697ADB3F5}"/>
                    </a:ext>
                  </a:extLst>
                </p14:cNvPr>
                <p14:cNvContentPartPr/>
                <p14:nvPr/>
              </p14:nvContentPartPr>
              <p14:xfrm>
                <a:off x="9769743" y="387110"/>
                <a:ext cx="19656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4F40F8A-B887-EDD0-4B4E-988697ADB3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61103" y="378110"/>
                  <a:ext cx="21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B417D62E-017A-1565-7AC6-BE89CEDA96B5}"/>
                    </a:ext>
                  </a:extLst>
                </p14:cNvPr>
                <p14:cNvContentPartPr/>
                <p14:nvPr/>
              </p14:nvContentPartPr>
              <p14:xfrm>
                <a:off x="9769743" y="387110"/>
                <a:ext cx="189360" cy="1328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B417D62E-017A-1565-7AC6-BE89CEDA96B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1103" y="378110"/>
                  <a:ext cx="207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19A0DF7-5B08-589A-1334-952FD298CC5D}"/>
                    </a:ext>
                  </a:extLst>
                </p14:cNvPr>
                <p14:cNvContentPartPr/>
                <p14:nvPr/>
              </p14:nvContentPartPr>
              <p14:xfrm>
                <a:off x="9670743" y="530390"/>
                <a:ext cx="394200" cy="360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19A0DF7-5B08-589A-1334-952FD298CC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61743" y="521750"/>
                  <a:ext cx="411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909AE93-AA2B-5294-7C26-D62A47290E52}"/>
                    </a:ext>
                  </a:extLst>
                </p14:cNvPr>
                <p14:cNvContentPartPr/>
                <p14:nvPr/>
              </p14:nvContentPartPr>
              <p14:xfrm>
                <a:off x="9909063" y="566030"/>
                <a:ext cx="20520" cy="1188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909AE93-AA2B-5294-7C26-D62A47290E5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00063" y="557390"/>
                  <a:ext cx="38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6B5AA43-3BDC-3FB7-2A77-1AFC40843FB0}"/>
                    </a:ext>
                  </a:extLst>
                </p14:cNvPr>
                <p14:cNvContentPartPr/>
                <p14:nvPr/>
              </p14:nvContentPartPr>
              <p14:xfrm>
                <a:off x="10097703" y="377390"/>
                <a:ext cx="40680" cy="2948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6B5AA43-3BDC-3FB7-2A77-1AFC40843FB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89063" y="368750"/>
                  <a:ext cx="58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A54C229F-E1E9-EF1D-1BEE-90BC2A252CD7}"/>
                    </a:ext>
                  </a:extLst>
                </p14:cNvPr>
                <p14:cNvContentPartPr/>
                <p14:nvPr/>
              </p14:nvContentPartPr>
              <p14:xfrm>
                <a:off x="6559623" y="465950"/>
                <a:ext cx="735120" cy="3488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A54C229F-E1E9-EF1D-1BEE-90BC2A252CD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50983" y="457310"/>
                  <a:ext cx="752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1108016-9469-2FE7-71F6-A02AED18752B}"/>
                    </a:ext>
                  </a:extLst>
                </p14:cNvPr>
                <p14:cNvContentPartPr/>
                <p14:nvPr/>
              </p14:nvContentPartPr>
              <p14:xfrm>
                <a:off x="8030223" y="486110"/>
                <a:ext cx="784440" cy="3038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1108016-9469-2FE7-71F6-A02AED18752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21583" y="477110"/>
                  <a:ext cx="802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1A60E6E-D612-4E51-972E-990ED7F81006}"/>
                    </a:ext>
                  </a:extLst>
                </p14:cNvPr>
                <p14:cNvContentPartPr/>
                <p14:nvPr/>
              </p14:nvContentPartPr>
              <p14:xfrm>
                <a:off x="8825823" y="515630"/>
                <a:ext cx="709560" cy="2797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1A60E6E-D612-4E51-972E-990ED7F810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16823" y="506990"/>
                  <a:ext cx="727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C836C45-D3C7-927F-A68E-E0D4237AD018}"/>
                    </a:ext>
                  </a:extLst>
                </p14:cNvPr>
                <p14:cNvContentPartPr/>
                <p14:nvPr/>
              </p14:nvContentPartPr>
              <p14:xfrm>
                <a:off x="10247103" y="465590"/>
                <a:ext cx="905040" cy="3985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C836C45-D3C7-927F-A68E-E0D4237AD01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38463" y="456590"/>
                  <a:ext cx="922680" cy="41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018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84FCAA-EB9E-2C5D-6F22-0EC897645BE0}"/>
              </a:ext>
            </a:extLst>
          </p:cNvPr>
          <p:cNvSpPr/>
          <p:nvPr/>
        </p:nvSpPr>
        <p:spPr>
          <a:xfrm>
            <a:off x="148709" y="184181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4B8521-74C1-B6CA-4A5A-CAFE2CF71029}"/>
              </a:ext>
            </a:extLst>
          </p:cNvPr>
          <p:cNvSpPr/>
          <p:nvPr/>
        </p:nvSpPr>
        <p:spPr>
          <a:xfrm>
            <a:off x="1441932" y="184181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ABA24D-2375-8FEC-8995-934A0EE68F9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34510" y="207695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5DC724-28DD-3B7A-EE4D-D65F9FBD306C}"/>
              </a:ext>
            </a:extLst>
          </p:cNvPr>
          <p:cNvGrpSpPr/>
          <p:nvPr/>
        </p:nvGrpSpPr>
        <p:grpSpPr>
          <a:xfrm>
            <a:off x="2490092" y="1304930"/>
            <a:ext cx="1341360" cy="865080"/>
            <a:chOff x="2722743" y="1211870"/>
            <a:chExt cx="1341360" cy="86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5099B4F-B36E-435D-78C4-07980CF921AD}"/>
                    </a:ext>
                  </a:extLst>
                </p14:cNvPr>
                <p14:cNvContentPartPr/>
                <p14:nvPr/>
              </p14:nvContentPartPr>
              <p14:xfrm>
                <a:off x="2722743" y="1917110"/>
                <a:ext cx="1338840" cy="31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5099B4F-B36E-435D-78C4-07980CF921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4103" y="1908110"/>
                  <a:ext cx="1356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9DB8E3A-8BBA-F01B-BBA9-46B0376586B9}"/>
                    </a:ext>
                  </a:extLst>
                </p14:cNvPr>
                <p14:cNvContentPartPr/>
                <p14:nvPr/>
              </p14:nvContentPartPr>
              <p14:xfrm>
                <a:off x="3856023" y="1758350"/>
                <a:ext cx="208080" cy="318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9DB8E3A-8BBA-F01B-BBA9-46B0376586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7383" y="1749710"/>
                  <a:ext cx="225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D488BCA-D47A-32EC-90B1-056437A9AAB2}"/>
                    </a:ext>
                  </a:extLst>
                </p14:cNvPr>
                <p14:cNvContentPartPr/>
                <p14:nvPr/>
              </p14:nvContentPartPr>
              <p14:xfrm>
                <a:off x="2930823" y="1229870"/>
                <a:ext cx="160200" cy="457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D488BCA-D47A-32EC-90B1-056437A9AA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22183" y="1221230"/>
                  <a:ext cx="1778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6EC4FB4-0600-A88F-BA56-12E10C8D9714}"/>
                    </a:ext>
                  </a:extLst>
                </p14:cNvPr>
                <p14:cNvContentPartPr/>
                <p14:nvPr/>
              </p14:nvContentPartPr>
              <p14:xfrm>
                <a:off x="2872143" y="1468550"/>
                <a:ext cx="186120" cy="52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6EC4FB4-0600-A88F-BA56-12E10C8D97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503" y="1459550"/>
                  <a:ext cx="203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2DDCA06-FEFC-6304-362F-94B633D6ED1C}"/>
                    </a:ext>
                  </a:extLst>
                </p14:cNvPr>
                <p14:cNvContentPartPr/>
                <p14:nvPr/>
              </p14:nvContentPartPr>
              <p14:xfrm>
                <a:off x="3160143" y="1211870"/>
                <a:ext cx="57960" cy="512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2DDCA06-FEFC-6304-362F-94B633D6ED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51503" y="1203230"/>
                  <a:ext cx="756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E344038-8DAE-4132-B167-C30D7BC8A88D}"/>
                    </a:ext>
                  </a:extLst>
                </p14:cNvPr>
                <p14:cNvContentPartPr/>
                <p14:nvPr/>
              </p14:nvContentPartPr>
              <p14:xfrm>
                <a:off x="3319623" y="1470710"/>
                <a:ext cx="10440" cy="158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E344038-8DAE-4132-B167-C30D7BC8A8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10623" y="1461710"/>
                  <a:ext cx="28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14BA239-530A-2583-F2C8-BC53C9ED9A65}"/>
                    </a:ext>
                  </a:extLst>
                </p14:cNvPr>
                <p14:cNvContentPartPr/>
                <p14:nvPr/>
              </p14:nvContentPartPr>
              <p14:xfrm>
                <a:off x="3279663" y="1261910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14BA239-530A-2583-F2C8-BC53C9ED9A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0663" y="1253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7C196F3-F628-BAD0-1B80-B198C7A30692}"/>
                    </a:ext>
                  </a:extLst>
                </p14:cNvPr>
                <p14:cNvContentPartPr/>
                <p14:nvPr/>
              </p14:nvContentPartPr>
              <p14:xfrm>
                <a:off x="3508263" y="1400870"/>
                <a:ext cx="16200" cy="340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7C196F3-F628-BAD0-1B80-B198C7A306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99623" y="1391870"/>
                  <a:ext cx="33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E621121-42A9-48F4-D640-CBA17CA4E036}"/>
                    </a:ext>
                  </a:extLst>
                </p14:cNvPr>
                <p14:cNvContentPartPr/>
                <p14:nvPr/>
              </p14:nvContentPartPr>
              <p14:xfrm>
                <a:off x="3492783" y="1262990"/>
                <a:ext cx="187560" cy="209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E621121-42A9-48F4-D640-CBA17CA4E0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4143" y="1254350"/>
                  <a:ext cx="20520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D471DBF-45E0-C070-89A4-F64A6139B2F6}"/>
                  </a:ext>
                </a:extLst>
              </p14:cNvPr>
              <p14:cNvContentPartPr/>
              <p14:nvPr/>
            </p14:nvContentPartPr>
            <p14:xfrm>
              <a:off x="4879863" y="3209870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D471DBF-45E0-C070-89A4-F64A6139B2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23" y="32012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06F40FD8-AE8A-5244-1291-9E0D8334A56A}"/>
              </a:ext>
            </a:extLst>
          </p:cNvPr>
          <p:cNvGrpSpPr/>
          <p:nvPr/>
        </p:nvGrpSpPr>
        <p:grpSpPr>
          <a:xfrm>
            <a:off x="2969612" y="2140130"/>
            <a:ext cx="314640" cy="347760"/>
            <a:chOff x="3202263" y="2047070"/>
            <a:chExt cx="31464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C67CC21-C44E-F523-9832-A8CD8167DD78}"/>
                    </a:ext>
                  </a:extLst>
                </p14:cNvPr>
                <p14:cNvContentPartPr/>
                <p14:nvPr/>
              </p14:nvContentPartPr>
              <p14:xfrm>
                <a:off x="3202263" y="2105390"/>
                <a:ext cx="159480" cy="1335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C67CC21-C44E-F523-9832-A8CD8167DD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93263" y="2096390"/>
                  <a:ext cx="177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997CFD3-8FF2-2C91-0E08-B54916A96E93}"/>
                    </a:ext>
                  </a:extLst>
                </p14:cNvPr>
                <p14:cNvContentPartPr/>
                <p14:nvPr/>
              </p14:nvContentPartPr>
              <p14:xfrm>
                <a:off x="3429063" y="2047070"/>
                <a:ext cx="360" cy="198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997CFD3-8FF2-2C91-0E08-B54916A96E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20063" y="2038070"/>
                  <a:ext cx="1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8A1CCDC-4356-B566-FCFE-5E32D4E57E7F}"/>
                    </a:ext>
                  </a:extLst>
                </p14:cNvPr>
                <p14:cNvContentPartPr/>
                <p14:nvPr/>
              </p14:nvContentPartPr>
              <p14:xfrm>
                <a:off x="3429063" y="2112230"/>
                <a:ext cx="87840" cy="64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8A1CCDC-4356-B566-FCFE-5E32D4E57E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20063" y="2103590"/>
                  <a:ext cx="105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E739718-EF22-932D-0496-D88BB77C527F}"/>
                    </a:ext>
                  </a:extLst>
                </p14:cNvPr>
                <p14:cNvContentPartPr/>
                <p14:nvPr/>
              </p14:nvContentPartPr>
              <p14:xfrm>
                <a:off x="3309543" y="2288990"/>
                <a:ext cx="168480" cy="270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E739718-EF22-932D-0496-D88BB77C52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00543" y="2279990"/>
                  <a:ext cx="186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250EE2D-5FE4-724E-C777-FAF4C4D0C17D}"/>
                    </a:ext>
                  </a:extLst>
                </p14:cNvPr>
                <p14:cNvContentPartPr/>
                <p14:nvPr/>
              </p14:nvContentPartPr>
              <p14:xfrm>
                <a:off x="3359223" y="2325350"/>
                <a:ext cx="360" cy="680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250EE2D-5FE4-724E-C777-FAF4C4D0C1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50223" y="2316710"/>
                  <a:ext cx="18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29E8F22-EC79-659B-5935-1A4F2C323681}"/>
                    </a:ext>
                  </a:extLst>
                </p14:cNvPr>
                <p14:cNvContentPartPr/>
                <p14:nvPr/>
              </p14:nvContentPartPr>
              <p14:xfrm>
                <a:off x="3429063" y="2325350"/>
                <a:ext cx="360" cy="471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29E8F22-EC79-659B-5935-1A4F2C3236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20063" y="2316710"/>
                  <a:ext cx="18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C68F145-8288-1EE3-BCBD-AC7AC4A5EDE0}"/>
                    </a:ext>
                  </a:extLst>
                </p14:cNvPr>
                <p14:cNvContentPartPr/>
                <p14:nvPr/>
              </p14:nvContentPartPr>
              <p14:xfrm>
                <a:off x="3319623" y="2373950"/>
                <a:ext cx="165960" cy="208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C68F145-8288-1EE3-BCBD-AC7AC4A5ED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10623" y="2365310"/>
                  <a:ext cx="183600" cy="38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CC1B8D-F5E4-1DC8-461D-98801E4B8B4A}"/>
              </a:ext>
            </a:extLst>
          </p:cNvPr>
          <p:cNvSpPr/>
          <p:nvPr/>
        </p:nvSpPr>
        <p:spPr>
          <a:xfrm>
            <a:off x="4353570" y="186174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C2EB36-FF2F-2B5C-939A-55E997A94188}"/>
              </a:ext>
            </a:extLst>
          </p:cNvPr>
          <p:cNvSpPr/>
          <p:nvPr/>
        </p:nvSpPr>
        <p:spPr>
          <a:xfrm>
            <a:off x="5646793" y="186174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82B08CD-D37E-ABF4-B3E3-1D219BCB22B1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5039371" y="2096878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9DBFE1-0622-7C91-F250-EC276C0BDD2F}"/>
              </a:ext>
            </a:extLst>
          </p:cNvPr>
          <p:cNvSpPr/>
          <p:nvPr/>
        </p:nvSpPr>
        <p:spPr>
          <a:xfrm>
            <a:off x="5646792" y="93684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A4D6170-FC38-5349-61BD-33432244118A}"/>
              </a:ext>
            </a:extLst>
          </p:cNvPr>
          <p:cNvCxnSpPr>
            <a:stCxn id="37" idx="2"/>
            <a:endCxn id="34" idx="0"/>
          </p:cNvCxnSpPr>
          <p:nvPr/>
        </p:nvCxnSpPr>
        <p:spPr>
          <a:xfrm>
            <a:off x="5989693" y="1407111"/>
            <a:ext cx="1" cy="454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0EB2528-B64A-11C2-25CE-23CD29950974}"/>
              </a:ext>
            </a:extLst>
          </p:cNvPr>
          <p:cNvGrpSpPr/>
          <p:nvPr/>
        </p:nvGrpSpPr>
        <p:grpSpPr>
          <a:xfrm>
            <a:off x="6912608" y="1304930"/>
            <a:ext cx="1341360" cy="865080"/>
            <a:chOff x="2722743" y="1211870"/>
            <a:chExt cx="1341360" cy="86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C812986-EDA0-D079-A3B0-63511FF8EAD4}"/>
                    </a:ext>
                  </a:extLst>
                </p14:cNvPr>
                <p14:cNvContentPartPr/>
                <p14:nvPr/>
              </p14:nvContentPartPr>
              <p14:xfrm>
                <a:off x="2722743" y="1917110"/>
                <a:ext cx="1338840" cy="31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C812986-EDA0-D079-A3B0-63511FF8EA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4103" y="1908110"/>
                  <a:ext cx="1356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B24B0E9-649A-B602-A148-73CFC5760DC8}"/>
                    </a:ext>
                  </a:extLst>
                </p14:cNvPr>
                <p14:cNvContentPartPr/>
                <p14:nvPr/>
              </p14:nvContentPartPr>
              <p14:xfrm>
                <a:off x="3856023" y="1758350"/>
                <a:ext cx="208080" cy="3186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B24B0E9-649A-B602-A148-73CFC5760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7383" y="1749710"/>
                  <a:ext cx="225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E2CEFDF-B16E-ABB9-3D72-C059A0BA3B3C}"/>
                    </a:ext>
                  </a:extLst>
                </p14:cNvPr>
                <p14:cNvContentPartPr/>
                <p14:nvPr/>
              </p14:nvContentPartPr>
              <p14:xfrm>
                <a:off x="2930823" y="1229870"/>
                <a:ext cx="160200" cy="457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E2CEFDF-B16E-ABB9-3D72-C059A0BA3B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22183" y="1221230"/>
                  <a:ext cx="1778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A74673F-E5DF-1ADD-D106-49BDF5A58084}"/>
                    </a:ext>
                  </a:extLst>
                </p14:cNvPr>
                <p14:cNvContentPartPr/>
                <p14:nvPr/>
              </p14:nvContentPartPr>
              <p14:xfrm>
                <a:off x="2872143" y="1468550"/>
                <a:ext cx="186120" cy="522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A74673F-E5DF-1ADD-D106-49BDF5A580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503" y="1459550"/>
                  <a:ext cx="203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D4A3A7A-0072-BED0-C13F-C0A2D94EF936}"/>
                    </a:ext>
                  </a:extLst>
                </p14:cNvPr>
                <p14:cNvContentPartPr/>
                <p14:nvPr/>
              </p14:nvContentPartPr>
              <p14:xfrm>
                <a:off x="3160143" y="1211870"/>
                <a:ext cx="57960" cy="5122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D4A3A7A-0072-BED0-C13F-C0A2D94EF9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51503" y="1203230"/>
                  <a:ext cx="756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EC181CA-2710-9CDE-EFB4-521C8F1AC0CC}"/>
                    </a:ext>
                  </a:extLst>
                </p14:cNvPr>
                <p14:cNvContentPartPr/>
                <p14:nvPr/>
              </p14:nvContentPartPr>
              <p14:xfrm>
                <a:off x="3319623" y="1470710"/>
                <a:ext cx="10440" cy="1580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EC181CA-2710-9CDE-EFB4-521C8F1AC0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10623" y="1461710"/>
                  <a:ext cx="28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36E01BB-3413-6221-C121-CE3C7BB5D56F}"/>
                    </a:ext>
                  </a:extLst>
                </p14:cNvPr>
                <p14:cNvContentPartPr/>
                <p14:nvPr/>
              </p14:nvContentPartPr>
              <p14:xfrm>
                <a:off x="3279663" y="1261910"/>
                <a:ext cx="360" cy="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36E01BB-3413-6221-C121-CE3C7BB5D5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0663" y="1253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9234B74-F30A-2059-67C9-253AA7483BE1}"/>
                    </a:ext>
                  </a:extLst>
                </p14:cNvPr>
                <p14:cNvContentPartPr/>
                <p14:nvPr/>
              </p14:nvContentPartPr>
              <p14:xfrm>
                <a:off x="3508263" y="1400870"/>
                <a:ext cx="16200" cy="3409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9234B74-F30A-2059-67C9-253AA7483B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99623" y="1391870"/>
                  <a:ext cx="33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35A5B5B-B1AC-C6A9-1FAC-2351CC316A30}"/>
                    </a:ext>
                  </a:extLst>
                </p14:cNvPr>
                <p14:cNvContentPartPr/>
                <p14:nvPr/>
              </p14:nvContentPartPr>
              <p14:xfrm>
                <a:off x="3492783" y="1262990"/>
                <a:ext cx="187560" cy="2091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35A5B5B-B1AC-C6A9-1FAC-2351CC316A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4143" y="1254350"/>
                  <a:ext cx="2052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A6A1C34-9873-D868-350B-532A79C7C533}"/>
              </a:ext>
            </a:extLst>
          </p:cNvPr>
          <p:cNvGrpSpPr/>
          <p:nvPr/>
        </p:nvGrpSpPr>
        <p:grpSpPr>
          <a:xfrm>
            <a:off x="7522625" y="2090090"/>
            <a:ext cx="314640" cy="347760"/>
            <a:chOff x="3202263" y="2047070"/>
            <a:chExt cx="31464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A9CAB76-618D-20EC-9CB6-D441DBF25C99}"/>
                    </a:ext>
                  </a:extLst>
                </p14:cNvPr>
                <p14:cNvContentPartPr/>
                <p14:nvPr/>
              </p14:nvContentPartPr>
              <p14:xfrm>
                <a:off x="3202263" y="2105390"/>
                <a:ext cx="159480" cy="1335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A9CAB76-618D-20EC-9CB6-D441DBF25C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93263" y="2096390"/>
                  <a:ext cx="177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863AF4D-C35A-37CA-B5C6-DB5B0BD0FF3E}"/>
                    </a:ext>
                  </a:extLst>
                </p14:cNvPr>
                <p14:cNvContentPartPr/>
                <p14:nvPr/>
              </p14:nvContentPartPr>
              <p14:xfrm>
                <a:off x="3429063" y="2047070"/>
                <a:ext cx="360" cy="198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863AF4D-C35A-37CA-B5C6-DB5B0BD0FF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20063" y="2038070"/>
                  <a:ext cx="1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8553A37-4C09-F4EE-0B96-BA5194725FD9}"/>
                    </a:ext>
                  </a:extLst>
                </p14:cNvPr>
                <p14:cNvContentPartPr/>
                <p14:nvPr/>
              </p14:nvContentPartPr>
              <p14:xfrm>
                <a:off x="3429063" y="2112230"/>
                <a:ext cx="87840" cy="640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8553A37-4C09-F4EE-0B96-BA5194725F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20063" y="2103590"/>
                  <a:ext cx="105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C297E88-1945-60C0-4822-927532D3CAE7}"/>
                    </a:ext>
                  </a:extLst>
                </p14:cNvPr>
                <p14:cNvContentPartPr/>
                <p14:nvPr/>
              </p14:nvContentPartPr>
              <p14:xfrm>
                <a:off x="3309543" y="2288990"/>
                <a:ext cx="168480" cy="270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C297E88-1945-60C0-4822-927532D3CAE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00543" y="2279990"/>
                  <a:ext cx="186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C3ED798-31D1-B524-203D-BC151A758213}"/>
                    </a:ext>
                  </a:extLst>
                </p14:cNvPr>
                <p14:cNvContentPartPr/>
                <p14:nvPr/>
              </p14:nvContentPartPr>
              <p14:xfrm>
                <a:off x="3359223" y="2325350"/>
                <a:ext cx="360" cy="680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C3ED798-31D1-B524-203D-BC151A7582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50223" y="2316710"/>
                  <a:ext cx="18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8E9500C-4D8B-B485-A850-03ABCAE0009F}"/>
                    </a:ext>
                  </a:extLst>
                </p14:cNvPr>
                <p14:cNvContentPartPr/>
                <p14:nvPr/>
              </p14:nvContentPartPr>
              <p14:xfrm>
                <a:off x="3429063" y="2325350"/>
                <a:ext cx="360" cy="471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8E9500C-4D8B-B485-A850-03ABCAE000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20063" y="2316710"/>
                  <a:ext cx="18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89540E9-0029-9A77-37D1-B854F3F937B9}"/>
                    </a:ext>
                  </a:extLst>
                </p14:cNvPr>
                <p14:cNvContentPartPr/>
                <p14:nvPr/>
              </p14:nvContentPartPr>
              <p14:xfrm>
                <a:off x="3319623" y="2373950"/>
                <a:ext cx="165960" cy="208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89540E9-0029-9A77-37D1-B854F3F937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10623" y="2365310"/>
                  <a:ext cx="183600" cy="38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AC2D80-B429-2C1A-C45C-9CEB132BDE0F}"/>
              </a:ext>
            </a:extLst>
          </p:cNvPr>
          <p:cNvSpPr/>
          <p:nvPr/>
        </p:nvSpPr>
        <p:spPr>
          <a:xfrm>
            <a:off x="9095697" y="195036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523C170-3033-D91B-9D3B-E02EDFF4C6F3}"/>
              </a:ext>
            </a:extLst>
          </p:cNvPr>
          <p:cNvSpPr/>
          <p:nvPr/>
        </p:nvSpPr>
        <p:spPr>
          <a:xfrm>
            <a:off x="10388920" y="195035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563AD99-FB7B-AC47-F33F-065282B8E0F4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 flipV="1">
            <a:off x="9781498" y="218549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4E6A79-83B0-915E-A58A-B2C777D28CB5}"/>
              </a:ext>
            </a:extLst>
          </p:cNvPr>
          <p:cNvSpPr/>
          <p:nvPr/>
        </p:nvSpPr>
        <p:spPr>
          <a:xfrm>
            <a:off x="10388919" y="102546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11A50BC-A59A-3CF2-A26D-3F177BBD309A}"/>
              </a:ext>
            </a:extLst>
          </p:cNvPr>
          <p:cNvCxnSpPr>
            <a:stCxn id="61" idx="2"/>
            <a:endCxn id="59" idx="0"/>
          </p:cNvCxnSpPr>
          <p:nvPr/>
        </p:nvCxnSpPr>
        <p:spPr>
          <a:xfrm>
            <a:off x="10731820" y="1495724"/>
            <a:ext cx="1" cy="454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F976C6-1E23-BD9D-9425-DC8F31651FA0}"/>
              </a:ext>
            </a:extLst>
          </p:cNvPr>
          <p:cNvCxnSpPr/>
          <p:nvPr/>
        </p:nvCxnSpPr>
        <p:spPr>
          <a:xfrm>
            <a:off x="10731818" y="551786"/>
            <a:ext cx="1" cy="454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0F4B18-CB8A-BDE6-5956-EE2DB69FE94A}"/>
              </a:ext>
            </a:extLst>
          </p:cNvPr>
          <p:cNvSpPr/>
          <p:nvPr/>
        </p:nvSpPr>
        <p:spPr>
          <a:xfrm>
            <a:off x="10388919" y="9274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A58F154-7652-4438-53F3-7AF0AF926846}"/>
              </a:ext>
            </a:extLst>
          </p:cNvPr>
          <p:cNvGrpSpPr/>
          <p:nvPr/>
        </p:nvGrpSpPr>
        <p:grpSpPr>
          <a:xfrm>
            <a:off x="9889263" y="2871830"/>
            <a:ext cx="303840" cy="1638720"/>
            <a:chOff x="9889263" y="2871830"/>
            <a:chExt cx="303840" cy="16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4C080244-7954-4022-B412-D51188B8F89E}"/>
                    </a:ext>
                  </a:extLst>
                </p14:cNvPr>
                <p14:cNvContentPartPr/>
                <p14:nvPr/>
              </p14:nvContentPartPr>
              <p14:xfrm>
                <a:off x="10037943" y="2871830"/>
                <a:ext cx="30960" cy="1371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4C080244-7954-4022-B412-D51188B8F89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29303" y="2863190"/>
                  <a:ext cx="48600" cy="13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57F3B99F-A6F2-2F32-3722-125E7B751733}"/>
                    </a:ext>
                  </a:extLst>
                </p14:cNvPr>
                <p14:cNvContentPartPr/>
                <p14:nvPr/>
              </p14:nvContentPartPr>
              <p14:xfrm>
                <a:off x="9889263" y="4163870"/>
                <a:ext cx="303840" cy="3466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57F3B99F-A6F2-2F32-3722-125E7B75173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80623" y="4155230"/>
                  <a:ext cx="3214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9A5892B-88DE-31D7-F823-DE3BE17F3428}"/>
              </a:ext>
            </a:extLst>
          </p:cNvPr>
          <p:cNvGrpSpPr/>
          <p:nvPr/>
        </p:nvGrpSpPr>
        <p:grpSpPr>
          <a:xfrm>
            <a:off x="8915103" y="3219590"/>
            <a:ext cx="904320" cy="640440"/>
            <a:chOff x="8915103" y="3219590"/>
            <a:chExt cx="904320" cy="6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93A7DF8-4D54-1A8C-C7F1-A5511CD4DB28}"/>
                    </a:ext>
                  </a:extLst>
                </p14:cNvPr>
                <p14:cNvContentPartPr/>
                <p14:nvPr/>
              </p14:nvContentPartPr>
              <p14:xfrm>
                <a:off x="9063063" y="3251990"/>
                <a:ext cx="140760" cy="5029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93A7DF8-4D54-1A8C-C7F1-A5511CD4DB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54423" y="3243350"/>
                  <a:ext cx="15840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BEA7169-BFF5-D9B5-1194-D0B12CCE69D6}"/>
                    </a:ext>
                  </a:extLst>
                </p14:cNvPr>
                <p14:cNvContentPartPr/>
                <p14:nvPr/>
              </p14:nvContentPartPr>
              <p14:xfrm>
                <a:off x="8915103" y="3537830"/>
                <a:ext cx="249120" cy="309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BEA7169-BFF5-D9B5-1194-D0B12CCE69D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06103" y="3529190"/>
                  <a:ext cx="266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69986A61-F61C-487F-5421-6A5C28C13AC9}"/>
                    </a:ext>
                  </a:extLst>
                </p14:cNvPr>
                <p14:cNvContentPartPr/>
                <p14:nvPr/>
              </p14:nvContentPartPr>
              <p14:xfrm>
                <a:off x="9332703" y="3219590"/>
                <a:ext cx="360" cy="5382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69986A61-F61C-487F-5421-6A5C28C13AC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23703" y="3210950"/>
                  <a:ext cx="180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B4C41EAC-61DF-EDED-3205-A53099462D8B}"/>
                    </a:ext>
                  </a:extLst>
                </p14:cNvPr>
                <p14:cNvContentPartPr/>
                <p14:nvPr/>
              </p14:nvContentPartPr>
              <p14:xfrm>
                <a:off x="9501543" y="3518390"/>
                <a:ext cx="47160" cy="3002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B4C41EAC-61DF-EDED-3205-A53099462D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92903" y="3509390"/>
                  <a:ext cx="64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5083191C-6178-308E-49D0-CC2079B7A9EE}"/>
                    </a:ext>
                  </a:extLst>
                </p14:cNvPr>
                <p14:cNvContentPartPr/>
                <p14:nvPr/>
              </p14:nvContentPartPr>
              <p14:xfrm>
                <a:off x="9482103" y="3438110"/>
                <a:ext cx="360" cy="3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5083191C-6178-308E-49D0-CC2079B7A9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73103" y="3429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FE551B2-2B12-77A4-6FA6-E8C4949760A4}"/>
                    </a:ext>
                  </a:extLst>
                </p14:cNvPr>
                <p14:cNvContentPartPr/>
                <p14:nvPr/>
              </p14:nvContentPartPr>
              <p14:xfrm>
                <a:off x="9650943" y="3497870"/>
                <a:ext cx="51840" cy="3621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FE551B2-2B12-77A4-6FA6-E8C4949760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42303" y="3489230"/>
                  <a:ext cx="694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2ADD834A-468D-F7B7-6F07-6241923ECDC2}"/>
                    </a:ext>
                  </a:extLst>
                </p14:cNvPr>
                <p14:cNvContentPartPr/>
                <p14:nvPr/>
              </p14:nvContentPartPr>
              <p14:xfrm>
                <a:off x="9660303" y="3416510"/>
                <a:ext cx="159120" cy="1720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2ADD834A-468D-F7B7-6F07-6241923ECD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51663" y="3407870"/>
                  <a:ext cx="17676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7507D1F-F851-2900-7C25-DBDCAF397821}"/>
              </a:ext>
            </a:extLst>
          </p:cNvPr>
          <p:cNvGrpSpPr/>
          <p:nvPr/>
        </p:nvGrpSpPr>
        <p:grpSpPr>
          <a:xfrm>
            <a:off x="10237023" y="3209870"/>
            <a:ext cx="557640" cy="644760"/>
            <a:chOff x="10237023" y="3209870"/>
            <a:chExt cx="55764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55B8D5D3-5888-1D96-AA0F-3E2636F92FE2}"/>
                    </a:ext>
                  </a:extLst>
                </p14:cNvPr>
                <p14:cNvContentPartPr/>
                <p14:nvPr/>
              </p14:nvContentPartPr>
              <p14:xfrm>
                <a:off x="10336743" y="3325070"/>
                <a:ext cx="99720" cy="442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55B8D5D3-5888-1D96-AA0F-3E2636F92F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28103" y="3316430"/>
                  <a:ext cx="117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98EC9585-AA10-3DD0-D763-0CF22B8CAA73}"/>
                    </a:ext>
                  </a:extLst>
                </p14:cNvPr>
                <p14:cNvContentPartPr/>
                <p14:nvPr/>
              </p14:nvContentPartPr>
              <p14:xfrm>
                <a:off x="10326663" y="3358910"/>
                <a:ext cx="163440" cy="1634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98EC9585-AA10-3DD0-D763-0CF22B8CAA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17663" y="3349910"/>
                  <a:ext cx="181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1909117-9414-8659-A515-E0464DBAADF6}"/>
                    </a:ext>
                  </a:extLst>
                </p14:cNvPr>
                <p14:cNvContentPartPr/>
                <p14:nvPr/>
              </p14:nvContentPartPr>
              <p14:xfrm>
                <a:off x="10237023" y="3518030"/>
                <a:ext cx="383400" cy="799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1909117-9414-8659-A515-E0464DBAAD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28023" y="3509390"/>
                  <a:ext cx="401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464310AE-959C-2048-E50E-19A98076FADF}"/>
                    </a:ext>
                  </a:extLst>
                </p14:cNvPr>
                <p14:cNvContentPartPr/>
                <p14:nvPr/>
              </p14:nvContentPartPr>
              <p14:xfrm>
                <a:off x="10476063" y="3557630"/>
                <a:ext cx="7920" cy="2278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464310AE-959C-2048-E50E-19A98076FA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67063" y="3548990"/>
                  <a:ext cx="25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1F0D0EF-64D8-F9E2-7B60-91A9C9F68CED}"/>
                    </a:ext>
                  </a:extLst>
                </p14:cNvPr>
                <p14:cNvContentPartPr/>
                <p14:nvPr/>
              </p14:nvContentPartPr>
              <p14:xfrm>
                <a:off x="10744263" y="3209870"/>
                <a:ext cx="50400" cy="6447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1F0D0EF-64D8-F9E2-7B60-91A9C9F68C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35263" y="3201230"/>
                  <a:ext cx="68040" cy="66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319C175-857F-EDE9-AD43-744B04293D16}"/>
              </a:ext>
            </a:extLst>
          </p:cNvPr>
          <p:cNvGrpSpPr/>
          <p:nvPr/>
        </p:nvGrpSpPr>
        <p:grpSpPr>
          <a:xfrm>
            <a:off x="8969103" y="5068550"/>
            <a:ext cx="1587240" cy="807840"/>
            <a:chOff x="8969103" y="5068550"/>
            <a:chExt cx="158724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B4C454A6-C1B5-D7D7-9226-436AC5DDF113}"/>
                    </a:ext>
                  </a:extLst>
                </p14:cNvPr>
                <p14:cNvContentPartPr/>
                <p14:nvPr/>
              </p14:nvContentPartPr>
              <p14:xfrm>
                <a:off x="8969103" y="5080430"/>
                <a:ext cx="464400" cy="7617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B4C454A6-C1B5-D7D7-9226-436AC5DDF1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51463" y="5062430"/>
                  <a:ext cx="50004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86EB3BF-F429-82EE-E85F-B9D82076ABF2}"/>
                    </a:ext>
                  </a:extLst>
                </p14:cNvPr>
                <p14:cNvContentPartPr/>
                <p14:nvPr/>
              </p14:nvContentPartPr>
              <p14:xfrm>
                <a:off x="9581103" y="5077910"/>
                <a:ext cx="392040" cy="403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86EB3BF-F429-82EE-E85F-B9D82076AB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63463" y="5060270"/>
                  <a:ext cx="427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F41AC6E-32CB-6275-0446-84E474B0E35D}"/>
                    </a:ext>
                  </a:extLst>
                </p14:cNvPr>
                <p14:cNvContentPartPr/>
                <p14:nvPr/>
              </p14:nvContentPartPr>
              <p14:xfrm>
                <a:off x="9789543" y="5108510"/>
                <a:ext cx="34200" cy="7678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F41AC6E-32CB-6275-0446-84E474B0E3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71903" y="5090510"/>
                  <a:ext cx="6984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56AA8E4-AC16-2F1D-E0FD-0C8595EA34C0}"/>
                    </a:ext>
                  </a:extLst>
                </p14:cNvPr>
                <p14:cNvContentPartPr/>
                <p14:nvPr/>
              </p14:nvContentPartPr>
              <p14:xfrm>
                <a:off x="10166823" y="5068550"/>
                <a:ext cx="389520" cy="7869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56AA8E4-AC16-2F1D-E0FD-0C8595EA34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49183" y="5050550"/>
                  <a:ext cx="425160" cy="82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AC23D37-4838-31A9-55F5-46E1D07000F2}"/>
              </a:ext>
            </a:extLst>
          </p:cNvPr>
          <p:cNvGrpSpPr/>
          <p:nvPr/>
        </p:nvGrpSpPr>
        <p:grpSpPr>
          <a:xfrm>
            <a:off x="10823463" y="5077190"/>
            <a:ext cx="250560" cy="921240"/>
            <a:chOff x="10823463" y="5077190"/>
            <a:chExt cx="250560" cy="92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A5D6E26-1E84-4785-BC52-2F7D66ECFB95}"/>
                    </a:ext>
                  </a:extLst>
                </p14:cNvPr>
                <p14:cNvContentPartPr/>
                <p14:nvPr/>
              </p14:nvContentPartPr>
              <p14:xfrm>
                <a:off x="10833543" y="5088710"/>
                <a:ext cx="123480" cy="9097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A5D6E26-1E84-4785-BC52-2F7D66ECFB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15903" y="5070710"/>
                  <a:ext cx="15912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108F8159-B7D1-2D4E-9935-26058729A8DA}"/>
                    </a:ext>
                  </a:extLst>
                </p14:cNvPr>
                <p14:cNvContentPartPr/>
                <p14:nvPr/>
              </p14:nvContentPartPr>
              <p14:xfrm>
                <a:off x="10823463" y="5077190"/>
                <a:ext cx="250560" cy="3992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108F8159-B7D1-2D4E-9935-26058729A8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05823" y="5059550"/>
                  <a:ext cx="28620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2E64CD3E-EA57-EF15-44D7-DB64B06F7EEE}"/>
                  </a:ext>
                </a:extLst>
              </p14:cNvPr>
              <p14:cNvContentPartPr/>
              <p14:nvPr/>
            </p14:nvContentPartPr>
            <p14:xfrm>
              <a:off x="7066143" y="5387870"/>
              <a:ext cx="1334880" cy="3888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2E64CD3E-EA57-EF15-44D7-DB64B06F7EE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57503" y="5378870"/>
                <a:ext cx="13525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861B7BB0-7082-ED0E-8764-B4D99507A1C4}"/>
                  </a:ext>
                </a:extLst>
              </p14:cNvPr>
              <p14:cNvContentPartPr/>
              <p14:nvPr/>
            </p14:nvContentPartPr>
            <p14:xfrm>
              <a:off x="6803703" y="5247470"/>
              <a:ext cx="348480" cy="45396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861B7BB0-7082-ED0E-8764-B4D99507A1C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95063" y="5238830"/>
                <a:ext cx="366120" cy="47160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E39E9D8B-8484-8FA2-CB3D-0EF2083F90E9}"/>
              </a:ext>
            </a:extLst>
          </p:cNvPr>
          <p:cNvSpPr txBox="1"/>
          <p:nvPr/>
        </p:nvSpPr>
        <p:spPr>
          <a:xfrm>
            <a:off x="3805133" y="5153752"/>
            <a:ext cx="282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모든 삽입되는 노드들에 대해서 동일한 과정 반복</a:t>
            </a:r>
          </a:p>
        </p:txBody>
      </p:sp>
    </p:spTree>
    <p:extLst>
      <p:ext uri="{BB962C8B-B14F-4D97-AF65-F5344CB8AC3E}">
        <p14:creationId xmlns:p14="http://schemas.microsoft.com/office/powerpoint/2010/main" val="233263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011D6-DF0B-28A1-E901-6044BDDCF512}"/>
              </a:ext>
            </a:extLst>
          </p:cNvPr>
          <p:cNvSpPr txBox="1"/>
          <p:nvPr/>
        </p:nvSpPr>
        <p:spPr>
          <a:xfrm>
            <a:off x="0" y="129923"/>
            <a:ext cx="132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Create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313024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15470E-535F-195A-6A24-8897DDEBD8A6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604363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635725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634637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634636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637904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93112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22217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22217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22217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222170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58706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5860874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5860873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313024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523518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524609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634635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083843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092551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10343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129562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125205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31934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4305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556471" y="5281748"/>
            <a:ext cx="75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/>
          <p:nvPr/>
        </p:nvCxnSpPr>
        <p:spPr>
          <a:xfrm flipV="1">
            <a:off x="7957461" y="5275459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42976-49D5-8559-CFAA-5D85BEFE0F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7971" y="5275459"/>
            <a:ext cx="1962699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09319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230006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579338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91C17D-A5E3-3DB2-DB67-8C9C4A0283B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895994" y="4267686"/>
            <a:ext cx="1964880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499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0411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359D2FC-5540-2AF3-11A1-DFD351D2A18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92186" y="3237661"/>
            <a:ext cx="1968687" cy="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323705" y="2239565"/>
            <a:ext cx="1898465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961860" y="2266172"/>
            <a:ext cx="7167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46674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347653" y="1240540"/>
            <a:ext cx="9777552" cy="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27185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57541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2121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76859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889443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464021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57324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58140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58466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210302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203773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8894437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95304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98080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95591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97931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98841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452057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444583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467984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477090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321480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840" y="5129057"/>
                <a:ext cx="709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24200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00" y="4117097"/>
                <a:ext cx="2941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83240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600" y="3115937"/>
                <a:ext cx="35208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179640" y="205501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00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360" y="204637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147960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61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96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681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488CA021-9143-1BC3-DB41-72FB27BAA30D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08E76-D6FA-DE98-A97A-475B1ADE61EA}"/>
              </a:ext>
            </a:extLst>
          </p:cNvPr>
          <p:cNvSpPr txBox="1"/>
          <p:nvPr/>
        </p:nvSpPr>
        <p:spPr>
          <a:xfrm>
            <a:off x="0" y="129923"/>
            <a:ext cx="132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Search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F90FD-D60E-4E8C-3D12-9A71A2BB6466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37C5A-A58A-A492-C647-300F67EF09EF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B2EE4-29B2-7E08-2D03-ECBE8DF8C938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015741-260A-2DD8-7ED7-BE3189D7FC47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0B32B1-5FE8-A24F-498B-956B009CC29C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B68CF4-89F1-BE1F-2B38-86327DC84559}"/>
              </a:ext>
            </a:extLst>
          </p:cNvPr>
          <p:cNvSpPr/>
          <p:nvPr/>
        </p:nvSpPr>
        <p:spPr>
          <a:xfrm>
            <a:off x="7313024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97A2B-983B-C5F8-F3ED-11DD79FB60E5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19B192-27F9-E8EF-EBC8-9741AA9B8370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1A09A-773C-613B-A1AF-78D8C7EB3A28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1B6B1C3-9757-F5FE-6FBC-7BF1A5D8C83D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1B6B1C3-9757-F5FE-6FBC-7BF1A5D8C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126931-2B8A-6563-3E22-21A34EDC9EC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8D5E2F-4956-C702-B3D1-E4689CB16D82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3355C8-A587-9F2B-FD0B-F2C73BF747CB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ACDE63-C733-7CFD-ACC9-3F670D80BB71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481E39-86BD-D11B-961A-F51BBC787CD7}"/>
              </a:ext>
            </a:extLst>
          </p:cNvPr>
          <p:cNvCxnSpPr>
            <a:cxnSpLocks/>
          </p:cNvCxnSpPr>
          <p:nvPr/>
        </p:nvCxnSpPr>
        <p:spPr>
          <a:xfrm>
            <a:off x="6604363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4A0CBC-D506-7025-82CD-8B091FD056EF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D1ADE84-0E8C-A24A-D9A0-FC31CD56250E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346963-7288-8AED-20C6-BC23FC5A77B9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9F1624-F18D-9CFF-248D-CCBE74594603}"/>
              </a:ext>
            </a:extLst>
          </p:cNvPr>
          <p:cNvSpPr/>
          <p:nvPr/>
        </p:nvSpPr>
        <p:spPr>
          <a:xfrm>
            <a:off x="635725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035DA8-3B10-61B9-00A8-21245A1C93AD}"/>
              </a:ext>
            </a:extLst>
          </p:cNvPr>
          <p:cNvSpPr/>
          <p:nvPr/>
        </p:nvSpPr>
        <p:spPr>
          <a:xfrm>
            <a:off x="634637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0D0A29-B1C8-C029-50BB-8F0127A1B496}"/>
              </a:ext>
            </a:extLst>
          </p:cNvPr>
          <p:cNvSpPr/>
          <p:nvPr/>
        </p:nvSpPr>
        <p:spPr>
          <a:xfrm>
            <a:off x="634636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83895A-20EE-BAB4-0632-A203EEBA7943}"/>
              </a:ext>
            </a:extLst>
          </p:cNvPr>
          <p:cNvSpPr/>
          <p:nvPr/>
        </p:nvSpPr>
        <p:spPr>
          <a:xfrm>
            <a:off x="637904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0CCFE7-8CF8-D600-F892-7828AF6E176C}"/>
              </a:ext>
            </a:extLst>
          </p:cNvPr>
          <p:cNvSpPr/>
          <p:nvPr/>
        </p:nvSpPr>
        <p:spPr>
          <a:xfrm>
            <a:off x="193112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094E1A-F5AF-CAF5-3548-8C6A99F91521}"/>
              </a:ext>
            </a:extLst>
          </p:cNvPr>
          <p:cNvSpPr/>
          <p:nvPr/>
        </p:nvSpPr>
        <p:spPr>
          <a:xfrm>
            <a:off x="322217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8ADBAF-350D-7708-8E90-38EEAA36298C}"/>
              </a:ext>
            </a:extLst>
          </p:cNvPr>
          <p:cNvSpPr/>
          <p:nvPr/>
        </p:nvSpPr>
        <p:spPr>
          <a:xfrm>
            <a:off x="322217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F9A412-1799-3D64-9100-0B082A3A3F4A}"/>
              </a:ext>
            </a:extLst>
          </p:cNvPr>
          <p:cNvSpPr/>
          <p:nvPr/>
        </p:nvSpPr>
        <p:spPr>
          <a:xfrm>
            <a:off x="322217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13536D-7334-37A0-0678-10D69F805155}"/>
              </a:ext>
            </a:extLst>
          </p:cNvPr>
          <p:cNvSpPr/>
          <p:nvPr/>
        </p:nvSpPr>
        <p:spPr>
          <a:xfrm>
            <a:off x="3222170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A47B82-540C-FF99-FC94-663F92CCA362}"/>
              </a:ext>
            </a:extLst>
          </p:cNvPr>
          <p:cNvSpPr/>
          <p:nvPr/>
        </p:nvSpPr>
        <p:spPr>
          <a:xfrm>
            <a:off x="58706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21755F-4E97-4E03-D86F-F5CDE4E80B06}"/>
              </a:ext>
            </a:extLst>
          </p:cNvPr>
          <p:cNvSpPr/>
          <p:nvPr/>
        </p:nvSpPr>
        <p:spPr>
          <a:xfrm>
            <a:off x="5860874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936915-10AE-1404-2C14-6B007D3CF421}"/>
              </a:ext>
            </a:extLst>
          </p:cNvPr>
          <p:cNvSpPr/>
          <p:nvPr/>
        </p:nvSpPr>
        <p:spPr>
          <a:xfrm>
            <a:off x="5860873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004E6EF-0915-4AC4-ADB6-96E5C2E6FB5D}"/>
              </a:ext>
            </a:extLst>
          </p:cNvPr>
          <p:cNvSpPr/>
          <p:nvPr/>
        </p:nvSpPr>
        <p:spPr>
          <a:xfrm>
            <a:off x="7313024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A73141-CBBC-71FD-B1A5-61EFE1C43DB7}"/>
              </a:ext>
            </a:extLst>
          </p:cNvPr>
          <p:cNvSpPr/>
          <p:nvPr/>
        </p:nvSpPr>
        <p:spPr>
          <a:xfrm>
            <a:off x="8523518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CC3BD6-8BF2-DCC4-333B-E5A1B0E5F4F8}"/>
              </a:ext>
            </a:extLst>
          </p:cNvPr>
          <p:cNvSpPr/>
          <p:nvPr/>
        </p:nvSpPr>
        <p:spPr>
          <a:xfrm>
            <a:off x="8524609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824A41-C09E-94C7-116C-903FDC3B1C5F}"/>
              </a:ext>
            </a:extLst>
          </p:cNvPr>
          <p:cNvSpPr/>
          <p:nvPr/>
        </p:nvSpPr>
        <p:spPr>
          <a:xfrm>
            <a:off x="634635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169E1D-66B0-B655-78AC-DE2C9899FFD0}"/>
              </a:ext>
            </a:extLst>
          </p:cNvPr>
          <p:cNvSpPr/>
          <p:nvPr/>
        </p:nvSpPr>
        <p:spPr>
          <a:xfrm>
            <a:off x="11083843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97C0C4-CD40-C15C-74C0-95D0D66ADEC3}"/>
              </a:ext>
            </a:extLst>
          </p:cNvPr>
          <p:cNvSpPr/>
          <p:nvPr/>
        </p:nvSpPr>
        <p:spPr>
          <a:xfrm>
            <a:off x="11092551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F0FA2B-8202-232C-3FAA-32F0F0630134}"/>
              </a:ext>
            </a:extLst>
          </p:cNvPr>
          <p:cNvSpPr/>
          <p:nvPr/>
        </p:nvSpPr>
        <p:spPr>
          <a:xfrm>
            <a:off x="1110343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5B9B3A-9A4E-EA82-859A-44C8CACD03A4}"/>
              </a:ext>
            </a:extLst>
          </p:cNvPr>
          <p:cNvSpPr/>
          <p:nvPr/>
        </p:nvSpPr>
        <p:spPr>
          <a:xfrm>
            <a:off x="11129562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BEB8C6-B1FF-1912-80E1-EC22C3D57425}"/>
              </a:ext>
            </a:extLst>
          </p:cNvPr>
          <p:cNvSpPr/>
          <p:nvPr/>
        </p:nvSpPr>
        <p:spPr>
          <a:xfrm>
            <a:off x="11125205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0D49AAA-41CC-E207-F8DF-6B361C19E1A5}"/>
              </a:ext>
            </a:extLst>
          </p:cNvPr>
          <p:cNvCxnSpPr/>
          <p:nvPr/>
        </p:nvCxnSpPr>
        <p:spPr>
          <a:xfrm flipV="1">
            <a:off x="131934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2C7E9E0-8DF1-067D-A0A4-1D9A17E8736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64305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0D6376A-B0A6-7CF4-5835-869E35BC2D7E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6556471" y="5281748"/>
            <a:ext cx="75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52ED5E1-2A21-5353-6824-D18794A84512}"/>
              </a:ext>
            </a:extLst>
          </p:cNvPr>
          <p:cNvCxnSpPr/>
          <p:nvPr/>
        </p:nvCxnSpPr>
        <p:spPr>
          <a:xfrm flipV="1">
            <a:off x="7957461" y="5275459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D65A375-2E24-ACF8-5543-8FC7823E72F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907971" y="5275459"/>
            <a:ext cx="1962699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5FA4605-BC63-DBF9-A421-CC3D20C4A5B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209319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BACC0E8-DBB2-440C-D084-839E872E4FAF}"/>
              </a:ext>
            </a:extLst>
          </p:cNvPr>
          <p:cNvCxnSpPr>
            <a:cxnSpLocks/>
          </p:cNvCxnSpPr>
          <p:nvPr/>
        </p:nvCxnSpPr>
        <p:spPr>
          <a:xfrm>
            <a:off x="9230006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AB0F6AD-2E03-B538-22A1-AC3BE94CA36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6579338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C39C2F6-2C3F-A94B-5314-BBCA72E55FA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895994" y="4267686"/>
            <a:ext cx="1964880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56FB1F5-0457-6871-509C-96764E39A913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31499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8079F27-849D-6588-06C4-4315AF1D452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30411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907A736-CA88-0E8E-4270-AB6AE6125F2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92186" y="3237661"/>
            <a:ext cx="1968687" cy="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DA8D25F-EDEA-87DE-6EBF-A4213694BBFF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1323705" y="2239565"/>
            <a:ext cx="1898465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E82857E-4FD0-BB40-4091-31B0597915C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961860" y="2266172"/>
            <a:ext cx="7167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9F2AE30-FC63-8B6D-1D0A-E8CE12376B79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546674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792064-5DA3-1134-9D41-5DBCA45EE9E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47653" y="1240540"/>
            <a:ext cx="9777552" cy="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994C449-A447-D76A-B007-5DD34259F274}"/>
              </a:ext>
            </a:extLst>
          </p:cNvPr>
          <p:cNvCxnSpPr>
            <a:stCxn id="30" idx="2"/>
            <a:endCxn id="9" idx="0"/>
          </p:cNvCxnSpPr>
          <p:nvPr/>
        </p:nvCxnSpPr>
        <p:spPr>
          <a:xfrm flipH="1">
            <a:off x="227185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323B70-922D-2E0B-11AD-09BE7086B587}"/>
              </a:ext>
            </a:extLst>
          </p:cNvPr>
          <p:cNvCxnSpPr/>
          <p:nvPr/>
        </p:nvCxnSpPr>
        <p:spPr>
          <a:xfrm flipH="1">
            <a:off x="357541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317057-ED89-CFA3-0E7A-CA5E19986028}"/>
              </a:ext>
            </a:extLst>
          </p:cNvPr>
          <p:cNvCxnSpPr/>
          <p:nvPr/>
        </p:nvCxnSpPr>
        <p:spPr>
          <a:xfrm flipH="1">
            <a:off x="62121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9D12C2A-1E3C-053C-E53A-3CBC95C7EF5D}"/>
              </a:ext>
            </a:extLst>
          </p:cNvPr>
          <p:cNvCxnSpPr/>
          <p:nvPr/>
        </p:nvCxnSpPr>
        <p:spPr>
          <a:xfrm flipH="1">
            <a:off x="76859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9D8D7C0-734D-FC1B-1AC5-9E0ADB6B6777}"/>
              </a:ext>
            </a:extLst>
          </p:cNvPr>
          <p:cNvCxnSpPr/>
          <p:nvPr/>
        </p:nvCxnSpPr>
        <p:spPr>
          <a:xfrm flipH="1">
            <a:off x="889443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5BC25A3-6CFB-7877-8090-7543A1BFEDA0}"/>
              </a:ext>
            </a:extLst>
          </p:cNvPr>
          <p:cNvCxnSpPr/>
          <p:nvPr/>
        </p:nvCxnSpPr>
        <p:spPr>
          <a:xfrm flipH="1">
            <a:off x="11464021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DD7A6A5-17CE-A56C-7AD5-7D59F270ACB9}"/>
              </a:ext>
            </a:extLst>
          </p:cNvPr>
          <p:cNvCxnSpPr/>
          <p:nvPr/>
        </p:nvCxnSpPr>
        <p:spPr>
          <a:xfrm flipH="1">
            <a:off x="357324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DE82A24-D63F-3C53-8992-BBAD4AA5A1DA}"/>
              </a:ext>
            </a:extLst>
          </p:cNvPr>
          <p:cNvCxnSpPr/>
          <p:nvPr/>
        </p:nvCxnSpPr>
        <p:spPr>
          <a:xfrm flipH="1">
            <a:off x="358140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6B75DE9-7942-DA0B-AA3E-EADCEE6ABA47}"/>
              </a:ext>
            </a:extLst>
          </p:cNvPr>
          <p:cNvCxnSpPr/>
          <p:nvPr/>
        </p:nvCxnSpPr>
        <p:spPr>
          <a:xfrm flipH="1">
            <a:off x="358466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45A0189-2D8F-E903-7597-A9C5C50C1775}"/>
              </a:ext>
            </a:extLst>
          </p:cNvPr>
          <p:cNvCxnSpPr/>
          <p:nvPr/>
        </p:nvCxnSpPr>
        <p:spPr>
          <a:xfrm flipH="1">
            <a:off x="6210302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C56F916-C994-4EAE-CE0D-7B816BF96B83}"/>
              </a:ext>
            </a:extLst>
          </p:cNvPr>
          <p:cNvCxnSpPr/>
          <p:nvPr/>
        </p:nvCxnSpPr>
        <p:spPr>
          <a:xfrm flipH="1">
            <a:off x="6203773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E23A5F9-1E5A-8AC0-109C-10376712DB3A}"/>
              </a:ext>
            </a:extLst>
          </p:cNvPr>
          <p:cNvCxnSpPr/>
          <p:nvPr/>
        </p:nvCxnSpPr>
        <p:spPr>
          <a:xfrm flipH="1">
            <a:off x="8894437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6BC8AC4-AA7F-109C-F8A4-54F59B4BD888}"/>
              </a:ext>
            </a:extLst>
          </p:cNvPr>
          <p:cNvCxnSpPr/>
          <p:nvPr/>
        </p:nvCxnSpPr>
        <p:spPr>
          <a:xfrm flipH="1">
            <a:off x="95304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7B292C5-E3B1-5554-49E2-521611A04F01}"/>
              </a:ext>
            </a:extLst>
          </p:cNvPr>
          <p:cNvCxnSpPr/>
          <p:nvPr/>
        </p:nvCxnSpPr>
        <p:spPr>
          <a:xfrm flipH="1">
            <a:off x="98080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525F11C-2250-080F-8AEB-35A3D37B33D7}"/>
              </a:ext>
            </a:extLst>
          </p:cNvPr>
          <p:cNvCxnSpPr/>
          <p:nvPr/>
        </p:nvCxnSpPr>
        <p:spPr>
          <a:xfrm flipH="1">
            <a:off x="95591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B61E701-CB65-1613-B86D-E96D1334E187}"/>
              </a:ext>
            </a:extLst>
          </p:cNvPr>
          <p:cNvCxnSpPr/>
          <p:nvPr/>
        </p:nvCxnSpPr>
        <p:spPr>
          <a:xfrm flipH="1">
            <a:off x="97931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2681C8C-9D42-45CB-C6D4-FE0DF88EA528}"/>
              </a:ext>
            </a:extLst>
          </p:cNvPr>
          <p:cNvCxnSpPr/>
          <p:nvPr/>
        </p:nvCxnSpPr>
        <p:spPr>
          <a:xfrm flipH="1">
            <a:off x="98841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9BA05D4-A11A-E67C-957D-27B0EA398CB9}"/>
              </a:ext>
            </a:extLst>
          </p:cNvPr>
          <p:cNvCxnSpPr/>
          <p:nvPr/>
        </p:nvCxnSpPr>
        <p:spPr>
          <a:xfrm flipH="1">
            <a:off x="11452057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FA571F8-E747-8057-BC66-565422B521F3}"/>
              </a:ext>
            </a:extLst>
          </p:cNvPr>
          <p:cNvCxnSpPr/>
          <p:nvPr/>
        </p:nvCxnSpPr>
        <p:spPr>
          <a:xfrm flipH="1">
            <a:off x="11444583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48257E8-8EF1-A5A2-EA4C-70CF72FA660D}"/>
              </a:ext>
            </a:extLst>
          </p:cNvPr>
          <p:cNvCxnSpPr/>
          <p:nvPr/>
        </p:nvCxnSpPr>
        <p:spPr>
          <a:xfrm flipH="1">
            <a:off x="11467984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5A1188D-12E5-79DB-F131-86E31929FC0E}"/>
              </a:ext>
            </a:extLst>
          </p:cNvPr>
          <p:cNvCxnSpPr/>
          <p:nvPr/>
        </p:nvCxnSpPr>
        <p:spPr>
          <a:xfrm flipH="1">
            <a:off x="11477090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D99A5742-2E6B-BED2-1225-809384ADA597}"/>
                  </a:ext>
                </a:extLst>
              </p14:cNvPr>
              <p14:cNvContentPartPr/>
              <p14:nvPr/>
            </p14:nvContentPartPr>
            <p14:xfrm>
              <a:off x="321480" y="5137697"/>
              <a:ext cx="53280" cy="40752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D99A5742-2E6B-BED2-1225-809384ADA5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840" y="5129057"/>
                <a:ext cx="709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4F3A4FF1-3075-1C6A-FC0B-6BE7B056C9D5}"/>
                  </a:ext>
                </a:extLst>
              </p14:cNvPr>
              <p14:cNvContentPartPr/>
              <p14:nvPr/>
            </p14:nvContentPartPr>
            <p14:xfrm>
              <a:off x="124200" y="4126097"/>
              <a:ext cx="276480" cy="32832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4F3A4FF1-3075-1C6A-FC0B-6BE7B056C9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00" y="4117097"/>
                <a:ext cx="2941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B82FBC07-96D5-AF0F-48A6-EBFE8BE3A695}"/>
                  </a:ext>
                </a:extLst>
              </p14:cNvPr>
              <p14:cNvContentPartPr/>
              <p14:nvPr/>
            </p14:nvContentPartPr>
            <p14:xfrm>
              <a:off x="183240" y="3124577"/>
              <a:ext cx="334440" cy="33516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B82FBC07-96D5-AF0F-48A6-EBFE8BE3A6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600" y="3115937"/>
                <a:ext cx="35208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그룹 86">
            <a:extLst>
              <a:ext uri="{FF2B5EF4-FFF2-40B4-BE49-F238E27FC236}">
                <a16:creationId xmlns:a16="http://schemas.microsoft.com/office/drawing/2014/main" id="{30EB629A-2648-F3EB-91B6-6B54AE5DF0A0}"/>
              </a:ext>
            </a:extLst>
          </p:cNvPr>
          <p:cNvGrpSpPr/>
          <p:nvPr/>
        </p:nvGrpSpPr>
        <p:grpSpPr>
          <a:xfrm>
            <a:off x="179640" y="205501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8524683E-1490-7C81-F87F-228C3FC0DFE1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8524683E-1490-7C81-F87F-228C3FC0DF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00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B4D1CF7-8479-1CD2-7618-81C12ACBDDD8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B4D1CF7-8479-1CD2-7618-81C12ACBDD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360" y="204637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1F6E4E4-77BF-F1DB-F0E7-C4F98AF9BB14}"/>
              </a:ext>
            </a:extLst>
          </p:cNvPr>
          <p:cNvGrpSpPr/>
          <p:nvPr/>
        </p:nvGrpSpPr>
        <p:grpSpPr>
          <a:xfrm>
            <a:off x="147960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69BC519C-F9EB-F08C-0638-79BB848C1973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69BC519C-F9EB-F08C-0638-79BB848C19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61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6406FB8-98C8-E3FE-113D-6B41D566746B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6406FB8-98C8-E3FE-113D-6B41D5667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96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E0D6720-8BED-8585-CCCF-8D6C3EE88D56}"/>
              </a:ext>
            </a:extLst>
          </p:cNvPr>
          <p:cNvSpPr txBox="1"/>
          <p:nvPr/>
        </p:nvSpPr>
        <p:spPr>
          <a:xfrm>
            <a:off x="2227767" y="262663"/>
            <a:ext cx="118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find 7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C21BF2-2451-62D0-527C-529D53C3E43F}"/>
              </a:ext>
            </a:extLst>
          </p:cNvPr>
          <p:cNvGrpSpPr/>
          <p:nvPr/>
        </p:nvGrpSpPr>
        <p:grpSpPr>
          <a:xfrm>
            <a:off x="1384560" y="973577"/>
            <a:ext cx="9374760" cy="284400"/>
            <a:chOff x="1384560" y="973577"/>
            <a:chExt cx="937476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1B09EEA4-51EE-2C86-1D19-AFA9137D9E68}"/>
                    </a:ext>
                  </a:extLst>
                </p14:cNvPr>
                <p14:cNvContentPartPr/>
                <p14:nvPr/>
              </p14:nvContentPartPr>
              <p14:xfrm>
                <a:off x="1384560" y="973577"/>
                <a:ext cx="9334440" cy="2091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1B09EEA4-51EE-2C86-1D19-AFA9137D9E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5560" y="964937"/>
                  <a:ext cx="9352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B84A1F0-A1BF-5AD1-0ADA-BE071EC5C757}"/>
                    </a:ext>
                  </a:extLst>
                </p14:cNvPr>
                <p14:cNvContentPartPr/>
                <p14:nvPr/>
              </p14:nvContentPartPr>
              <p14:xfrm>
                <a:off x="10605960" y="1053497"/>
                <a:ext cx="153360" cy="2044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B84A1F0-A1BF-5AD1-0ADA-BE071EC5C7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97320" y="1044497"/>
                  <a:ext cx="171000" cy="22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F523C1-A0C8-260B-9FCF-9E98436708D8}"/>
              </a:ext>
            </a:extLst>
          </p:cNvPr>
          <p:cNvSpPr txBox="1"/>
          <p:nvPr/>
        </p:nvSpPr>
        <p:spPr>
          <a:xfrm>
            <a:off x="8057609" y="537715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무한대 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D7BE9CC-3C13-8EF1-A9FC-390716E4341B}"/>
              </a:ext>
            </a:extLst>
          </p:cNvPr>
          <p:cNvGrpSpPr/>
          <p:nvPr/>
        </p:nvGrpSpPr>
        <p:grpSpPr>
          <a:xfrm>
            <a:off x="10080720" y="514937"/>
            <a:ext cx="493560" cy="415800"/>
            <a:chOff x="10080720" y="514937"/>
            <a:chExt cx="49356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108BB560-006F-F0E1-C506-63B3B20DC074}"/>
                    </a:ext>
                  </a:extLst>
                </p14:cNvPr>
                <p14:cNvContentPartPr/>
                <p14:nvPr/>
              </p14:nvContentPartPr>
              <p14:xfrm>
                <a:off x="10080720" y="626897"/>
                <a:ext cx="152280" cy="29916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108BB560-006F-F0E1-C506-63B3B20DC0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71720" y="618257"/>
                  <a:ext cx="1699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33B40E3-8590-4BDC-3AE4-F25FFE79440F}"/>
                    </a:ext>
                  </a:extLst>
                </p14:cNvPr>
                <p14:cNvContentPartPr/>
                <p14:nvPr/>
              </p14:nvContentPartPr>
              <p14:xfrm>
                <a:off x="10206000" y="514937"/>
                <a:ext cx="164520" cy="3776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33B40E3-8590-4BDC-3AE4-F25FFE7944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97360" y="506297"/>
                  <a:ext cx="1821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8D9F4F84-506A-A5E5-453B-79CE968D7CBB}"/>
                    </a:ext>
                  </a:extLst>
                </p14:cNvPr>
                <p14:cNvContentPartPr/>
                <p14:nvPr/>
              </p14:nvContentPartPr>
              <p14:xfrm>
                <a:off x="10406160" y="644537"/>
                <a:ext cx="168120" cy="2862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8D9F4F84-506A-A5E5-453B-79CE968D7C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97520" y="635537"/>
                  <a:ext cx="1857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5A7FD-9376-1883-281A-E62B772148DA}"/>
              </a:ext>
            </a:extLst>
          </p:cNvPr>
          <p:cNvGrpSpPr/>
          <p:nvPr/>
        </p:nvGrpSpPr>
        <p:grpSpPr>
          <a:xfrm>
            <a:off x="696600" y="844337"/>
            <a:ext cx="569880" cy="249840"/>
            <a:chOff x="696600" y="844337"/>
            <a:chExt cx="5698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7FC63DFA-874E-D7E1-084E-46C7229DD678}"/>
                    </a:ext>
                  </a:extLst>
                </p14:cNvPr>
                <p14:cNvContentPartPr/>
                <p14:nvPr/>
              </p14:nvContentPartPr>
              <p14:xfrm>
                <a:off x="696600" y="931817"/>
                <a:ext cx="230760" cy="1623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7FC63DFA-874E-D7E1-084E-46C7229DD6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7960" y="922817"/>
                  <a:ext cx="248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4F52B0F7-D2A9-33D0-727C-51E152C4E75D}"/>
                    </a:ext>
                  </a:extLst>
                </p14:cNvPr>
                <p14:cNvContentPartPr/>
                <p14:nvPr/>
              </p14:nvContentPartPr>
              <p14:xfrm>
                <a:off x="896760" y="941177"/>
                <a:ext cx="106560" cy="435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4F52B0F7-D2A9-33D0-727C-51E152C4E7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8120" y="932177"/>
                  <a:ext cx="124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F9AFD8B6-224F-1DAD-CC6D-5AC00A88A3B8}"/>
                    </a:ext>
                  </a:extLst>
                </p14:cNvPr>
                <p14:cNvContentPartPr/>
                <p14:nvPr/>
              </p14:nvContentPartPr>
              <p14:xfrm>
                <a:off x="940320" y="879257"/>
                <a:ext cx="55080" cy="1645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F9AFD8B6-224F-1DAD-CC6D-5AC00A88A3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1680" y="870617"/>
                  <a:ext cx="72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3F66C246-2FC8-C3D8-E70E-6C7D643C16E2}"/>
                    </a:ext>
                  </a:extLst>
                </p14:cNvPr>
                <p14:cNvContentPartPr/>
                <p14:nvPr/>
              </p14:nvContentPartPr>
              <p14:xfrm>
                <a:off x="990000" y="916337"/>
                <a:ext cx="147960" cy="1062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3F66C246-2FC8-C3D8-E70E-6C7D643C16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1360" y="907337"/>
                  <a:ext cx="165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6ACE3D1C-87B0-0FCF-2E41-8DB2A7A00E7D}"/>
                    </a:ext>
                  </a:extLst>
                </p14:cNvPr>
                <p14:cNvContentPartPr/>
                <p14:nvPr/>
              </p14:nvContentPartPr>
              <p14:xfrm>
                <a:off x="1114560" y="870617"/>
                <a:ext cx="57600" cy="1551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ACE3D1C-87B0-0FCF-2E41-8DB2A7A00E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5560" y="861977"/>
                  <a:ext cx="75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ACD21FA1-86FD-4777-D9F7-AAEE78CDC4D9}"/>
                    </a:ext>
                  </a:extLst>
                </p14:cNvPr>
                <p14:cNvContentPartPr/>
                <p14:nvPr/>
              </p14:nvContentPartPr>
              <p14:xfrm>
                <a:off x="1175400" y="914177"/>
                <a:ext cx="91080" cy="36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ACD21FA1-86FD-4777-D9F7-AAEE78CDC4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6400" y="905537"/>
                  <a:ext cx="10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AE00EC83-B5DF-746C-5B53-B163EF835624}"/>
                    </a:ext>
                  </a:extLst>
                </p14:cNvPr>
                <p14:cNvContentPartPr/>
                <p14:nvPr/>
              </p14:nvContentPartPr>
              <p14:xfrm>
                <a:off x="1219320" y="844337"/>
                <a:ext cx="18000" cy="2268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AE00EC83-B5DF-746C-5B53-B163EF8356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10320" y="835697"/>
                  <a:ext cx="356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2290F07-306E-A5F9-0663-703D8A1B483C}"/>
              </a:ext>
            </a:extLst>
          </p:cNvPr>
          <p:cNvGrpSpPr/>
          <p:nvPr/>
        </p:nvGrpSpPr>
        <p:grpSpPr>
          <a:xfrm>
            <a:off x="5195520" y="635537"/>
            <a:ext cx="222840" cy="244080"/>
            <a:chOff x="5195520" y="635537"/>
            <a:chExt cx="22284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AA9695CB-09C1-C659-2B06-A7F9458D21AA}"/>
                    </a:ext>
                  </a:extLst>
                </p14:cNvPr>
                <p14:cNvContentPartPr/>
                <p14:nvPr/>
              </p14:nvContentPartPr>
              <p14:xfrm>
                <a:off x="5305320" y="705377"/>
                <a:ext cx="33120" cy="12240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AA9695CB-09C1-C659-2B06-A7F9458D21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96320" y="696377"/>
                  <a:ext cx="50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39186B71-C1A1-0445-4167-A9C78AEA8997}"/>
                    </a:ext>
                  </a:extLst>
                </p14:cNvPr>
                <p14:cNvContentPartPr/>
                <p14:nvPr/>
              </p14:nvContentPartPr>
              <p14:xfrm>
                <a:off x="5195520" y="635537"/>
                <a:ext cx="222840" cy="2440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39186B71-C1A1-0445-4167-A9C78AEA89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6880" y="626897"/>
                  <a:ext cx="24048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F1360FA-EB22-C623-FA9A-3B19A7DF3EB4}"/>
              </a:ext>
            </a:extLst>
          </p:cNvPr>
          <p:cNvGrpSpPr/>
          <p:nvPr/>
        </p:nvGrpSpPr>
        <p:grpSpPr>
          <a:xfrm>
            <a:off x="1192680" y="1489097"/>
            <a:ext cx="453960" cy="512640"/>
            <a:chOff x="1192680" y="1489097"/>
            <a:chExt cx="453960" cy="5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3DF0503-2F7E-68D2-EB21-2A48964CD1BE}"/>
                    </a:ext>
                  </a:extLst>
                </p14:cNvPr>
                <p14:cNvContentPartPr/>
                <p14:nvPr/>
              </p14:nvContentPartPr>
              <p14:xfrm>
                <a:off x="1192680" y="1489097"/>
                <a:ext cx="201960" cy="4935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3DF0503-2F7E-68D2-EB21-2A48964CD1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84040" y="1480097"/>
                  <a:ext cx="2196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E04A043A-980F-FEDF-C0BC-812719AC74D5}"/>
                    </a:ext>
                  </a:extLst>
                </p14:cNvPr>
                <p14:cNvContentPartPr/>
                <p14:nvPr/>
              </p14:nvContentPartPr>
              <p14:xfrm>
                <a:off x="1253880" y="1863497"/>
                <a:ext cx="124560" cy="1382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E04A043A-980F-FEDF-C0BC-812719AC74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44880" y="1854857"/>
                  <a:ext cx="142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AAFAA5B7-7B8C-3E63-0251-EC924689E63E}"/>
                    </a:ext>
                  </a:extLst>
                </p14:cNvPr>
                <p14:cNvContentPartPr/>
                <p14:nvPr/>
              </p14:nvContentPartPr>
              <p14:xfrm>
                <a:off x="1506600" y="1662977"/>
                <a:ext cx="108000" cy="813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AAFAA5B7-7B8C-3E63-0251-EC924689E6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97600" y="1654337"/>
                  <a:ext cx="125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B5A99E4-7820-69A8-C19F-571C894664EC}"/>
                    </a:ext>
                  </a:extLst>
                </p14:cNvPr>
                <p14:cNvContentPartPr/>
                <p14:nvPr/>
              </p14:nvContentPartPr>
              <p14:xfrm>
                <a:off x="1433880" y="1590617"/>
                <a:ext cx="212760" cy="2476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B5A99E4-7820-69A8-C19F-571C894664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24880" y="1581617"/>
                  <a:ext cx="230400" cy="26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262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313024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15470E-535F-195A-6A24-8897DDEBD8A6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604363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635725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634637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634636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637904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93112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22217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22217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22217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222170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58706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5860874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5860873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313024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523518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524609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634635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083843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092551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10343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129562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125205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31934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4305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556471" y="5281748"/>
            <a:ext cx="75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/>
          <p:nvPr/>
        </p:nvCxnSpPr>
        <p:spPr>
          <a:xfrm flipV="1">
            <a:off x="7957461" y="5275459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42976-49D5-8559-CFAA-5D85BEFE0F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7971" y="5275459"/>
            <a:ext cx="1962699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09319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230006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579338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91C17D-A5E3-3DB2-DB67-8C9C4A0283B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895994" y="4267686"/>
            <a:ext cx="1964880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499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0411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359D2FC-5540-2AF3-11A1-DFD351D2A18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92186" y="3237661"/>
            <a:ext cx="1968687" cy="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323705" y="2239565"/>
            <a:ext cx="1898465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961860" y="2266172"/>
            <a:ext cx="7167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46674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347653" y="1240540"/>
            <a:ext cx="9777552" cy="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27185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57541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2121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76859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889443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464021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57324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58140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58466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210302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203773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8894437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95304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98080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95591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97931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98841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452057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444583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467984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477090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321480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19" y="5128697"/>
                <a:ext cx="7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24200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00" y="4117107"/>
                <a:ext cx="29412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83240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230" y="3115567"/>
                <a:ext cx="352099" cy="3528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179640" y="205501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64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000" y="204601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147960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25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0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997AB0-905B-411D-4DF5-82D4C3D8A1CA}"/>
              </a:ext>
            </a:extLst>
          </p:cNvPr>
          <p:cNvGrpSpPr/>
          <p:nvPr/>
        </p:nvGrpSpPr>
        <p:grpSpPr>
          <a:xfrm>
            <a:off x="1384560" y="1994177"/>
            <a:ext cx="1819080" cy="159480"/>
            <a:chOff x="1384560" y="1994177"/>
            <a:chExt cx="181908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00FB6F5-EF79-64FC-48C7-1B2DC5D350DA}"/>
                    </a:ext>
                  </a:extLst>
                </p14:cNvPr>
                <p14:cNvContentPartPr/>
                <p14:nvPr/>
              </p14:nvContentPartPr>
              <p14:xfrm>
                <a:off x="1384560" y="2045657"/>
                <a:ext cx="1819080" cy="10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00FB6F5-EF79-64FC-48C7-1B2DC5D350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5560" y="2036657"/>
                  <a:ext cx="1836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3BDA544-D985-D9F1-859C-DC42B7E854F0}"/>
                    </a:ext>
                  </a:extLst>
                </p14:cNvPr>
                <p14:cNvContentPartPr/>
                <p14:nvPr/>
              </p14:nvContentPartPr>
              <p14:xfrm>
                <a:off x="3080880" y="1994177"/>
                <a:ext cx="115920" cy="1594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3BDA544-D985-D9F1-859C-DC42B7E854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2240" y="1985537"/>
                  <a:ext cx="133560" cy="17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B912DBF-6864-B55C-89F7-D2077D5FC7E9}"/>
              </a:ext>
            </a:extLst>
          </p:cNvPr>
          <p:cNvSpPr txBox="1"/>
          <p:nvPr/>
        </p:nvSpPr>
        <p:spPr>
          <a:xfrm>
            <a:off x="1600066" y="1689463"/>
            <a:ext cx="115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&gt; 4 ??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94C7A7F-043D-D093-6A07-520C6CACCA6F}"/>
              </a:ext>
            </a:extLst>
          </p:cNvPr>
          <p:cNvGrpSpPr/>
          <p:nvPr/>
        </p:nvGrpSpPr>
        <p:grpSpPr>
          <a:xfrm>
            <a:off x="2612520" y="1628057"/>
            <a:ext cx="404640" cy="325800"/>
            <a:chOff x="2612520" y="1628057"/>
            <a:chExt cx="40464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340AD07-A729-CD7D-A9C6-0782B9CB4B78}"/>
                    </a:ext>
                  </a:extLst>
                </p14:cNvPr>
                <p14:cNvContentPartPr/>
                <p14:nvPr/>
              </p14:nvContentPartPr>
              <p14:xfrm>
                <a:off x="2612520" y="1628057"/>
                <a:ext cx="139320" cy="127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340AD07-A729-CD7D-A9C6-0782B9CB4B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03520" y="1619417"/>
                  <a:ext cx="156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47DA2D0-2225-1453-AED9-6CC8B5C9B508}"/>
                    </a:ext>
                  </a:extLst>
                </p14:cNvPr>
                <p14:cNvContentPartPr/>
                <p14:nvPr/>
              </p14:nvContentPartPr>
              <p14:xfrm>
                <a:off x="2699280" y="1741457"/>
                <a:ext cx="360" cy="1998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47DA2D0-2225-1453-AED9-6CC8B5C9B5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90640" y="1732457"/>
                  <a:ext cx="18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A6C9A94-8482-EFE4-EA2F-E076565EC40B}"/>
                    </a:ext>
                  </a:extLst>
                </p14:cNvPr>
                <p14:cNvContentPartPr/>
                <p14:nvPr/>
              </p14:nvContentPartPr>
              <p14:xfrm>
                <a:off x="2743200" y="1774577"/>
                <a:ext cx="130320" cy="1789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A6C9A94-8482-EFE4-EA2F-E076565EC4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4200" y="1765937"/>
                  <a:ext cx="147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0DC740D-4955-A00A-18EF-4970943CA9D7}"/>
                    </a:ext>
                  </a:extLst>
                </p14:cNvPr>
                <p14:cNvContentPartPr/>
                <p14:nvPr/>
              </p14:nvContentPartPr>
              <p14:xfrm>
                <a:off x="2880000" y="1785017"/>
                <a:ext cx="137160" cy="1688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0DC740D-4955-A00A-18EF-4970943CA9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1000" y="1776377"/>
                  <a:ext cx="15480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39023492-741E-D97D-5671-DB509FD15A28}"/>
                  </a:ext>
                </a:extLst>
              </p14:cNvPr>
              <p14:cNvContentPartPr/>
              <p14:nvPr/>
            </p14:nvContentPartPr>
            <p14:xfrm>
              <a:off x="1591560" y="1602137"/>
              <a:ext cx="37080" cy="14400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39023492-741E-D97D-5671-DB509FD15A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82560" y="1593497"/>
                <a:ext cx="54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27DA9B0C-F28E-99E1-F423-7D468E470421}"/>
                  </a:ext>
                </a:extLst>
              </p14:cNvPr>
              <p14:cNvContentPartPr/>
              <p14:nvPr/>
            </p14:nvContentPartPr>
            <p14:xfrm>
              <a:off x="1486080" y="1557137"/>
              <a:ext cx="186840" cy="2325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27DA9B0C-F28E-99E1-F423-7D468E4704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77440" y="1548137"/>
                <a:ext cx="204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CC58923C-D9D0-4FBF-67F1-F30DDA794650}"/>
                  </a:ext>
                </a:extLst>
              </p14:cNvPr>
              <p14:cNvContentPartPr/>
              <p14:nvPr/>
            </p14:nvContentPartPr>
            <p14:xfrm>
              <a:off x="1384560" y="2351297"/>
              <a:ext cx="1773000" cy="23688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CC58923C-D9D0-4FBF-67F1-F30DDA7946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75560" y="2342657"/>
                <a:ext cx="1790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E6CF5AC2-AAAA-4A85-6370-0A9C23AF1709}"/>
                  </a:ext>
                </a:extLst>
              </p14:cNvPr>
              <p14:cNvContentPartPr/>
              <p14:nvPr/>
            </p14:nvContentPartPr>
            <p14:xfrm>
              <a:off x="3143520" y="2359937"/>
              <a:ext cx="80280" cy="16704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E6CF5AC2-AAAA-4A85-6370-0A9C23AF17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34880" y="2350937"/>
                <a:ext cx="97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43ED3B6E-44F3-6FD1-2FA5-5AE18AAEA0A3}"/>
                  </a:ext>
                </a:extLst>
              </p14:cNvPr>
              <p14:cNvContentPartPr/>
              <p14:nvPr/>
            </p14:nvContentPartPr>
            <p14:xfrm>
              <a:off x="1549800" y="2623097"/>
              <a:ext cx="97560" cy="7740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43ED3B6E-44F3-6FD1-2FA5-5AE18AAEA0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41160" y="2614097"/>
                <a:ext cx="1152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4FFB615F-F102-FD9C-58CB-CD2FC8FF621D}"/>
                  </a:ext>
                </a:extLst>
              </p14:cNvPr>
              <p14:cNvContentPartPr/>
              <p14:nvPr/>
            </p14:nvContentPartPr>
            <p14:xfrm>
              <a:off x="1542600" y="2769257"/>
              <a:ext cx="86400" cy="36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4FFB615F-F102-FD9C-58CB-CD2FC8FF62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33600" y="2760617"/>
                <a:ext cx="104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AA02A919-EA50-25C8-CBDD-6A86D4245D38}"/>
                  </a:ext>
                </a:extLst>
              </p14:cNvPr>
              <p14:cNvContentPartPr/>
              <p14:nvPr/>
            </p14:nvContentPartPr>
            <p14:xfrm>
              <a:off x="1611000" y="2673137"/>
              <a:ext cx="360" cy="936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AA02A919-EA50-25C8-CBDD-6A86D4245D3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02000" y="2664497"/>
                <a:ext cx="18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3731ED01-9544-CB62-0CC6-2957156A7EB6}"/>
                  </a:ext>
                </a:extLst>
              </p14:cNvPr>
              <p14:cNvContentPartPr/>
              <p14:nvPr/>
            </p14:nvContentPartPr>
            <p14:xfrm>
              <a:off x="1584720" y="2690777"/>
              <a:ext cx="105120" cy="972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3731ED01-9544-CB62-0CC6-2957156A7EB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76080" y="2681777"/>
                <a:ext cx="1227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C864B69F-903C-D03A-8192-38D56D3CB784}"/>
                  </a:ext>
                </a:extLst>
              </p14:cNvPr>
              <p14:cNvContentPartPr/>
              <p14:nvPr/>
            </p14:nvContentPartPr>
            <p14:xfrm>
              <a:off x="1434240" y="2542097"/>
              <a:ext cx="308520" cy="25524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C864B69F-903C-D03A-8192-38D56D3CB7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25600" y="2533097"/>
                <a:ext cx="326160" cy="27288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447256AB-F5B2-05F0-81AD-2847C01EDD5A}"/>
              </a:ext>
            </a:extLst>
          </p:cNvPr>
          <p:cNvSpPr txBox="1"/>
          <p:nvPr/>
        </p:nvSpPr>
        <p:spPr>
          <a:xfrm>
            <a:off x="0" y="129923"/>
            <a:ext cx="132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Search</a:t>
            </a:r>
            <a:endParaRPr lang="ko-KR" altLang="en-US" sz="2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B5B5DF-BC10-7947-9961-E95C047F6AF7}"/>
              </a:ext>
            </a:extLst>
          </p:cNvPr>
          <p:cNvSpPr txBox="1"/>
          <p:nvPr/>
        </p:nvSpPr>
        <p:spPr>
          <a:xfrm>
            <a:off x="3307081" y="1475003"/>
            <a:ext cx="455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무한대에서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로 바로 이동</a:t>
            </a:r>
            <a:r>
              <a:rPr lang="en-US" altLang="ko-KR" dirty="0">
                <a:solidFill>
                  <a:srgbClr val="FF0000"/>
                </a:solidFill>
              </a:rPr>
              <a:t> -&gt; 3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b="1" dirty="0">
                <a:solidFill>
                  <a:srgbClr val="FF0000"/>
                </a:solidFill>
              </a:rPr>
              <a:t>skip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9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313024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15470E-535F-195A-6A24-8897DDEBD8A6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604363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635725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634637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634636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637904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93112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22217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22217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22217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222170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58706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5860874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5860873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313024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523518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524609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634635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083843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092551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10343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129562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125205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31934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4305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556471" y="5281748"/>
            <a:ext cx="75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/>
          <p:nvPr/>
        </p:nvCxnSpPr>
        <p:spPr>
          <a:xfrm flipV="1">
            <a:off x="7957461" y="5275459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42976-49D5-8559-CFAA-5D85BEFE0F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7971" y="5275459"/>
            <a:ext cx="1962699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09319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230006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579338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91C17D-A5E3-3DB2-DB67-8C9C4A0283B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895994" y="4267686"/>
            <a:ext cx="1964880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499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0411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359D2FC-5540-2AF3-11A1-DFD351D2A18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92186" y="3237661"/>
            <a:ext cx="1968687" cy="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323705" y="2239565"/>
            <a:ext cx="1898465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961860" y="2266172"/>
            <a:ext cx="7167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46674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347653" y="1240540"/>
            <a:ext cx="9777552" cy="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27185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57541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2121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76859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889443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464021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57324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58140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58466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210302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203773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8894437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95304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98080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95591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97931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98841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452057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444583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467984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477090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321480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19" y="5128697"/>
                <a:ext cx="7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24200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00" y="4117107"/>
                <a:ext cx="29412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83240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230" y="3115567"/>
                <a:ext cx="352099" cy="3528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179640" y="205501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64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000" y="204601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147960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25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0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0E1B41A-8133-C2F6-2955-4BDCA41F7B3B}"/>
              </a:ext>
            </a:extLst>
          </p:cNvPr>
          <p:cNvGrpSpPr/>
          <p:nvPr/>
        </p:nvGrpSpPr>
        <p:grpSpPr>
          <a:xfrm>
            <a:off x="3988080" y="1504577"/>
            <a:ext cx="6869160" cy="762120"/>
            <a:chOff x="3988080" y="1504577"/>
            <a:chExt cx="68691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6AAA7AB-13BD-2271-45A9-EC66C40D2C7B}"/>
                    </a:ext>
                  </a:extLst>
                </p14:cNvPr>
                <p14:cNvContentPartPr/>
                <p14:nvPr/>
              </p14:nvContentPartPr>
              <p14:xfrm>
                <a:off x="3988080" y="1749017"/>
                <a:ext cx="6831000" cy="428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6AAA7AB-13BD-2271-45A9-EC66C40D2C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9440" y="1740017"/>
                  <a:ext cx="68486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5F545E1-17E3-BA26-B8C7-BD4014940AA9}"/>
                    </a:ext>
                  </a:extLst>
                </p14:cNvPr>
                <p14:cNvContentPartPr/>
                <p14:nvPr/>
              </p14:nvContentPartPr>
              <p14:xfrm>
                <a:off x="10747800" y="2037737"/>
                <a:ext cx="109440" cy="228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5F545E1-17E3-BA26-B8C7-BD4014940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38800" y="2028737"/>
                  <a:ext cx="127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E33032F-114A-17BA-5C38-611ECBC51017}"/>
                    </a:ext>
                  </a:extLst>
                </p14:cNvPr>
                <p14:cNvContentPartPr/>
                <p14:nvPr/>
              </p14:nvContentPartPr>
              <p14:xfrm>
                <a:off x="6992640" y="1600337"/>
                <a:ext cx="9720" cy="615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E33032F-114A-17BA-5C38-611ECBC510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84000" y="1591337"/>
                  <a:ext cx="27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6AA3BC6-A566-EEE2-F259-3FBDF59299F9}"/>
                    </a:ext>
                  </a:extLst>
                </p14:cNvPr>
                <p14:cNvContentPartPr/>
                <p14:nvPr/>
              </p14:nvContentPartPr>
              <p14:xfrm>
                <a:off x="6877440" y="1504577"/>
                <a:ext cx="213840" cy="1936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6AA3BC6-A566-EEE2-F259-3FBDF59299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8440" y="1495577"/>
                  <a:ext cx="23148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8B001B9-C280-CFC2-F2D4-BEBFABD2BF47}"/>
              </a:ext>
            </a:extLst>
          </p:cNvPr>
          <p:cNvGrpSpPr/>
          <p:nvPr/>
        </p:nvGrpSpPr>
        <p:grpSpPr>
          <a:xfrm>
            <a:off x="8866418" y="1496187"/>
            <a:ext cx="446400" cy="219960"/>
            <a:chOff x="8769240" y="1558577"/>
            <a:chExt cx="4464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61AADD3-70C8-EEAC-47DD-978CCD6EFBFD}"/>
                    </a:ext>
                  </a:extLst>
                </p14:cNvPr>
                <p14:cNvContentPartPr/>
                <p14:nvPr/>
              </p14:nvContentPartPr>
              <p14:xfrm>
                <a:off x="8769240" y="1576217"/>
                <a:ext cx="70560" cy="1929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61AADD3-70C8-EEAC-47DD-978CCD6EFB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60240" y="1567217"/>
                  <a:ext cx="88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7EED26E-F3D8-F9B9-6285-1D2FEF5EB7CD}"/>
                    </a:ext>
                  </a:extLst>
                </p14:cNvPr>
                <p14:cNvContentPartPr/>
                <p14:nvPr/>
              </p14:nvContentPartPr>
              <p14:xfrm>
                <a:off x="8830440" y="1564337"/>
                <a:ext cx="169560" cy="1540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7EED26E-F3D8-F9B9-6285-1D2FEF5EB7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21440" y="1555337"/>
                  <a:ext cx="187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6D1B5F9-B574-E57C-05C8-9985053882FF}"/>
                    </a:ext>
                  </a:extLst>
                </p14:cNvPr>
                <p14:cNvContentPartPr/>
                <p14:nvPr/>
              </p14:nvContentPartPr>
              <p14:xfrm>
                <a:off x="9055800" y="1558577"/>
                <a:ext cx="159840" cy="2199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6D1B5F9-B574-E57C-05C8-9985053882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47160" y="1549937"/>
                  <a:ext cx="177480" cy="23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55A6A8-5BBB-4BF2-6EDF-5E1E39410A68}"/>
              </a:ext>
            </a:extLst>
          </p:cNvPr>
          <p:cNvSpPr txBox="1"/>
          <p:nvPr/>
        </p:nvSpPr>
        <p:spPr>
          <a:xfrm>
            <a:off x="7262264" y="1396332"/>
            <a:ext cx="162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&gt; </a:t>
            </a:r>
            <a:r>
              <a:rPr lang="ko-KR" altLang="en-US" dirty="0"/>
              <a:t>무한대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E622B56-03D3-898C-F588-A4D247B0653F}"/>
              </a:ext>
            </a:extLst>
          </p:cNvPr>
          <p:cNvGrpSpPr/>
          <p:nvPr/>
        </p:nvGrpSpPr>
        <p:grpSpPr>
          <a:xfrm>
            <a:off x="3759480" y="2542817"/>
            <a:ext cx="146160" cy="489960"/>
            <a:chOff x="3759480" y="2542817"/>
            <a:chExt cx="14616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4424888-044C-45CE-9BF4-3D30FEC9495D}"/>
                    </a:ext>
                  </a:extLst>
                </p14:cNvPr>
                <p14:cNvContentPartPr/>
                <p14:nvPr/>
              </p14:nvContentPartPr>
              <p14:xfrm>
                <a:off x="3788280" y="2542817"/>
                <a:ext cx="87480" cy="4518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4424888-044C-45CE-9BF4-3D30FEC949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79280" y="2533817"/>
                  <a:ext cx="105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0F724BC-6322-CA93-A801-4075AF8F5B28}"/>
                    </a:ext>
                  </a:extLst>
                </p14:cNvPr>
                <p14:cNvContentPartPr/>
                <p14:nvPr/>
              </p14:nvContentPartPr>
              <p14:xfrm>
                <a:off x="3759480" y="2943497"/>
                <a:ext cx="146160" cy="892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0F724BC-6322-CA93-A801-4075AF8F5B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50840" y="2934497"/>
                  <a:ext cx="16380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2B5F9F3-BE7A-3318-7EB5-4DE83CD5A5A8}"/>
              </a:ext>
            </a:extLst>
          </p:cNvPr>
          <p:cNvGrpSpPr/>
          <p:nvPr/>
        </p:nvGrpSpPr>
        <p:grpSpPr>
          <a:xfrm>
            <a:off x="3942000" y="2531657"/>
            <a:ext cx="144000" cy="208800"/>
            <a:chOff x="3942000" y="2531657"/>
            <a:chExt cx="14400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6231B44-D430-94BC-1458-78DDBE82EBF6}"/>
                    </a:ext>
                  </a:extLst>
                </p14:cNvPr>
                <p14:cNvContentPartPr/>
                <p14:nvPr/>
              </p14:nvContentPartPr>
              <p14:xfrm>
                <a:off x="3964680" y="2595377"/>
                <a:ext cx="114840" cy="784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6231B44-D430-94BC-1458-78DDBE82EB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56040" y="2586377"/>
                  <a:ext cx="132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A77E406E-F5AF-9EE1-AA25-00C1881ED216}"/>
                    </a:ext>
                  </a:extLst>
                </p14:cNvPr>
                <p14:cNvContentPartPr/>
                <p14:nvPr/>
              </p14:nvContentPartPr>
              <p14:xfrm>
                <a:off x="3942000" y="2531657"/>
                <a:ext cx="144000" cy="2088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A77E406E-F5AF-9EE1-AA25-00C1881ED2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33360" y="2523017"/>
                  <a:ext cx="161640" cy="226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360C72B-5552-9DC2-27AC-4F2A16A85538}"/>
              </a:ext>
            </a:extLst>
          </p:cNvPr>
          <p:cNvSpPr txBox="1"/>
          <p:nvPr/>
        </p:nvSpPr>
        <p:spPr>
          <a:xfrm>
            <a:off x="0" y="129923"/>
            <a:ext cx="132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Search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885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E3551E2-35C0-0F94-5E43-1B04F2A263FC}"/>
              </a:ext>
            </a:extLst>
          </p:cNvPr>
          <p:cNvSpPr/>
          <p:nvPr/>
        </p:nvSpPr>
        <p:spPr>
          <a:xfrm>
            <a:off x="0" y="653144"/>
            <a:ext cx="1321527" cy="540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27CCE-E52F-B4C6-3E16-ED1D52AB31EA}"/>
              </a:ext>
            </a:extLst>
          </p:cNvPr>
          <p:cNvSpPr/>
          <p:nvPr/>
        </p:nvSpPr>
        <p:spPr>
          <a:xfrm>
            <a:off x="635726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089F-B484-5260-15FF-73506FBC109A}"/>
              </a:ext>
            </a:extLst>
          </p:cNvPr>
          <p:cNvSpPr/>
          <p:nvPr/>
        </p:nvSpPr>
        <p:spPr>
          <a:xfrm>
            <a:off x="1928949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DFB5-CD62-B3D3-A3C6-A3FC55C3BDD6}"/>
              </a:ext>
            </a:extLst>
          </p:cNvPr>
          <p:cNvSpPr/>
          <p:nvPr/>
        </p:nvSpPr>
        <p:spPr>
          <a:xfrm>
            <a:off x="3222172" y="603503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22576-6B55-5EFE-527C-3AB0DCA2B351}"/>
              </a:ext>
            </a:extLst>
          </p:cNvPr>
          <p:cNvSpPr/>
          <p:nvPr/>
        </p:nvSpPr>
        <p:spPr>
          <a:xfrm>
            <a:off x="4574179" y="603504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F962A-F9CE-525E-8184-C8B42B09DEB7}"/>
              </a:ext>
            </a:extLst>
          </p:cNvPr>
          <p:cNvSpPr/>
          <p:nvPr/>
        </p:nvSpPr>
        <p:spPr>
          <a:xfrm>
            <a:off x="5867402" y="603503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9E091-8944-DD63-43E3-F93CFBCF8DB0}"/>
              </a:ext>
            </a:extLst>
          </p:cNvPr>
          <p:cNvSpPr/>
          <p:nvPr/>
        </p:nvSpPr>
        <p:spPr>
          <a:xfrm>
            <a:off x="7313024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FAEB6-92FA-22FC-1E9D-36D3F5A4B176}"/>
              </a:ext>
            </a:extLst>
          </p:cNvPr>
          <p:cNvSpPr/>
          <p:nvPr/>
        </p:nvSpPr>
        <p:spPr>
          <a:xfrm>
            <a:off x="8512632" y="604810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D28B8-41A5-742B-19D2-A0331CE75911}"/>
              </a:ext>
            </a:extLst>
          </p:cNvPr>
          <p:cNvSpPr/>
          <p:nvPr/>
        </p:nvSpPr>
        <p:spPr>
          <a:xfrm>
            <a:off x="9805855" y="604810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63814-B78F-EA42-3CFE-6C87A9EE63E3}"/>
              </a:ext>
            </a:extLst>
          </p:cNvPr>
          <p:cNvSpPr/>
          <p:nvPr/>
        </p:nvSpPr>
        <p:spPr>
          <a:xfrm>
            <a:off x="11099078" y="604810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14:cNvPr>
              <p14:cNvContentPartPr/>
              <p14:nvPr/>
            </p14:nvContentPartPr>
            <p14:xfrm>
              <a:off x="321840" y="6096017"/>
              <a:ext cx="227880" cy="306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1E0227-BB5A-9BAA-A462-ADB50708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6087028"/>
                <a:ext cx="245520" cy="324339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57857C-984B-2203-4289-0489C9040C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21527" y="627017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86DAEA-F162-9160-A332-4B612D2BEC71}"/>
              </a:ext>
            </a:extLst>
          </p:cNvPr>
          <p:cNvCxnSpPr/>
          <p:nvPr/>
        </p:nvCxnSpPr>
        <p:spPr>
          <a:xfrm flipV="1">
            <a:off x="2614750" y="624937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CE2022-C5A5-4E73-45B9-E8206DF9B573}"/>
              </a:ext>
            </a:extLst>
          </p:cNvPr>
          <p:cNvCxnSpPr/>
          <p:nvPr/>
        </p:nvCxnSpPr>
        <p:spPr>
          <a:xfrm flipV="1">
            <a:off x="3947162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15470E-535F-195A-6A24-8897DDEBD8A6}"/>
              </a:ext>
            </a:extLst>
          </p:cNvPr>
          <p:cNvCxnSpPr/>
          <p:nvPr/>
        </p:nvCxnSpPr>
        <p:spPr>
          <a:xfrm flipV="1">
            <a:off x="5279575" y="6257105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54FE6-D2F7-477D-8C6E-BCA48D8C025B}"/>
              </a:ext>
            </a:extLst>
          </p:cNvPr>
          <p:cNvCxnSpPr>
            <a:cxnSpLocks/>
          </p:cNvCxnSpPr>
          <p:nvPr/>
        </p:nvCxnSpPr>
        <p:spPr>
          <a:xfrm>
            <a:off x="6604363" y="6265812"/>
            <a:ext cx="70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E78175-DBDF-5861-763A-4FDAC14D8614}"/>
              </a:ext>
            </a:extLst>
          </p:cNvPr>
          <p:cNvCxnSpPr/>
          <p:nvPr/>
        </p:nvCxnSpPr>
        <p:spPr>
          <a:xfrm flipV="1">
            <a:off x="7894324" y="6283231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2990-2E14-AA43-5CFC-1999331A8337}"/>
              </a:ext>
            </a:extLst>
          </p:cNvPr>
          <p:cNvCxnSpPr/>
          <p:nvPr/>
        </p:nvCxnSpPr>
        <p:spPr>
          <a:xfrm flipV="1">
            <a:off x="9209319" y="6283230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E609EA-DB3D-9209-14C3-D0D5C3AE01B2}"/>
              </a:ext>
            </a:extLst>
          </p:cNvPr>
          <p:cNvCxnSpPr/>
          <p:nvPr/>
        </p:nvCxnSpPr>
        <p:spPr>
          <a:xfrm flipV="1">
            <a:off x="10489479" y="6287587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D4214-6376-23D8-0BEF-30E2E99C0C84}"/>
              </a:ext>
            </a:extLst>
          </p:cNvPr>
          <p:cNvSpPr/>
          <p:nvPr/>
        </p:nvSpPr>
        <p:spPr>
          <a:xfrm>
            <a:off x="635725" y="5046617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F15BC-0327-6139-0B7F-652B9377A448}"/>
              </a:ext>
            </a:extLst>
          </p:cNvPr>
          <p:cNvSpPr/>
          <p:nvPr/>
        </p:nvSpPr>
        <p:spPr>
          <a:xfrm>
            <a:off x="634637" y="403642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7FB06-C61A-A7E2-F19A-AB1E703DCD71}"/>
              </a:ext>
            </a:extLst>
          </p:cNvPr>
          <p:cNvSpPr/>
          <p:nvPr/>
        </p:nvSpPr>
        <p:spPr>
          <a:xfrm>
            <a:off x="634636" y="302622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EE9FC2-D3BA-A1E9-7FBA-CBC457F3874D}"/>
              </a:ext>
            </a:extLst>
          </p:cNvPr>
          <p:cNvSpPr/>
          <p:nvPr/>
        </p:nvSpPr>
        <p:spPr>
          <a:xfrm>
            <a:off x="637904" y="2016029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4F5385-5BDF-C57E-0E3E-39A265261C43}"/>
              </a:ext>
            </a:extLst>
          </p:cNvPr>
          <p:cNvSpPr/>
          <p:nvPr/>
        </p:nvSpPr>
        <p:spPr>
          <a:xfrm>
            <a:off x="1931126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BEE90E-6483-2B88-CA21-8EE50E53D3EE}"/>
              </a:ext>
            </a:extLst>
          </p:cNvPr>
          <p:cNvSpPr/>
          <p:nvPr/>
        </p:nvSpPr>
        <p:spPr>
          <a:xfrm>
            <a:off x="3222172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F7977E-6AC9-4E30-8AF8-B5E1824E8F6E}"/>
              </a:ext>
            </a:extLst>
          </p:cNvPr>
          <p:cNvSpPr/>
          <p:nvPr/>
        </p:nvSpPr>
        <p:spPr>
          <a:xfrm>
            <a:off x="3222172" y="403255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C90B4-58FF-BE5B-3D70-276C67ADF1F6}"/>
              </a:ext>
            </a:extLst>
          </p:cNvPr>
          <p:cNvSpPr/>
          <p:nvPr/>
        </p:nvSpPr>
        <p:spPr>
          <a:xfrm>
            <a:off x="3222171" y="301849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D68A66-0202-C896-D145-93B6BCF328DB}"/>
              </a:ext>
            </a:extLst>
          </p:cNvPr>
          <p:cNvSpPr/>
          <p:nvPr/>
        </p:nvSpPr>
        <p:spPr>
          <a:xfrm>
            <a:off x="3222170" y="200443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1FD636-CCA8-25F7-C3DB-0657E59DE5BF}"/>
              </a:ext>
            </a:extLst>
          </p:cNvPr>
          <p:cNvSpPr/>
          <p:nvPr/>
        </p:nvSpPr>
        <p:spPr>
          <a:xfrm>
            <a:off x="5870670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142E6-2907-AE4C-1186-D963CACEFBEA}"/>
              </a:ext>
            </a:extLst>
          </p:cNvPr>
          <p:cNvSpPr/>
          <p:nvPr/>
        </p:nvSpPr>
        <p:spPr>
          <a:xfrm>
            <a:off x="5860874" y="4032554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0C65A4-BF6A-AE75-15B5-A412B26D4AB2}"/>
              </a:ext>
            </a:extLst>
          </p:cNvPr>
          <p:cNvSpPr/>
          <p:nvPr/>
        </p:nvSpPr>
        <p:spPr>
          <a:xfrm>
            <a:off x="5860873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C9DBAD-944A-41A0-597F-A76435E6AC97}"/>
              </a:ext>
            </a:extLst>
          </p:cNvPr>
          <p:cNvSpPr/>
          <p:nvPr/>
        </p:nvSpPr>
        <p:spPr>
          <a:xfrm>
            <a:off x="7313024" y="603939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13	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A03C9-5052-6FBD-3422-71809E8BB7FD}"/>
              </a:ext>
            </a:extLst>
          </p:cNvPr>
          <p:cNvSpPr/>
          <p:nvPr/>
        </p:nvSpPr>
        <p:spPr>
          <a:xfrm>
            <a:off x="8523518" y="504661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98753-4367-F931-0884-2A1665C852B1}"/>
              </a:ext>
            </a:extLst>
          </p:cNvPr>
          <p:cNvSpPr/>
          <p:nvPr/>
        </p:nvSpPr>
        <p:spPr>
          <a:xfrm>
            <a:off x="8524609" y="4032553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88369C-37DC-FA71-6644-2E2B35364B72}"/>
              </a:ext>
            </a:extLst>
          </p:cNvPr>
          <p:cNvSpPr/>
          <p:nvPr/>
        </p:nvSpPr>
        <p:spPr>
          <a:xfrm>
            <a:off x="634635" y="1027606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무한대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35789-70BE-CDE2-1F3B-96AC1D2E20A1}"/>
              </a:ext>
            </a:extLst>
          </p:cNvPr>
          <p:cNvSpPr/>
          <p:nvPr/>
        </p:nvSpPr>
        <p:spPr>
          <a:xfrm>
            <a:off x="11083843" y="5046615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D4952-21BA-DA99-11A9-CE16B128C93C}"/>
              </a:ext>
            </a:extLst>
          </p:cNvPr>
          <p:cNvSpPr/>
          <p:nvPr/>
        </p:nvSpPr>
        <p:spPr>
          <a:xfrm>
            <a:off x="11092551" y="4045130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351F-1CF9-D4B5-8205-F80FF32C305A}"/>
              </a:ext>
            </a:extLst>
          </p:cNvPr>
          <p:cNvSpPr/>
          <p:nvPr/>
        </p:nvSpPr>
        <p:spPr>
          <a:xfrm>
            <a:off x="11103435" y="3018492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1B34-BA49-914A-8493-B70A05D388D5}"/>
              </a:ext>
            </a:extLst>
          </p:cNvPr>
          <p:cNvSpPr/>
          <p:nvPr/>
        </p:nvSpPr>
        <p:spPr>
          <a:xfrm>
            <a:off x="11129562" y="2031041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D537C0-7CB7-56CF-51D7-C3BFAA70FDFD}"/>
              </a:ext>
            </a:extLst>
          </p:cNvPr>
          <p:cNvSpPr/>
          <p:nvPr/>
        </p:nvSpPr>
        <p:spPr>
          <a:xfrm>
            <a:off x="11125205" y="1044788"/>
            <a:ext cx="685801" cy="470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무한대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9DE936-736E-F57D-5B7B-37FEA923F915}"/>
              </a:ext>
            </a:extLst>
          </p:cNvPr>
          <p:cNvCxnSpPr/>
          <p:nvPr/>
        </p:nvCxnSpPr>
        <p:spPr>
          <a:xfrm flipV="1">
            <a:off x="1319349" y="5281746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72FE0C-6E9C-96A2-4425-95F1EA75417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43056" y="5281747"/>
            <a:ext cx="57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F464D0-C22D-9436-2A56-2B1DB7414B1D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6556471" y="5281748"/>
            <a:ext cx="75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11A5-A04F-A77A-6784-B4874E69A0F3}"/>
              </a:ext>
            </a:extLst>
          </p:cNvPr>
          <p:cNvCxnSpPr/>
          <p:nvPr/>
        </p:nvCxnSpPr>
        <p:spPr>
          <a:xfrm flipV="1">
            <a:off x="7957461" y="5275459"/>
            <a:ext cx="607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42976-49D5-8559-CFAA-5D85BEFE0F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7971" y="5275459"/>
            <a:ext cx="1962699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B34476F-74DC-8132-C948-FAF636CAF0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09319" y="5275460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13A4BF-5907-291C-4E34-2033AD762FF1}"/>
              </a:ext>
            </a:extLst>
          </p:cNvPr>
          <p:cNvCxnSpPr>
            <a:cxnSpLocks/>
          </p:cNvCxnSpPr>
          <p:nvPr/>
        </p:nvCxnSpPr>
        <p:spPr>
          <a:xfrm>
            <a:off x="9230006" y="4261397"/>
            <a:ext cx="18745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E8517B-497A-2608-B15C-B0EA2FDEF33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579338" y="4267685"/>
            <a:ext cx="1945271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91C17D-A5E3-3DB2-DB67-8C9C4A0283B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895994" y="4267686"/>
            <a:ext cx="1964880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8AF326-F84C-41C0-BE58-4C7AFCDF51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4998" y="4267687"/>
            <a:ext cx="1907174" cy="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569A61-0F4B-4026-047A-53222F50129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04112" y="3247335"/>
            <a:ext cx="1918059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359D2FC-5540-2AF3-11A1-DFD351D2A18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92186" y="3237661"/>
            <a:ext cx="1968687" cy="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5DE2FA-AE1F-BDB0-2750-3F18939223A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323705" y="2239565"/>
            <a:ext cx="1898465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FF9D2B-94B8-0E6B-60A2-8E9B71BB28A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961860" y="2266172"/>
            <a:ext cx="7167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645F7-7065-24CA-3567-A9C147C6374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46674" y="3229679"/>
            <a:ext cx="4556761" cy="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4A02D18-14A6-7FE4-0613-D1C86F8035F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347653" y="1240540"/>
            <a:ext cx="9777552" cy="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49FADA3-A9C4-F016-0D9C-28CA2D4F502D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flipH="1">
            <a:off x="2271850" y="551687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1865FD-F617-AF17-B976-0C688B66891A}"/>
              </a:ext>
            </a:extLst>
          </p:cNvPr>
          <p:cNvCxnSpPr/>
          <p:nvPr/>
        </p:nvCxnSpPr>
        <p:spPr>
          <a:xfrm flipH="1">
            <a:off x="3575418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B3BFDA-EF56-EBED-4BDF-72DF537589CC}"/>
              </a:ext>
            </a:extLst>
          </p:cNvPr>
          <p:cNvCxnSpPr/>
          <p:nvPr/>
        </p:nvCxnSpPr>
        <p:spPr>
          <a:xfrm flipH="1">
            <a:off x="62121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1EEDA1-B38B-349A-34AD-6B61981FB776}"/>
              </a:ext>
            </a:extLst>
          </p:cNvPr>
          <p:cNvCxnSpPr/>
          <p:nvPr/>
        </p:nvCxnSpPr>
        <p:spPr>
          <a:xfrm flipH="1">
            <a:off x="768599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BEEA218-BAF6-115B-CE21-431B7AAC5097}"/>
              </a:ext>
            </a:extLst>
          </p:cNvPr>
          <p:cNvCxnSpPr/>
          <p:nvPr/>
        </p:nvCxnSpPr>
        <p:spPr>
          <a:xfrm flipH="1">
            <a:off x="889443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80C303-A5FB-2921-9019-1F9F786B82C7}"/>
              </a:ext>
            </a:extLst>
          </p:cNvPr>
          <p:cNvCxnSpPr/>
          <p:nvPr/>
        </p:nvCxnSpPr>
        <p:spPr>
          <a:xfrm flipH="1">
            <a:off x="11464021" y="552994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02DE6B-15B8-9935-B204-3BD7A40D196A}"/>
              </a:ext>
            </a:extLst>
          </p:cNvPr>
          <p:cNvCxnSpPr/>
          <p:nvPr/>
        </p:nvCxnSpPr>
        <p:spPr>
          <a:xfrm flipH="1">
            <a:off x="3573241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F0BB91-0EB7-8D0B-DDDB-0A9EF73FB74A}"/>
              </a:ext>
            </a:extLst>
          </p:cNvPr>
          <p:cNvCxnSpPr/>
          <p:nvPr/>
        </p:nvCxnSpPr>
        <p:spPr>
          <a:xfrm flipH="1">
            <a:off x="3581404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F3A3728-B457-4116-C627-124FDCC2A874}"/>
              </a:ext>
            </a:extLst>
          </p:cNvPr>
          <p:cNvCxnSpPr/>
          <p:nvPr/>
        </p:nvCxnSpPr>
        <p:spPr>
          <a:xfrm flipH="1">
            <a:off x="3584660" y="2484113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738E9B-9F25-B06B-53AB-CF4004AEC99F}"/>
              </a:ext>
            </a:extLst>
          </p:cNvPr>
          <p:cNvCxnSpPr/>
          <p:nvPr/>
        </p:nvCxnSpPr>
        <p:spPr>
          <a:xfrm flipH="1">
            <a:off x="6210302" y="3518261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E6680-2CD2-EAE3-A572-5496B284FABB}"/>
              </a:ext>
            </a:extLst>
          </p:cNvPr>
          <p:cNvCxnSpPr/>
          <p:nvPr/>
        </p:nvCxnSpPr>
        <p:spPr>
          <a:xfrm flipH="1">
            <a:off x="6203773" y="4498950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FB36265-D037-0D04-320B-C6CD27859B25}"/>
              </a:ext>
            </a:extLst>
          </p:cNvPr>
          <p:cNvCxnSpPr/>
          <p:nvPr/>
        </p:nvCxnSpPr>
        <p:spPr>
          <a:xfrm flipH="1">
            <a:off x="8894437" y="4515392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493FD69-0F75-3A22-C2AA-7D31A757A266}"/>
              </a:ext>
            </a:extLst>
          </p:cNvPr>
          <p:cNvCxnSpPr/>
          <p:nvPr/>
        </p:nvCxnSpPr>
        <p:spPr>
          <a:xfrm flipH="1">
            <a:off x="953047" y="55168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2CF87B-2119-4180-E6B7-5635DCAB78F9}"/>
              </a:ext>
            </a:extLst>
          </p:cNvPr>
          <p:cNvCxnSpPr/>
          <p:nvPr/>
        </p:nvCxnSpPr>
        <p:spPr>
          <a:xfrm flipH="1">
            <a:off x="980804" y="450281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C4BD14-76D9-DF4B-6E71-82CC748D8940}"/>
              </a:ext>
            </a:extLst>
          </p:cNvPr>
          <p:cNvCxnSpPr/>
          <p:nvPr/>
        </p:nvCxnSpPr>
        <p:spPr>
          <a:xfrm flipH="1">
            <a:off x="955912" y="348995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698ACA-35D8-92A9-AB4B-A33506BB6AEE}"/>
              </a:ext>
            </a:extLst>
          </p:cNvPr>
          <p:cNvCxnSpPr/>
          <p:nvPr/>
        </p:nvCxnSpPr>
        <p:spPr>
          <a:xfrm flipH="1">
            <a:off x="979313" y="2500667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4A76CB-B432-9731-BEB2-CE13FFE37CEB}"/>
              </a:ext>
            </a:extLst>
          </p:cNvPr>
          <p:cNvCxnSpPr/>
          <p:nvPr/>
        </p:nvCxnSpPr>
        <p:spPr>
          <a:xfrm flipH="1">
            <a:off x="988419" y="1492739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0154EB-644C-04CD-F225-DB5FF0248375}"/>
              </a:ext>
            </a:extLst>
          </p:cNvPr>
          <p:cNvCxnSpPr/>
          <p:nvPr/>
        </p:nvCxnSpPr>
        <p:spPr>
          <a:xfrm flipH="1">
            <a:off x="11452057" y="452845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A3EC5DE-1C20-260E-1FB2-15AF9E2BD6D0}"/>
              </a:ext>
            </a:extLst>
          </p:cNvPr>
          <p:cNvCxnSpPr/>
          <p:nvPr/>
        </p:nvCxnSpPr>
        <p:spPr>
          <a:xfrm flipH="1">
            <a:off x="11444583" y="3515595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6E8CEA-D0FF-27DE-E052-EA55F066946C}"/>
              </a:ext>
            </a:extLst>
          </p:cNvPr>
          <p:cNvCxnSpPr/>
          <p:nvPr/>
        </p:nvCxnSpPr>
        <p:spPr>
          <a:xfrm flipH="1">
            <a:off x="11467984" y="2526306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B5B285-C99B-F45A-4CD8-2FA9861E8576}"/>
              </a:ext>
            </a:extLst>
          </p:cNvPr>
          <p:cNvCxnSpPr/>
          <p:nvPr/>
        </p:nvCxnSpPr>
        <p:spPr>
          <a:xfrm flipH="1">
            <a:off x="11477090" y="1518378"/>
            <a:ext cx="2177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14:cNvPr>
              <p14:cNvContentPartPr/>
              <p14:nvPr/>
            </p14:nvContentPartPr>
            <p14:xfrm>
              <a:off x="321480" y="5137697"/>
              <a:ext cx="53280" cy="4075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AFDE7B7-E202-1C84-34B0-BCEFB9D1B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19" y="5128697"/>
                <a:ext cx="7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14:cNvPr>
              <p14:cNvContentPartPr/>
              <p14:nvPr/>
            </p14:nvContentPartPr>
            <p14:xfrm>
              <a:off x="124200" y="4126097"/>
              <a:ext cx="276480" cy="3283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3839E28D-A099-63C3-FCF0-4732E0AA1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00" y="4117107"/>
                <a:ext cx="29412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14:cNvPr>
              <p14:cNvContentPartPr/>
              <p14:nvPr/>
            </p14:nvContentPartPr>
            <p14:xfrm>
              <a:off x="183240" y="3124577"/>
              <a:ext cx="334440" cy="335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53EBB140-1A0E-D7EF-3E39-BEACE7487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230" y="3115567"/>
                <a:ext cx="352099" cy="3528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533BE3-59E2-8C9A-17B3-44F871016965}"/>
              </a:ext>
            </a:extLst>
          </p:cNvPr>
          <p:cNvGrpSpPr/>
          <p:nvPr/>
        </p:nvGrpSpPr>
        <p:grpSpPr>
          <a:xfrm>
            <a:off x="179640" y="2055017"/>
            <a:ext cx="332640" cy="399960"/>
            <a:chOff x="179640" y="2055017"/>
            <a:chExt cx="3326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14:cNvPr>
                <p14:cNvContentPartPr/>
                <p14:nvPr/>
              </p14:nvContentPartPr>
              <p14:xfrm>
                <a:off x="179640" y="2072657"/>
                <a:ext cx="332640" cy="201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45FDD91-1E98-D875-4757-A3DBC6D59F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640" y="2063657"/>
                  <a:ext cx="350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14:cNvPr>
                <p14:cNvContentPartPr/>
                <p14:nvPr/>
              </p14:nvContentPartPr>
              <p14:xfrm>
                <a:off x="369000" y="2055017"/>
                <a:ext cx="93240" cy="399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D0B4988-73F6-5999-E9DB-E924B5D29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000" y="2046017"/>
                  <a:ext cx="11088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9D98367-9651-10B2-54F3-CDE958BC74CD}"/>
              </a:ext>
            </a:extLst>
          </p:cNvPr>
          <p:cNvGrpSpPr/>
          <p:nvPr/>
        </p:nvGrpSpPr>
        <p:grpSpPr>
          <a:xfrm>
            <a:off x="147960" y="1086257"/>
            <a:ext cx="297720" cy="335880"/>
            <a:chOff x="147960" y="1086257"/>
            <a:chExt cx="2977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14:cNvPr>
                <p14:cNvContentPartPr/>
                <p14:nvPr/>
              </p14:nvContentPartPr>
              <p14:xfrm>
                <a:off x="147960" y="1086257"/>
                <a:ext cx="201960" cy="28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8ACAAC-37F4-C07C-1E52-A34770C11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60" y="1077257"/>
                  <a:ext cx="21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14:cNvPr>
                <p14:cNvContentPartPr/>
                <p14:nvPr/>
              </p14:nvContentPartPr>
              <p14:xfrm>
                <a:off x="156600" y="1097417"/>
                <a:ext cx="289080" cy="324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3E07AEC-0C0C-48B2-E8FF-CC7BA4EC8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00" y="1088417"/>
                  <a:ext cx="30672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B1F56CD-4B3B-1B48-F17F-56B124D673A7}"/>
              </a:ext>
            </a:extLst>
          </p:cNvPr>
          <p:cNvGrpSpPr/>
          <p:nvPr/>
        </p:nvGrpSpPr>
        <p:grpSpPr>
          <a:xfrm>
            <a:off x="3951720" y="2854217"/>
            <a:ext cx="1841400" cy="320760"/>
            <a:chOff x="3951720" y="2854217"/>
            <a:chExt cx="18414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E0C133E-EDC3-1481-DC5F-A3943356180B}"/>
                    </a:ext>
                  </a:extLst>
                </p14:cNvPr>
                <p14:cNvContentPartPr/>
                <p14:nvPr/>
              </p14:nvContentPartPr>
              <p14:xfrm>
                <a:off x="3988080" y="2958617"/>
                <a:ext cx="1782000" cy="194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E0C133E-EDC3-1481-DC5F-A394335618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9440" y="2949617"/>
                  <a:ext cx="1799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A0E64B1-74CC-6359-FC55-E2143EEEAD9A}"/>
                    </a:ext>
                  </a:extLst>
                </p14:cNvPr>
                <p14:cNvContentPartPr/>
                <p14:nvPr/>
              </p14:nvContentPartPr>
              <p14:xfrm>
                <a:off x="5647320" y="3012977"/>
                <a:ext cx="145800" cy="1620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A0E64B1-74CC-6359-FC55-E2143EEEAD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38320" y="3003977"/>
                  <a:ext cx="163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3BE6378-D52A-2A01-4351-036AB731AA68}"/>
                    </a:ext>
                  </a:extLst>
                </p14:cNvPr>
                <p14:cNvContentPartPr/>
                <p14:nvPr/>
              </p14:nvContentPartPr>
              <p14:xfrm>
                <a:off x="4066560" y="2889137"/>
                <a:ext cx="18720" cy="964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3BE6378-D52A-2A01-4351-036AB731AA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57920" y="2880137"/>
                  <a:ext cx="36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40871AE-8227-596C-A46F-D8E12D6243D2}"/>
                    </a:ext>
                  </a:extLst>
                </p14:cNvPr>
                <p14:cNvContentPartPr/>
                <p14:nvPr/>
              </p14:nvContentPartPr>
              <p14:xfrm>
                <a:off x="3951720" y="2854217"/>
                <a:ext cx="203760" cy="1821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40871AE-8227-596C-A46F-D8E12D6243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3080" y="2845577"/>
                  <a:ext cx="2214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78A3421-120B-004A-EF57-23CB7DC2C503}"/>
              </a:ext>
            </a:extLst>
          </p:cNvPr>
          <p:cNvGrpSpPr/>
          <p:nvPr/>
        </p:nvGrpSpPr>
        <p:grpSpPr>
          <a:xfrm>
            <a:off x="3660120" y="3518057"/>
            <a:ext cx="416520" cy="497160"/>
            <a:chOff x="3660120" y="3518057"/>
            <a:chExt cx="41652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4E28DF6-0E7A-8095-94A9-78DD612BBA5B}"/>
                    </a:ext>
                  </a:extLst>
                </p14:cNvPr>
                <p14:cNvContentPartPr/>
                <p14:nvPr/>
              </p14:nvContentPartPr>
              <p14:xfrm>
                <a:off x="3705480" y="3518057"/>
                <a:ext cx="82800" cy="469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4E28DF6-0E7A-8095-94A9-78DD612BBA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6840" y="3509417"/>
                  <a:ext cx="100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4D5107A-2B99-48A3-0A98-AB0BC4E4026D}"/>
                    </a:ext>
                  </a:extLst>
                </p14:cNvPr>
                <p14:cNvContentPartPr/>
                <p14:nvPr/>
              </p14:nvContentPartPr>
              <p14:xfrm>
                <a:off x="3660120" y="3927377"/>
                <a:ext cx="136440" cy="878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4D5107A-2B99-48A3-0A98-AB0BC4E402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51480" y="3918377"/>
                  <a:ext cx="154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CB91B6F-B429-717E-A823-4C8C6FA54447}"/>
                    </a:ext>
                  </a:extLst>
                </p14:cNvPr>
                <p14:cNvContentPartPr/>
                <p14:nvPr/>
              </p14:nvContentPartPr>
              <p14:xfrm>
                <a:off x="3875040" y="3735137"/>
                <a:ext cx="149400" cy="1245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CB91B6F-B429-717E-A823-4C8C6FA544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6040" y="3726497"/>
                  <a:ext cx="167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B8F39BC-B321-21FE-C5D0-FCDAE6B1FE28}"/>
                    </a:ext>
                  </a:extLst>
                </p14:cNvPr>
                <p14:cNvContentPartPr/>
                <p14:nvPr/>
              </p14:nvContentPartPr>
              <p14:xfrm>
                <a:off x="3857400" y="3710297"/>
                <a:ext cx="219240" cy="2196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B8F39BC-B321-21FE-C5D0-FCDAE6B1FE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48400" y="3701297"/>
                  <a:ext cx="236880" cy="23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2C3C69-466E-4D11-76B6-11D8F45CCD32}"/>
              </a:ext>
            </a:extLst>
          </p:cNvPr>
          <p:cNvSpPr txBox="1"/>
          <p:nvPr/>
        </p:nvSpPr>
        <p:spPr>
          <a:xfrm>
            <a:off x="4293626" y="2554545"/>
            <a:ext cx="14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&gt; 12 ??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E1B576E-CEE0-ECEB-3DFD-9957622DB4BB}"/>
              </a:ext>
            </a:extLst>
          </p:cNvPr>
          <p:cNvGrpSpPr/>
          <p:nvPr/>
        </p:nvGrpSpPr>
        <p:grpSpPr>
          <a:xfrm>
            <a:off x="5446440" y="2585297"/>
            <a:ext cx="495000" cy="391320"/>
            <a:chOff x="5446440" y="2585297"/>
            <a:chExt cx="4950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E7D91E9-F489-1618-4DB0-372483FF0A0E}"/>
                    </a:ext>
                  </a:extLst>
                </p14:cNvPr>
                <p14:cNvContentPartPr/>
                <p14:nvPr/>
              </p14:nvContentPartPr>
              <p14:xfrm>
                <a:off x="5446440" y="2638577"/>
                <a:ext cx="153360" cy="3380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E7D91E9-F489-1618-4DB0-372483FF0A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37800" y="2629937"/>
                  <a:ext cx="171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01D92E7-DE16-106C-05FC-EB0DC7B5C72D}"/>
                    </a:ext>
                  </a:extLst>
                </p14:cNvPr>
                <p14:cNvContentPartPr/>
                <p14:nvPr/>
              </p14:nvContentPartPr>
              <p14:xfrm>
                <a:off x="5599440" y="2612297"/>
                <a:ext cx="131400" cy="2437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01D92E7-DE16-106C-05FC-EB0DC7B5C7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90440" y="2603657"/>
                  <a:ext cx="1490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910A870-2D12-1D5E-6D8B-003B6E3461C2}"/>
                    </a:ext>
                  </a:extLst>
                </p14:cNvPr>
                <p14:cNvContentPartPr/>
                <p14:nvPr/>
              </p14:nvContentPartPr>
              <p14:xfrm>
                <a:off x="5818320" y="2585297"/>
                <a:ext cx="123120" cy="2779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910A870-2D12-1D5E-6D8B-003B6E3461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09680" y="2576297"/>
                  <a:ext cx="140760" cy="29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9DF99FC-1F05-EB00-2D54-90C2AE4AA2E6}"/>
              </a:ext>
            </a:extLst>
          </p:cNvPr>
          <p:cNvSpPr txBox="1"/>
          <p:nvPr/>
        </p:nvSpPr>
        <p:spPr>
          <a:xfrm>
            <a:off x="0" y="129923"/>
            <a:ext cx="132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Search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993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1123</Words>
  <Application>Microsoft Office PowerPoint</Application>
  <PresentationFormat>와이드스크린</PresentationFormat>
  <Paragraphs>531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김경민</dc:creator>
  <cp:lastModifiedBy> </cp:lastModifiedBy>
  <cp:revision>45</cp:revision>
  <dcterms:created xsi:type="dcterms:W3CDTF">2022-09-01T09:43:08Z</dcterms:created>
  <dcterms:modified xsi:type="dcterms:W3CDTF">2022-09-08T08:13:44Z</dcterms:modified>
</cp:coreProperties>
</file>