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33:2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24575,'-18'594'0,"9"-448"0,14 197 0,-5-336 0,1 1 0,-1-1 0,2 0 0,-1 1 0,1-1 0,0 0 0,0 0 0,1 0 0,0-1 0,0 1 0,1-1 0,0 1 0,0-1 0,6 7 0,-3-7 0,0 0 0,0-1 0,1 0 0,-1-1 0,1 0 0,0 0 0,1 0 0,-1-1 0,0 0 0,1-1 0,0 0 0,9 1 0,72 10 0,-1-5 0,142-4 0,-138-5 0,1258-8-1365,-1230 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5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24575,'-13'149'0,"9"-119"0,0 1 0,2 0 0,1 0 0,1-1 0,9 62 0,-8-88 0,1 0 0,-1 0 0,1 0 0,0-1 0,0 1 0,0 0 0,0-1 0,0 0 0,1 0 0,0 1 0,-1-2 0,1 1 0,1 0 0,-1 0 0,0-1 0,0 0 0,1 0 0,0 0 0,-1 0 0,1 0 0,0-1 0,0 1 0,0-1 0,0 0 0,0 0 0,0-1 0,0 1 0,0-1 0,0 0 0,0 0 0,0 0 0,0-1 0,0 0 0,0 1 0,0-1 0,0 0 0,0-1 0,0 1 0,0-1 0,-1 0 0,1 0 0,-1 0 0,1 0 0,-1 0 0,0-1 0,0 0 0,0 0 0,0 0 0,0 0 0,-1 0 0,1 0 0,-1-1 0,0 1 0,3-7 0,-2 3 0,-1 0 0,1 0 0,-1 0 0,-1 0 0,0-1 0,0 1 0,0 0 0,-1-1 0,0 1 0,0-1 0,-1 1 0,-2-9 0,2 12 0,0 1 0,0 0 0,0-1 0,0 1 0,-1 0 0,0 0 0,0-1 0,0 1 0,0 1 0,0-1 0,0 0 0,-1 0 0,0 1 0,1 0 0,-1-1 0,0 1 0,0 0 0,0 0 0,0 1 0,0-1 0,-1 1 0,1-1 0,0 1 0,-1 0 0,1 0 0,-6 0 0,-10-1-215,0 1 0,-33 3 1,42-2-507,-12 1-6105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01:0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1854 638 24575,'-52'2'0,"0"3"0,-94 22 0,40-6 0,-11-3 0,-1-5 0,0-5 0,-226-15 0,-294-78 0,620 82 0,3 1 0,1-1 0,-1-1 0,-26-9 0,38 11 0,-1 0 0,1 1 0,0-1 0,0 0 0,0 0 0,0-1 0,0 1 0,0-1 0,1 1 0,-1-1 0,1 0 0,0 0 0,0 0 0,0 0 0,0 0 0,0-1 0,1 1 0,-1 0 0,1-1 0,-2-6 0,0-8 0,1 0 0,0-1 0,2 0 0,0 1 0,1-1 0,0 1 0,2-1 0,0 1 0,1 0 0,1 0 0,1 0 0,14-31 0,-8 26 0,1 1 0,1 0 0,1 0 0,1 2 0,1 0 0,1 0 0,0 2 0,33-26 0,-38 36 0,-1-1 0,2 2 0,-1 0 0,1 0 0,0 1 0,0 1 0,0 1 0,1 0 0,0 0 0,17-1 0,19 1 0,85 2 0,-88 3 0,281 0 0,361 7 0,-685-8 0,7 0 0,0 0 0,-1 1 0,1 0 0,-1 1 0,17 5 0,-25-6 0,0 0 0,-1 1 0,1-1 0,0 1 0,-1-1 0,1 1 0,-1 0 0,0 0 0,0 0 0,0 1 0,0-1 0,0 0 0,0 1 0,0-1 0,-1 1 0,1 0 0,-1-1 0,0 1 0,0 0 0,0 0 0,0 0 0,0 0 0,-1 0 0,1 4 0,5 61 0,-6 133 0,-2-98 0,2-90 17,-1 0 0,0 0 1,0 0-1,-2-1 0,1 1 0,-9 22 0,8-29-116,0 0 0,0 0 0,-1 0 0,0 0 0,0 0 0,0-1 0,-1 0 0,1 0 0,-1 0 0,-1 0 0,1-1 0,-1 0 0,1 0 0,-8 4 0,-8 2-6727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01:0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904 24575,'0'6'0,"1"-1"0,-1 0 0,0 1 0,-1-1 0,1 0 0,-1 1 0,0-1 0,0 0 0,-1 0 0,1 0 0,-1 0 0,0 0 0,-1 0 0,1 0 0,-1-1 0,0 1 0,0-1 0,0 0 0,-1 0 0,1 0 0,-1 0 0,0-1 0,0 1 0,-1-1 0,1 0 0,-1 0 0,1-1 0,-1 1 0,-10 2 0,-7 4 0,-1-1 0,-1-1 0,1-1 0,-1-1 0,0-1 0,0-1 0,0-1 0,-1-1 0,-28-3 0,22-1 0,0-1 0,0-2 0,1-1 0,0-1 0,0-1 0,-49-24 0,-20-13 0,52 26 0,1-1 0,1-3 0,1-2 0,1-1 0,-43-38 0,79 59 0,1-1 0,-1-1 0,1 0 0,1 1 0,-1-2 0,1 1 0,1-1 0,0 1 0,0-1 0,0 0 0,1-1 0,1 1 0,-3-18 0,2-6 0,1 1 0,5-60 0,0 20 0,-2 58 0,0-1 0,1 1 0,1 0 0,1-1 0,0 1 0,0 1 0,1-1 0,1 1 0,1 0 0,0 0 0,0 0 0,1 1 0,1 0 0,0 1 0,0 0 0,1 0 0,1 1 0,0 1 0,22-16 0,-3 5 0,1 1 0,1 2 0,0 1 0,1 2 0,0 1 0,69-16 0,-57 20 0,0 2 0,1 3 0,50 0 0,139 14 0,-229-10 0,21 3 0,0 1 0,-1 1 0,0 1 0,39 15 0,97 52 0,-140-62 0,-1 2 0,0 0 0,-1 2 0,0 0 0,-1 1 0,-1 1 0,-1 0 0,0 2 0,-1 0 0,-1 1 0,-1 0 0,-1 1 0,21 45 0,-23-43 0,-2 0 0,0 1 0,-2 0 0,0 0 0,-2 1 0,0 0 0,-2 0 0,-1 0 0,-1 40 0,-1-54 0,0 4 0,-1 1 0,0-1 0,0 0 0,-2 0 0,-6 24 0,7-34 0,-1 0 0,1 0 0,-1 0 0,0-1 0,0 1 0,-1-1 0,1 1 0,-1-1 0,0 0 0,0-1 0,-1 1 0,1-1 0,-1 0 0,0 0 0,1 0 0,-1 0 0,0-1 0,-1 0 0,-5 2 0,-11 2 0,0 0 0,0-2 0,0 0 0,-41 0 0,-97-7 0,68-1 0,-161-12-1365,220 12-5461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5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2451 24575,'1981'0'0,"-1863"5"0,151 27 0,78 4 0,14-34 0,138 5 0,802 10 0,-862-19 0,288 17 0,-445-7 0,725-5 0,-523-5 0,2800 2 0,-3114-3 0,229-33 0,49 9 0,-357 25 0,40-1 0,-10 2 0,176-24 0,-153 10 0,248 4 0,-181 11 0,-197 0 0,-1 0 0,0 0 0,0-1 0,0-1 0,-1 0 0,16-4 0,-25 5 0,0 0 0,0-1 0,0 1 0,0-1 0,0 1 0,-1-1 0,1 0 0,-1 0 0,1 0 0,-1-1 0,1 1 0,-1-1 0,0 1 0,0-1 0,0 0 0,-1 1 0,1-1 0,-1 0 0,1 0 0,-1 0 0,0 0 0,0-1 0,0 1 0,0-6 0,3-36 0,-2 0 0,-3 0 0,-5-49 0,-1-1 0,0-376 0,3 76 0,1 342 0,-2 0 0,-3 1 0,-1-1 0,-28-82 0,22 78 0,-11-74 0,11 46 0,-19-128 0,-7-37 0,40 248 0,0-1 0,0 0 0,1 1 0,-1-1 0,1 0 0,0 1 0,0-1 0,0 0 0,0 1 0,0-1 0,0 0 0,1 1 0,0-1 0,-1 0 0,1 1 0,0-1 0,0 1 0,0-1 0,3-2 0,-1 2 0,0 0 0,1 1 0,0-1 0,-1 1 0,1 0 0,0 0 0,0 0 0,0 1 0,1 0 0,-1-1 0,0 1 0,0 1 0,6-1 0,82-11 0,1 5 0,118 5 0,-97 3 0,1004 5-1365,-996-6-5461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5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24575,'45'3'0,"-1"2"0,0 1 0,57 17 0,-67-15 0,-22-4 0,-1-1 0,0 2 0,-1 0 0,1 0 0,13 10 0,-15-9 0,1-1 0,-1 0 0,1 0 0,0 0 0,1-1 0,18 4 0,-25-8 0,0 1 0,1 0 0,-1 0 0,0 0 0,0 0 0,0 0 0,0 1 0,0 0 0,-1 0 0,1 0 0,0 0 0,-1 0 0,0 1 0,5 4 0,-5-3 0,-1 0 0,0 0 0,0 0 0,-1 0 0,1 0 0,-1 0 0,0 1 0,0-1 0,0 0 0,-1 1 0,1-1 0,-1 1 0,-1 8 0,1 11 0,-7 143 0,4-146 0,0-1 0,-2 1 0,0-1 0,-1 0 0,-17 37 0,2-16 0,-121 274 0,132-289-1365,1-5-5461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5:0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24575,'0'-1'0,"0"0"0,1 0 0,-1 0 0,1 1 0,-1-1 0,0 0 0,1 0 0,0 0 0,-1 0 0,1 1 0,-1-1 0,1 0 0,0 1 0,0-1 0,-1 0 0,1 1 0,0-1 0,0 1 0,0-1 0,-1 1 0,1-1 0,0 1 0,0 0 0,0-1 0,0 1 0,0 0 0,0 0 0,1 0 0,35-5 0,-32 5 0,510-6 0,-287 9 0,2032-2 0,-2157-6 0,169-28 0,-183 23 0,0 4 0,97 6 0,5 0 0,164-21 0,180-2 0,713 24 0,-688-1 0,-461-5 0,153-27 0,-149 16 0,134-4 0,43 22 0,149-4 0,-306-6 0,236-8 0,265-14 0,242 8 0,-568 25 0,2185-3 0,-2109-12 0,16 0 0,230-6 0,-453 13 0,-108 5 0,0-2 0,89-16 0,-16-6-1365,-102 20-5461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5:0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24575,'0'0'0,"1"-1"0,-1 0 0,0 0 0,1 0 0,-1 0 0,1 0 0,-1 1 0,1-1 0,-1 0 0,1 0 0,-1 1 0,1-1 0,0 0 0,-1 1 0,1-1 0,0 1 0,0-1 0,-1 1 0,1-1 0,0 1 0,0-1 0,0 1 0,0 0 0,0 0 0,0-1 0,-1 1 0,3 0 0,30-5 0,-28 5 0,20-2 0,-1 1 0,1 1 0,-1 1 0,1 1 0,-1 1 0,0 1 0,0 2 0,-1 0 0,1 1 0,-1 2 0,-1 0 0,1 2 0,36 23 0,-23-18 0,8 6 0,-42-21 0,0 0 0,-1 1 0,1-1 0,-1 1 0,0-1 0,1 1 0,-1 0 0,0-1 0,0 1 0,0 0 0,0 0 0,0 0 0,0-1 0,-1 1 0,1 0 0,0 0 0,-1 0 0,0 1 0,1-1 0,-1 3 0,-1 6 0,0 0 0,-1-1 0,0 1 0,-1-1 0,0 1 0,0-1 0,-8 15 0,-42 73 0,16-34 0,18-24-28,-24 41-1309,27-60-5489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5:0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24575,'1385'2'0,"1377"-5"0,-1610-55 0,-879 39 0,1171-3 0,-966 25 0,2385-3-1365,-2841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5:0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24575,'8'0'0,"11"5"0,7 4 0,2 6 0,1 0 0,8 6 0,2 3 0,-2 2 0,-7 5 0,-9 4 0,-7 10 0,-7 9 0,-13 12 0,-4 7 0,-10 3 0,-1-6 0,-1-12 0,3-16-8191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5:2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24575,'684'37'0,"-115"-2"0,-35-36 0,166 7 0,-425 30 0,-43-2 0,939-9 0,-785-27 0,1491 2 0,-1552 11 0,-40 1 0,1706-9 0,-1017-6 0,2748 3 0,-3601-6 0,191-34 0,-57 4 0,-118 28 0,-82 6 0,-1-2 0,85-17 0,-73 9 0,0 3 0,0 3 0,123 4 0,-125 5 0,0-4 0,0-2 0,-1-3 0,82-19 0,161-46 0,-46 11 0,-101 30 82,-104 22-806,91-25 1,-114 22-6103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5:2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24575,'0'-1'0,"1"0"0,-1 1 0,0-1 0,1 0 0,0 1 0,-1-1 0,1 0 0,-1 1 0,1-1 0,0 1 0,-1-1 0,1 1 0,0-1 0,0 1 0,-1 0 0,1-1 0,0 1 0,0 0 0,0-1 0,-1 1 0,1 0 0,0 0 0,0 0 0,0 0 0,0 0 0,-1 0 0,1 0 0,0 0 0,1 0 0,33 1 0,-30 0 0,277 32 0,-279-33 0,0 0 0,0 1 0,0-1 0,0 1 0,0 0 0,0 0 0,0 0 0,0 1 0,0-1 0,-1 0 0,1 1 0,0 0 0,-1 0 0,1 0 0,-1 0 0,0 0 0,0 0 0,0 1 0,0-1 0,0 1 0,0-1 0,-1 1 0,1 0 0,-1-1 0,0 1 0,1 0 0,-1 0 0,-1 0 0,1 0 0,0 0 0,-1 0 0,1 1 0,-1-1 0,0 5 0,0 13 0,-1 0 0,-1 0 0,0-1 0,-7 23 0,7-34 0,-72 357 0,73-355-195,-2 0 0,1 0 0,-1 0 0,-1 0 0,0 0 0,-10 17 0,-8 4-6631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5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24575,'6'1'0,"-1"0"0,1 1 0,0 0 0,-1 0 0,1 0 0,-1 1 0,0 0 0,0 0 0,0 0 0,0 0 0,0 1 0,-1 0 0,1 0 0,-1 0 0,0 1 0,0-1 0,-1 1 0,0 0 0,1 0 0,3 9 0,-5-10 0,0 0 0,-1 0 0,1 0 0,-1 1 0,1-1 0,-1 0 0,0 1 0,-1-1 0,1 1 0,-1-1 0,0 1 0,-1 5 0,1-7 0,-1-1 0,1 1 0,-1-1 0,0 1 0,0-1 0,0 0 0,0 1 0,-1-1 0,1 0 0,-1 0 0,1 0 0,-1 0 0,0 0 0,0 0 0,0 0 0,0-1 0,0 1 0,0-1 0,0 1 0,0-1 0,-1 0 0,-3 1 0,-88 26 0,179-25 0,-68-3-120,-2 0-129,-1 0 0,1-1 0,0 0 0,27-8 0,-26 4-6577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5:3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24575,'881'2'0,"946"-5"0,-1253-37 0,-225 9 0,101 27 0,-233 8 0,8638-4 0,-8630-12 0,-14-1 0,5 14 0,351-16 0,87 3 0,-402 14 0,612-2 0,-848 1 0,0 1 0,1 1 0,-1 0 0,0 1 0,23 10 0,27 6 0,-50-16 14,-1 1-1,-1 1 0,1 0 0,-1 1 1,0 0-1,-1 1 0,1 1 1,11 11-1,-4-3-384,-2 1-1,0 0 1,31 42 0,-38-44-6455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5:3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24575,'43'138'0,"54"152"0,-95-288 0,-1 0 0,0 1 0,0-1 0,0 1 0,-1-1 0,1 1 0,0-1 0,-1 1 0,0-1 0,1 1 0,-1-1 0,0 1 0,-1 0 0,1-1 0,0 1 0,-1-1 0,1 1 0,-1-1 0,0 1 0,0-1 0,-2 5 0,1-5 0,-1 1 0,0-1 0,0 0 0,0 1 0,0-1 0,0-1 0,-1 1 0,1 0 0,-1-1 0,1 0 0,-1 0 0,1 0 0,-1 0 0,-7 1 0,-22 5 30,-49 18 0,60-16-268,0-2 1,-1-1-1,0 0 1,0-2-1,-30 2 1,33-6-6589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08:3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24575,'-2'205'0,"5"217"0,8-260 0,1 40 0,-8-150 0,17 93 0,-12-96 0,-1 1 0,0 64 0,-10 423-1365,2-516-5461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08:3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24575,'8'0'0,"0"1"0,0-1 0,0 1 0,0 1 0,0-1 0,0 2 0,-1-1 0,1 1 0,-1 0 0,11 5 0,-5 1 0,1 1 0,-1 0 0,-1 1 0,12 13 0,0 2 0,36 53 0,-37-47 0,33 35 0,-55-66 0,-1 1 0,1-1 0,0 0 0,0-1 0,0 1 0,0 0 0,1 0 0,-1 0 0,0-1 0,0 1 0,0 0 0,1-1 0,-1 1 0,0-1 0,1 0 0,-1 1 0,0-1 0,1 0 0,-1 0 0,0 0 0,1 0 0,-1 0 0,0 0 0,1 0 0,-1 0 0,0-1 0,1 1 0,-1 0 0,0-1 0,1 1 0,-1-1 0,0 1 0,0-1 0,0 0 0,1 0 0,-1 1 0,0-1 0,0 0 0,0 0 0,0 0 0,0 0 0,-1 0 0,1 0 0,0-1 0,0 1 0,0-1 0,6-10 0,0 0 0,-1 0 0,9-24 0,-7 15 0,65-160-1365,-61 153-5461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08:4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24575,'-1'0'0,"0"1"0,1-1 0,-1 1 0,0-1 0,0 1 0,0-1 0,0 1 0,0-1 0,0 1 0,1 0 0,-1-1 0,0 1 0,1 0 0,-1 0 0,0 0 0,1-1 0,-1 1 0,1 0 0,-1 0 0,1 0 0,0 0 0,-1 0 0,1 0 0,0 0 0,0 0 0,0 0 0,0 1 0,-6 37 0,6-28 0,-9 57 0,-11 113 0,18-149 0,1 1 0,2 0 0,8 46 0,-8-74 0,-1-1 0,2 1 0,-1-1 0,0 1 0,1-1 0,0 0 0,0 0 0,0 0 0,1 0 0,-1 0 0,1 0 0,0-1 0,0 1 0,0-1 0,0 0 0,1 0 0,-1 0 0,1 0 0,0 0 0,0-1 0,0 0 0,0 0 0,0 0 0,1 0 0,-1-1 0,1 1 0,-1-1 0,1 0 0,-1-1 0,1 1 0,-1-1 0,1 0 0,0 0 0,-1 0 0,8-2 0,-1 1 0,-1-1 0,1 0 0,-1-1 0,0 0 0,0-1 0,0 0 0,0 0 0,0-1 0,-1 0 0,0-1 0,0 0 0,-1 0 0,1-1 0,11-13 0,-12 10 0,-1-2 0,0 1 0,-1-1 0,0 0 0,-1 0 0,0 0 0,-1-1 0,-1 0 0,0 0 0,3-23 0,-4 15 0,-1 0 0,0 0 0,-2-1 0,-1 1 0,0 0 0,-6-21 0,6 35 5,0 0 0,-1 0 0,0 0 0,0 1 0,0-1 0,-1 1 0,0 0 0,0 0 0,-1 0 0,0 1 0,0 0 0,0-1 0,0 2 0,-1-1 0,0 1 0,0 0 0,0 0 0,0 0 0,-1 1 0,1 0 0,-1 0 0,0 1 0,-11-3 0,-9 0-302,0 0 0,0 1 0,0 2 0,-51 2 0,57 1-6529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08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24575,'0'13'0,"5"15"0,4 8 0,2 6 0,-2 0 0,-2 5 0,-2-1 0,-2-5 0,-2-4 0,8-6 0,6-6 0,0-5 0,-2-1 0,-3 0 0,-4-3-8191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08:4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5 24575,'1'-1'0,"-1"1"0,1-1 0,0 1 0,-1 0 0,1-1 0,-1 1 0,1 0 0,0-1 0,-1 1 0,1 0 0,0 0 0,-1 0 0,1 0 0,0 0 0,0 0 0,-1 0 0,1 0 0,0 0 0,-1 0 0,1 0 0,0 0 0,-1 0 0,1 0 0,0 1 0,-1-1 0,1 0 0,0 1 0,-1-1 0,1 0 0,-1 1 0,1-1 0,-1 1 0,1-1 0,-1 1 0,1-1 0,-1 1 0,1-1 0,-1 1 0,1-1 0,-1 1 0,0 0 0,1-1 0,-1 1 0,0 0 0,0-1 0,0 1 0,1 0 0,-1 1 0,17 43 0,-14-35 0,15 45 0,-2 2 0,-2-1 0,-3 1 0,-3 1 0,-2 0 0,-2 112 0,-5-169 0,-6 44 0,7-44 0,-1 0 0,1-1 0,-1 1 0,1 0 0,0-1 0,-1 1 0,1-1 0,-1 1 0,0 0 0,1-1 0,-1 1 0,1-1 0,-1 1 0,0-1 0,1 0 0,-1 1 0,0-1 0,1 0 0,-1 1 0,0-1 0,0 0 0,0 0 0,1 0 0,-1 0 0,0 0 0,0 0 0,1 0 0,-1 0 0,0 0 0,0 0 0,0 0 0,1 0 0,-1 0 0,0-1 0,0 1 0,1 0 0,-1 0 0,0-1 0,1 1 0,-1-1 0,0 1 0,1-1 0,-1 1 0,1-1 0,-1 1 0,0-1 0,1 1 0,-1-1 0,1 0 0,-1 0 0,-152-145 0,19 15 0,133 130 0,0 0 0,-1-1 0,1 1 0,-1 0 0,1 0 0,-1-1 0,0 1 0,0 1 0,1-1 0,-1 0 0,0 0 0,0 1 0,0-1 0,0 0 0,1 1 0,-1 0 0,0 0 0,0-1 0,0 1 0,-3 1 0,3-1 0,1 1 0,0 0 0,-1 0 0,1 0 0,0 0 0,0 0 0,0 0 0,-1 0 0,1 0 0,0 0 0,1 0 0,-1 1 0,0-1 0,0 0 0,0 1 0,1-1 0,-1 1 0,1-1 0,-1 3 0,-2 10 0,0-1 0,2 0 0,0 1 0,0 18 0,1-29 0,1 16 0,0-1 0,1 0 0,0 0 0,2 0 0,0 0 0,1-1 0,12 29 0,-14-39 0,0 0 0,1 0 0,0 0 0,0-1 0,0 0 0,1 0 0,0 0 0,0 0 0,1-1 0,-1 0 0,1 0 0,0-1 0,1 1 0,-1-1 0,1-1 0,-1 1 0,1-1 0,0 0 0,0-1 0,15 4 0,-12-4 12,0-1 0,0 0 0,0-1 0,0 0 0,0 0 0,0-1 0,0-1 0,0 0 0,16-5 0,-19 5-111,-1-1 0,0 0 0,0 0 0,0-1 0,0 0 0,-1 0 0,1 0 0,-1 0 0,0-1 0,0 0 0,-1 0 0,1-1 0,-1 1 0,6-12 0,6-15-6727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08:4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24575,'25'378'0,"-1"-42"0,-24-229 0,-2-61 0,2 0 0,2 1 0,2-1 0,16 70 0,1-25-1365,-18-69-5461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08:4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24575,'93'108'0,"-66"-73"0,57 55 0,-80-86 0,1-1 0,-1 0 0,1 0 0,0 0 0,-1-1 0,1 0 0,0 1 0,1-2 0,-1 1 0,0-1 0,0 1 0,1-1 0,-1-1 0,1 1 0,-1-1 0,1 0 0,-1 0 0,0-1 0,1 1 0,-1-1 0,1-1 0,-1 1 0,0-1 0,0 0 0,0 0 0,0 0 0,0 0 0,7-6 0,7-4 0,0-2 0,0 0 0,-1-1 0,-1 0 0,20-25 0,-16 15-455,-1-2 0,24-38 0,-27 34-6371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0 24575,'0'2804'0,"-40"-2189"0,-48-2 0,-29 80 0,-79 543 0,68-203 0,92-560 0,35 3 0,2-223 0,0-237-119,-1-8-20,0 1 1,0 0-1,0 0 1,-1 0 0,0-1-1,-1 1 1,0-1-1,-6 17 1,-3-8-6688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5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24575,'4'-3'0,"0"0"0,0 0 0,0 0 0,0 0 0,1 0 0,-1 1 0,1 0 0,-1 0 0,8-2 0,-10 3 0,-1 1 0,0 0 0,1-1 0,-1 1 0,0 0 0,1 0 0,-1 0 0,0 0 0,1 0 0,-1 0 0,1 0 0,-1 0 0,0 0 0,1 1 0,-1-1 0,0 0 0,0 1 0,1-1 0,-1 1 0,0 0 0,0-1 0,0 1 0,1 0 0,-1 0 0,0 0 0,0 0 0,0 0 0,0 0 0,-1 0 0,1 0 0,0 0 0,0 0 0,-1 0 0,1 1 0,0-1 0,0 2 0,5 25 0,-6-24 0,1-1 0,-1 0 0,1 1 0,-1-1 0,1 0 0,0 0 0,0 0 0,0 0 0,1 0 0,-1 0 0,1 0 0,-1 0 0,1-1 0,0 1 0,0 0 0,0-1 0,1 0 0,-1 1 0,1-1 0,-1 0 0,1 0 0,0 0 0,-1-1 0,1 1 0,5 1 0,22 7 0,-19-7 0,-1 1 0,1 0 0,-1 1 0,18 9 0,-24-11 0,-1 0 0,0-1 0,0 1 0,0 1 0,0-1 0,0 0 0,0 1 0,-1-1 0,0 1 0,0 0 0,0 0 0,0 0 0,0 0 0,-1 0 0,0 0 0,2 7 0,-1-1 0,-1 1 0,0-1 0,0 1 0,-1 0 0,0-1 0,-1 1 0,-4 19 0,4-26 0,0-1 0,0 1 0,0-1 0,0 0 0,0 1 0,-1-1 0,0 0 0,0 0 0,0 0 0,0 0 0,0-1 0,0 1 0,-1-1 0,1 1 0,-1-1 0,0 0 0,1 0 0,-1 0 0,0 0 0,-1 0 0,1-1 0,0 1 0,0-1 0,-1 0 0,1 0 0,0 0 0,-5 0 0,-1 0 8,1 0-1,0 0 1,0-1-1,0-1 1,0 1-1,0-1 1,0-1-1,0 0 1,0 0-1,1 0 1,-1-1-1,1 0 1,-1 0-1,1-1 1,-10-6-1,10 4-113,0 0 0,0-1 0,1 0 0,0 0 0,0 0 0,0 0-1,1-1 1,0 0 0,1 0 0,0-1 0,0 1 0,1-1 0,-3-11 0,0-1-6720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1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24575,'1'6'0,"0"-1"0,1 0 0,-1 1 0,1-1 0,0 0 0,1 1 0,-1-1 0,1-1 0,0 1 0,0 0 0,7 7 0,-3-2 0,288 342 0,-188-233 0,-91-100 0,-1-1 0,0-2 0,29 25 0,-41-37 0,1-1 0,0 0 0,0-1 0,1 1 0,-1-1 0,0 1 0,1-1 0,0-1 0,-1 1 0,1-1 0,0 0 0,0 0 0,0 0 0,0 0 0,0-1 0,0 0 0,8-1 0,0-2 0,0-2 0,-1 1 0,1-2 0,-1 0 0,0 0 0,-1-1 0,0 0 0,0-1 0,13-12 0,6-7 0,48-56 0,-76 81-30,54-71 184,-52 67-303,0-1 0,0 0 0,-1 0 0,0 0 0,-1 0 0,1-1 1,-1 1-1,-1-1 0,2-12 0,-2 2-6677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1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24575,'0'744'0,"3"-740"0,2-17 0,6-23 0,37-128 0,5-26 0,-47 159 0,1 1 0,2 0 0,1 1 0,1 0 0,1 1 0,1 0 0,33-47 0,-44 71 0,0 1 0,1-1 0,0 1 0,0 0 0,0 0 0,0 0 0,0 1 0,1-1 0,-1 1 0,1 0 0,0-1 0,0 2 0,0-1 0,-1 0 0,1 1 0,1 0 0,-1 0 0,0 0 0,0 0 0,0 1 0,6-1 0,-5 3 0,0-1 0,0 0 0,1 1 0,-1 0 0,0 0 0,-1 0 0,1 1 0,0 0 0,-1 0 0,1 0 0,-1 0 0,0 1 0,0 0 0,-1 0 0,1 0 0,3 4 0,9 13 0,-1 0 0,-1 1 0,-1 1 0,-1 0 0,-1 0 0,-1 1 0,-1 0 0,6 27 0,2 25 0,8 106 0,-21-151 0,17 105 36,-10-80-737,5 104 1,-16-147-6126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1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24575,'18'-6'0,"1"0"0,0 2 0,0 0 0,1 0 0,-1 2 0,1 1 0,0 0 0,31 4 0,-1-2 0,-22-1 0,-8 0 0,0 0 0,0-1 0,30-6 0,-43 6 0,-1-1 0,1 0 0,-1-1 0,0 0 0,0 0 0,0 0 0,0 0 0,0-1 0,-1 0 0,0 0 0,1-1 0,-2 1 0,1-1 0,6-8 0,10-18 0,-2 0 0,0-1 0,-3-1 0,0 0 0,16-54 0,-30 79 0,0 0 0,0 0 0,0 0 0,-1 0 0,0 0 0,-1-1 0,0 1 0,-1-9 0,1 14 0,0 1 0,-1 0 0,0-1 0,0 1 0,1 0 0,-1 0 0,0 0 0,-1 0 0,1 0 0,0 0 0,-1 0 0,1 0 0,-1 0 0,1 0 0,-1 1 0,0-1 0,0 1 0,0-1 0,0 1 0,0 0 0,0 0 0,0 0 0,0 0 0,0 0 0,-1 0 0,1 0 0,0 1 0,0-1 0,-1 1 0,1 0 0,-5 0 0,-45-1 0,-92 10 0,140-9 0,-5 2 0,1 0 0,-1 1 0,0-1 0,1 1 0,0 1 0,0 0 0,0 0 0,0 1 0,0 0 0,1 0 0,-13 12 0,-5 7 0,-37 45 0,51-54 0,0 0 0,2 1 0,0 1 0,0-1 0,1 2 0,2-1 0,-1 1 0,2 0 0,0 0 0,2 1 0,-2 18 0,-1 32 0,5 114 0,3-126 0,-2-41 0,1 0 0,0 0 0,1 0 0,1 0 0,7 21 0,-7-28 0,1 0 0,0-1 0,0 0 0,1 1 0,0-2 0,1 1 0,0-1 0,0 1 0,0-2 0,14 12 0,2 0 30,0 0 0,1-2 0,50 26 0,-60-36-179,1-1 1,1 0-1,-1-1 1,1 0-1,-1-1 1,1-1-1,0 0 1,0-1-1,19-2 1,-12 0-6678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1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24575,'0'1182'0,"4"-1106"0,-4-75 0,0-1 0,0 0 0,0 1 0,0-1 0,0 0 0,0 1 0,0-1 0,0 0 0,0 1 0,0-1 0,0 0 0,1 1 0,-1-1 0,0 0 0,0 0 0,0 1 0,0-1 0,1 0 0,-1 1 0,0-1 0,0 0 0,1 0 0,-1 0 0,0 1 0,0-1 0,1 0 0,-1 0 0,0 0 0,1 1 0,-1-1 0,0 0 0,0 0 0,1 0 0,-1 0 0,0 0 0,1 0 0,10-10 0,4-23 0,-3-10 0,-1-1 0,6-72 0,-14 81 0,2 0 0,1 1 0,1-1 0,3 1 0,0 1 0,17-36 0,-27 68 0,1 0 0,-1 0 0,0 0 0,1 0 0,-1 0 0,1 0 0,-1 1 0,1-1 0,-1 0 0,1 0 0,0 0 0,-1 1 0,1-1 0,0 0 0,0 0 0,-1 1 0,1-1 0,0 1 0,0-1 0,0 1 0,0-1 0,0 1 0,0 0 0,0-1 0,0 1 0,0 0 0,0 0 0,0-1 0,0 1 0,0 0 0,0 0 0,1 1 0,0 0 0,0 0 0,0 0 0,0 1 0,0-1 0,0 1 0,0-1 0,-1 1 0,1 0 0,-1-1 0,1 1 0,-1 0 0,0 0 0,2 4 0,5 9 0,-1 2 0,9 31 0,6 30 0,6 27 0,44 102 0,-51-169 0,-21-37 0,0-1 0,1 1 0,-1-1 0,0 1 0,1-1 0,-1 1 0,0-1 0,1 1 0,-1-1 0,1 1 0,-1-1 0,1 0 0,-1 1 0,1-1 0,-1 0 0,1 1 0,-1-1 0,1 0 0,0 0 0,-1 1 0,1-1 0,-1 0 0,1 0 0,0 0 0,-1 0 0,1 0 0,-1 0 0,1 0 0,0 0 0,-1 0 0,1 0 0,-1 0 0,1 0 0,0-1 0,-1 1 0,1 0 0,-1 0 0,1-1 0,-1 1 0,1 0 0,0-1 0,-1 1 0,0 0 0,1-1 0,-1 1 0,1-1 0,-1 1 0,1-1 0,-1 1 0,0-1 0,1 1 0,-1-1 0,0 1 0,0-1 0,1 0 0,-1 1 0,0-1 0,0 1 0,0-1 0,0 0 0,0 1 0,0-1 0,0 1 0,0-1 0,0 0 0,6-24 0,-1 0 0,-2-1 0,0 1 0,-2-1 0,-2-30 0,1 4 0,-3-605 0,7 599-253,3 0 0,2 0 0,2 1 0,25-72 0,-35 125 153,13-45-6726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1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24575,'0'906'-1365,"0"-880"-5461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1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24575,'6'1'0,"-1"1"0,0 0 0,0 0 0,0 0 0,0 1 0,-1 0 0,1 0 0,5 5 0,1-1 0,15 11 0,-1 1 0,-1 1 0,43 45 0,51 80 0,-87-106 0,-28-34 0,0-1 0,0 0 0,0 0 0,0-1 0,1 1 0,0-1 0,6 5 0,-10-7 0,1-1 0,0 0 0,-1 1 0,1-1 0,-1 0 0,1 0 0,0 0 0,-1 1 0,1-1 0,0 0 0,-1 0 0,1 0 0,-1 0 0,1 0 0,0 0 0,-1 0 0,1-1 0,0 1 0,-1 0 0,1 0 0,-1 0 0,2-1 0,11-20 0,137-356-1365,-128 327-5461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3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24575,'2'3'0,"0"0"0,0 0 0,-1 0 0,0 0 0,1 0 0,-1 1 0,0-1 0,-1 0 0,1 1 0,-1-1 0,1 1 0,-1 4 0,1 2 0,10 152 0,-10 189 0,-4-157 0,3 166-1365,0-333-5461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14:3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24575,'12'2'0,"-1"0"0,0 1 0,0 1 0,0 0 0,-1 0 0,1 1 0,-1 0 0,0 1 0,0 0 0,14 13 0,-11-10 0,11 8 0,0-1 0,1-1 0,1-2 0,0 0 0,0-2 0,49 14 0,-70-24 6,1 0 0,0-1-1,0 1 1,0-2 0,-1 1-1,1 0 1,0-1 0,0 0 0,-1-1-1,1 1 1,0-1 0,-1 0-1,0-1 1,1 1 0,-1-1-1,0 0 1,0 0 0,-1-1 0,1 1-1,5-6 1,-2 0-171,0 0 0,0 0 0,0-1 0,-1 0 0,-1 0 0,0-1 0,0 0 0,6-19 0,-1-2-6661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27:1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24575,'-2'130'0,"4"139"0,3-216-682,18 79-1,-17-106-6143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27:1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24575,'11'0'0,"0"1"0,-1 1 0,1 0 0,-1 1 0,1 0 0,-1 0 0,0 1 0,0 0 0,17 11 0,7 7 0,40 33 0,-34-25 0,-25-19 0,1-1 0,0 0 0,0-2 0,28 12 0,-34-17 0,-1 0 0,1 0 0,-1-1 0,1 0 0,0-1 0,0 0 0,0-1 0,0 0 0,-1 0 0,14-3 0,-18 2 0,-1 0 0,0 0 0,0-1 0,0 0 0,0 0 0,0 0 0,0 0 0,-1-1 0,1 0 0,-1 1 0,0-1 0,1 0 0,-1-1 0,-1 1 0,1-1 0,0 1 0,-1-1 0,0 0 0,0 1 0,0-1 0,0-1 0,0 1 0,1-6 0,2-11 0,0-1 0,-1 0 0,1-34 0,-1 6 0,5 15-1365,1 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0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61 24575,'-1'0'0,"0"0"0,1 0 0,-1 0 0,1 0 0,-1 0 0,0 0 0,1 0 0,-1 0 0,1 0 0,-1 0 0,1-1 0,-1 1 0,1 0 0,-1 0 0,0-1 0,1 1 0,-1 0 0,1-1 0,0 1 0,-1 0 0,1-1 0,-1 1 0,1-1 0,-1 1 0,1-1 0,0 1 0,-1-1 0,1 1 0,0-1 0,0 1 0,0-1 0,-1 1 0,1-1 0,0 0 0,0 1 0,0-1 0,0 1 0,0-1 0,0 0 0,0 1 0,0-1 0,0 1 0,0-1 0,0 1 0,0-1 0,0 0 0,1 1 0,-1-1 0,0 1 0,0-1 0,1 1 0,-1-1 0,0 1 0,1-1 0,0-2 0,0 1 0,0 0 0,1 0 0,-1-1 0,1 1 0,-1 0 0,1 0 0,0 0 0,0 1 0,-1-1 0,5-2 0,-3 2 0,-1 1 0,1-1 0,0 1 0,-1 0 0,1 0 0,0 0 0,0 0 0,0 1 0,0-1 0,0 1 0,0 0 0,0 0 0,0 0 0,0 0 0,0 0 0,0 1 0,0-1 0,0 1 0,0 0 0,0 0 0,-1 0 0,1 0 0,0 0 0,-1 0 0,1 1 0,-1 0 0,1-1 0,-1 1 0,1 0 0,-1 0 0,0 0 0,0 1 0,2 3 0,0-1 0,-2 1 0,1 0 0,0 0 0,-1 0 0,0 0 0,-1 1 0,0-1 0,0 0 0,0 1 0,0-1 0,-1 1 0,0-1 0,-1 1 0,-1 10 0,1-11 0,0 0 0,0 0 0,0 0 0,-1 0 0,0-1 0,0 1 0,-1-1 0,1 1 0,-1-1 0,0 0 0,-1 0 0,1 0 0,-1 0 0,0-1 0,0 0 0,0 0 0,-1 0 0,0 0 0,1 0 0,-1-1 0,0 0 0,-1 0 0,1 0 0,-1-1 0,1 0 0,-1 0 0,0 0 0,1-1 0,-1 0 0,0 0 0,0 0 0,0-1 0,-12 0 0,-115-4 0,167 3 0,61-10 0,24-2 0,-61 7-1365,-35 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27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 24575,'-1'0'0,"1"0"0,0-1 0,0 1 0,0 0 0,0 0 0,-1 0 0,1 0 0,0 0 0,0 0 0,0 0 0,-1-1 0,1 1 0,0 0 0,0 0 0,-1 0 0,1 0 0,0 0 0,0 0 0,-1 0 0,1 0 0,0 0 0,0 0 0,0 0 0,-1 0 0,1 1 0,0-1 0,0 0 0,-1 0 0,1 0 0,0 0 0,0 0 0,0 0 0,-1 0 0,1 1 0,0-1 0,0 0 0,0 0 0,0 0 0,0 0 0,-1 1 0,1-1 0,0 0 0,0 0 0,0 0 0,0 1 0,0-1 0,0 0 0,0 0 0,0 1 0,-7 20 0,1 20 0,-17 258 0,18-87-232,5-161-901,0-24-5693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7:27:2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24575,'1'-2'0,"-1"1"0,1 0 0,-1 0 0,1 0 0,0 0 0,-1 1 0,1-1 0,0 0 0,0 0 0,0 0 0,0 1 0,0-1 0,0 0 0,0 1 0,0-1 0,0 0 0,0 1 0,0 0 0,0-1 0,0 1 0,0 0 0,0-1 0,0 1 0,1 0 0,-1 0 0,0 0 0,0 0 0,0 0 0,0 0 0,1 0 0,1 1 0,41 3 0,-43-4 0,20 5 0,-1 1 0,0 1 0,0 1 0,0 0 0,-1 2 0,0 0 0,19 14 0,30 16 0,-21-5 0,1 0 0,-46-34 0,0-1 0,0 0 0,0 1 0,0-1 0,0 0 0,0 0 0,0 0 0,0-1 0,0 1 0,0 0 0,0-1 0,0 0 0,0 1 0,0-1 0,0 0 0,0 0 0,0 0 0,-1 0 0,1 0 0,0 0 0,-1 0 0,1-1 0,-1 1 0,3-3 0,38-44 0,-33 37 0,30-40-1365,-23 29-5461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0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24575,'-1'13'0,"-1"1"0,0-1 0,-1 0 0,0 0 0,-10 24 0,7-22 0,1 0 0,0 0 0,-4 31 0,8-2 0,1-34 0,0 1 0,0-1 0,-1 1 0,-1-1 0,1 0 0,-2 1 0,-3 9 0,65-46 0,91-13-1365,-129 31-5461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0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24575,'-4'0'0,"-1"4"0,0 6 0,1 4 0,1 5 0,1 3 0,1 2 0,1 1 0,0 0 0,0 0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1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24575,'1'-3'0,"1"1"0,-1 0 0,1-1 0,-1 1 0,1 0 0,0 0 0,0 0 0,0 0 0,0 1 0,1-1 0,-1 0 0,0 1 0,1 0 0,-1-1 0,1 1 0,-1 0 0,6-1 0,3-3 0,8-7 0,-12 7 0,1 0 0,-1 1 0,1-1 0,0 2 0,0-1 0,0 1 0,0 0 0,0 1 0,1 0 0,-1 0 0,1 1 0,11-1 0,-19 2 0,1 1 0,-1-1 0,1 0 0,0 1 0,-1 0 0,1-1 0,-1 1 0,0 0 0,1 0 0,-1 0 0,0 0 0,1 0 0,-1 0 0,0 0 0,0 0 0,0 0 0,0 0 0,0 1 0,0-1 0,0 1 0,0 1 0,1 1 0,-1 0 0,1 0 0,-1 1 0,0-1 0,-1 0 0,1 1 0,-1-1 0,0 5 0,0-1 0,-1 1 0,1-1 0,-2 1 0,1-1 0,-1 0 0,-1 0 0,-6 16 0,6-21 0,0 1 0,0 0 0,0-1 0,0 1 0,-1-1 0,0 0 0,1 0 0,-1-1 0,0 1 0,-1-1 0,1 0 0,0 0 0,-1 0 0,1 0 0,-1-1 0,1 0 0,-1 0 0,0 0 0,1-1 0,-1 1 0,-8-1 0,27-2 0,47-2 0,-59 4 0,1 0 0,-1 0 0,1 0 0,-1 1 0,0-1 0,1 1 0,-1 0 0,0-1 0,1 1 0,-1 0 0,0 1 0,0-1 0,0 0 0,0 0 0,0 1 0,0-1 0,0 1 0,0 0 0,-1 0 0,1-1 0,0 1 0,1 4 0,-2-5 3,-1 0 0,0 0-1,1 0 1,-1 0 0,0-1 0,0 1-1,0 0 1,0 0 0,0 0 0,0 0-1,0 0 1,0 0 0,0 0 0,0 0-1,-1 0 1,1 0 0,0 0 0,0 0-1,-1 0 1,1 0 0,-1-1 0,1 1-1,-1 0 1,1 0 0,-1 0-1,0-1 1,1 1 0,-1 0 0,0-1-1,1 1 1,-1-1 0,0 1 0,0 0-1,0-1 1,0 0 0,0 1 0,1-1-1,-3 1 1,-36 10-1475,10-8-5354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1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24575,'0'4'0,"0"5"0,0 6 0,0 8 0,0 4 0,0 2 0,0 0 0,0 0 0,0-2 0,0-1 0,0-1 0,0-4-8191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1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24575,'1'-1'0,"-1"0"0,1-1 0,-1 1 0,1 0 0,0 0 0,0 0 0,-1-1 0,1 1 0,0 0 0,0 0 0,0 0 0,0 0 0,0 0 0,0 1 0,0-1 0,1 0 0,-1 0 0,0 1 0,2-1 0,30-15 0,-23 12 0,0-1 0,0 0 0,0 1 0,0 1 0,0 0 0,19-3 0,-27 5 0,0 1 0,0 0 0,0 0 0,0 0 0,0 0 0,0 0 0,0 1 0,0-1 0,0 1 0,0-1 0,0 1 0,0-1 0,-1 1 0,1 0 0,0 0 0,0 0 0,-1 0 0,1 0 0,0 1 0,-1-1 0,1 0 0,-1 1 0,0-1 0,1 1 0,-1-1 0,0 1 0,0 0 0,0 0 0,0-1 0,0 1 0,-1 0 0,1 0 0,0 0 0,-1 0 0,1 0 0,-1 0 0,0 3 0,2 4 0,-1 0 0,-1 0 0,1 0 0,-2 0 0,1 1 0,-1-1 0,0 0 0,-1 0 0,0 0 0,-1-1 0,0 1 0,0 0 0,-6 10 0,6-14 0,0-1 0,0 1 0,0-1 0,-1 0 0,0 0 0,0 0 0,0-1 0,0 1 0,0-1 0,-1 0 0,1 0 0,-1 0 0,0-1 0,0 0 0,0 0 0,0 0 0,0 0 0,0-1 0,-1 0 0,1 0 0,0 0 0,-1-1 0,-6 0 0,28-1 0,-10 0 0,1 0 0,-1 1 0,1-1 0,-1 2 0,1-1 0,7 2 0,-12-1 0,0-1 0,0 1 0,0 0 0,0 0 0,1 0 0,-1 0 0,0 0 0,-1 1 0,1-1 0,0 0 0,0 1 0,-1 0 0,1-1 0,0 1 0,-1 0 0,0 0 0,1 0 0,-1 0 0,0 0 0,0 0 0,0 0 0,-1 0 0,1 0 0,1 4 0,-1-3 0,-1 0 0,1 0 0,0 0 0,-1 0 0,1 0 0,-1 0 0,0 0 0,0 1 0,0-1 0,0 0 0,-1 0 0,1 0 0,-1 0 0,0 0 0,0 0 0,0 0 0,0 0 0,-1 0 0,1 0 0,-1-1 0,0 1 0,0 0 0,1-1 0,-2 1 0,1-1 0,0 0 0,0 0 0,-1 0 0,1 0 0,-1 0 0,0 0 0,1-1 0,-1 0 0,0 1 0,0-1 0,0 0 0,0 0 0,0 0 0,0-1 0,0 1 0,0-1 0,-1 0 0,1 1 0,0-2 0,0 1 0,0 0 0,-6-2 0,7 2 5,0-1-1,0 0 1,0 0 0,0-1-1,0 1 1,0 0-1,0-1 1,1 1-1,-1-1 1,0 0 0,1 1-1,-1-1 1,1 0-1,0 0 1,0 0-1,-1 0 1,1 0-1,1 0 1,-1 0 0,0-1-1,0 1 1,1 0-1,-1-3 1,-5-56-1179,6 57 873,0-21-6525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1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24575,'9'0'0,"-1"0"0,1 0 0,-1 1 0,0 0 0,1 0 0,-1 1 0,0 0 0,8 3 0,-13-3 0,0 0 0,0 0 0,-1 0 0,1 0 0,-1 0 0,1 1 0,-1-1 0,0 1 0,0 0 0,0-1 0,0 1 0,0 0 0,0 0 0,-1 1 0,0-1 0,0 0 0,1 0 0,-2 1 0,1-1 0,0 0 0,-1 1 0,1 3 0,0 2 0,0 1 0,0-1 0,-1 0 0,0 1 0,0-1 0,-1 0 0,0 0 0,-1 1 0,-5 16 0,5-22 0,0-1 0,0 1 0,-1-1 0,1 1 0,-1-1 0,1 0 0,-1 0 0,0 0 0,0 0 0,0-1 0,-1 1 0,1-1 0,-1 0 0,1 1 0,-1-2 0,0 1 0,0 0 0,0-1 0,0 0 0,0 0 0,0 0 0,0 0 0,0-1 0,-6 1 0,-25-1 0,26-1 0,25 0 0,95-1-1365,-85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33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24575,'15'1'0,"-1"1"0,1 0 0,-1 0 0,0 2 0,0-1 0,21 10 0,79 42 0,-84-40 0,2 1 0,1 0 0,0 0 0,-2 2 0,0 2 0,-1 0 0,49 45 0,-72-56 0,0 0 0,-1 0 0,0 1 0,-1 0 0,0 0 0,0 1 0,-1-1 0,0 1 0,-1 0 0,-1 0 0,0 0 0,0 1 0,-1-1 0,0 0 0,-1 1 0,0-1 0,-1 0 0,-4 20 0,-2 9 0,-3-1 0,-1 0 0,-31 70 0,7-32-341,-4-1 0,-3-2-1,-58 74 1,58-91-6485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2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24575,'0'-1'0,"1"0"0,-1 0 0,1 0 0,-1 0 0,1 0 0,0 0 0,-1 0 0,1 0 0,0 0 0,-1 1 0,1-1 0,0 0 0,0 0 0,0 1 0,0-1 0,0 0 0,0 1 0,0-1 0,0 1 0,0-1 0,0 1 0,0 0 0,0-1 0,1 1 0,-1 0 0,0 0 0,2 0 0,37-5 0,-36 5 0,2-1 0,1 1 0,-1 0 0,0 0 0,0 0 0,0 1 0,1 0 0,-1 0 0,0 0 0,10 4 0,-14-3 0,0-1 0,1 1 0,-1 0 0,0 0 0,0 0 0,0 0 0,0 0 0,0 0 0,0 1 0,-1-1 0,1 1 0,-1-1 0,0 1 0,0-1 0,0 1 0,0 0 0,0-1 0,0 1 0,-1 0 0,1 0 0,-1 0 0,0 0 0,0 3 0,1 5 0,0-1 0,-1 1 0,-1 0 0,-3 20 0,4-28 0,-1 1 0,0-1 0,-1 0 0,1 0 0,-1 0 0,1 0 0,-1 0 0,0 0 0,0 0 0,0 0 0,0-1 0,-1 1 0,1-1 0,-1 0 0,0 1 0,1-1 0,-1 0 0,-5 2 0,14-7 0,4-3 0,0 1 0,0 1 0,0 0 0,0 0 0,14-2 0,-22 5 0,0 1 0,0 0 0,-1-1 0,1 1 0,0 0 0,0 0 0,0 0 0,0 1 0,0-1 0,0 0 0,0 1 0,0-1 0,0 1 0,0 0 0,-1 0 0,1-1 0,0 1 0,0 0 0,-1 1 0,1-1 0,-1 0 0,1 0 0,-1 1 0,1-1 0,-1 1 0,0-1 0,0 1 0,0-1 0,0 1 0,0 0 0,0 0 0,0-1 0,0 1 0,-1 0 0,1 0 0,0 3 0,1 4 0,1 0 0,-2 1 0,1-1 0,-1 1 0,-1-1 0,0 1 0,0-1 0,-1 1 0,-2 10 0,2-16 0,0-1 0,0 0 0,0 0 0,0 0 0,0 0 0,-1 0 0,1-1 0,-1 1 0,0 0 0,0-1 0,0 1 0,0-1 0,0 1 0,-1-1 0,1 0 0,-1 0 0,1 0 0,-1-1 0,0 1 0,0 0 0,0-1 0,0 0 0,0 0 0,0 0 0,0 0 0,0 0 0,0-1 0,0 1 0,-6-1 0,-1 1 12,0-1 0,0-1 0,0 0 0,1 0 0,-1-1 0,0 0 0,1 0 0,-1-1 0,-10-5 0,16 6-86,-1-1-1,1 1 1,-1-1 0,1 0 0,0 0-1,0 0 1,1 0 0,-1 0 0,1-1-1,0 0 1,-1 0 0,1 0 0,1 0-1,-1 0 1,1-1 0,0 1 0,0-1-1,0 1 1,-2-9 0,1-8-6752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3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24575,'2'0'0,"0"0"0,1 1 0,-1-1 0,0 1 0,0 0 0,0 0 0,0-1 0,0 1 0,0 1 0,-1-1 0,1 0 0,0 0 0,0 1 0,-1-1 0,1 1 0,-1-1 0,1 1 0,-1 0 0,0 0 0,0-1 0,0 1 0,0 0 0,0 0 0,0 0 0,0 0 0,-1 0 0,1 0 0,-1 1 0,1-1 0,-1 0 0,0 0 0,0 0 0,0 4 0,1-2 0,-1 0 0,0 0 0,0 0 0,0 0 0,-1 0 0,1 0 0,-1 0 0,0-1 0,0 1 0,0 0 0,-1 0 0,1 0 0,-1-1 0,0 1 0,0-1 0,0 0 0,0 1 0,-4 2 0,5-5 0,0 0 0,0 0 0,0 0 0,0 0 0,0 0 0,-1 0 0,1 0 0,0-1 0,-1 1 0,1 0 0,0-1 0,-1 1 0,1-1 0,-1 0 0,1 1 0,-1-1 0,1 0 0,-1 0 0,1 0 0,-1 0 0,1 0 0,-1 0 0,1 0 0,-1-1 0,1 1 0,-1 0 0,1-1 0,0 1 0,-1-1 0,1 0 0,0 1 0,-1-1 0,1 0 0,0 0 0,0 0 0,0 0 0,0 0 0,-1 0 0,2 0 0,-1 0 0,0-1 0,0 1 0,0 0 0,0 0 0,1-1 0,-1 1 0,1-1 0,-1 1 0,1 0 0,-1-3 0,0 1 0,-1-1 0,1 0 0,0 0 0,1 0 0,-1 1 0,1-1 0,0 0 0,0 0 0,0 0 0,0 0 0,0 0 0,1 0 0,0 0 0,0 0 0,0 1 0,0-1 0,1 0 0,3-6 0,-3 8 0,0-1 0,0 1 0,0 1 0,0-1 0,0 0 0,0 0 0,0 1 0,1-1 0,-1 1 0,1 0 0,-1 0 0,1 0 0,-1 0 0,1 0 0,0 0 0,-1 1 0,1-1 0,0 1 0,0 0 0,-1 0 0,1 0 0,0 0 0,0 0 0,-1 1 0,1-1 0,0 1 0,-1 0 0,1 0 0,0 0 0,-1 0 0,1 0 0,-1 0 0,0 1 0,1-1 0,-1 1 0,0 0 0,3 2 0,0 1 0,1-1 0,-1 1 0,0 0 0,-1 1 0,1-1 0,-1 1 0,0-1 0,0 1 0,-1 1 0,0-1 0,0 0 0,-1 1 0,1 0 0,1 7 0,-2 21 24,0 0 0,-5 49-1,0-10-1459,3-47-5390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3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24575,'-108'5'0,"100"-4"0,-1 0 0,1 1 0,-1 0 0,1 0 0,0 1 0,0 0 0,0 1 0,0 0 0,1 0 0,-9 6 0,15-10 0,1 0 0,-1 0 0,1 1 0,0-1 0,-1 0 0,1 0 0,0 1 0,-1-1 0,1 0 0,0 1 0,-1-1 0,1 0 0,0 1 0,0-1 0,-1 1 0,1-1 0,0 0 0,0 1 0,0-1 0,-1 1 0,1-1 0,0 0 0,0 1 0,0-1 0,0 1 0,0-1 0,0 1 0,0-1 0,0 1 0,0-1 0,0 1 0,0-1 0,0 0 0,0 1 0,1-1 0,-1 1 0,0-1 0,0 1 0,0-1 0,1 0 0,-1 1 0,22 9 0,30-3 0,144-6 103,-86-3-1571,-89 2-5358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3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24575,'-4'0'0,"-1"8"0,-1 7 0,2 5 0,1 3 0,1-2-8191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3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24575,'-4'0'0,"-5"0"0,-2 8 0,1 7 0,3 5 0,2 4 0,2 1 0,2 4 0,1 3 0,0-1 0,0-2 0,1-1 0,-1-2 0,0-4-8191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3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 24575,'-3'1'0,"1"-1"0,-1 1 0,1 0 0,-1 0 0,1 0 0,-1 0 0,1 1 0,0-1 0,-1 1 0,1-1 0,0 1 0,0 0 0,0-1 0,0 1 0,1 0 0,-1 0 0,0 1 0,1-1 0,0 0 0,-1 1 0,1-1 0,0 0 0,0 1 0,0-1 0,0 1 0,1 0 0,-1-1 0,1 1 0,0 0 0,-1 3 0,1-3 0,-1 0 0,1 0 0,-1 0 0,1 1 0,0-1 0,0 0 0,1 0 0,-1 0 0,0 0 0,1 0 0,0 0 0,0 0 0,0 0 0,0 0 0,0 0 0,1 0 0,-1 0 0,1-1 0,0 1 0,0-1 0,0 1 0,0-1 0,0 0 0,0 0 0,1 1 0,3 1 0,-4-3 3,1 0 0,0 0 0,-1 0 1,1 0-1,0-1 0,0 1 0,-1-1 0,1 0 0,0 0 0,0 0 0,0 0 0,-1-1 0,1 1 0,0 0 0,0-1 0,-1 0 0,1 0 1,0 0-1,-1 0 0,1 0 0,-1-1 0,1 1 0,-1-1 0,0 1 0,0-1 0,1 0 0,-1 0 0,0 0 0,-1 0 0,1 0 0,0-1 1,-1 1-1,1 0 0,-1-1 0,0 1 0,1-1 0,-1 1 0,1-6 0,-1 4-60,1 0 0,-1 0 0,0 0 0,0-1-1,-1 1 1,1 0 0,-1 0 0,0 0 0,0-1 0,0 1 0,-1 0 0,1 0-1,-1 0 1,0-1 0,0 1 0,0 0 0,-1 0 0,0 1 0,0-1 0,0 0 0,0 0-1,0 1 1,-1-1 0,1 1 0,-6-5 0,-8-3-6769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4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24575,'-12'1'0,"0"1"0,0 1 0,0 0 0,0 1 0,0 0 0,-21 11 0,-18 6 0,-98 23 0,149-44 0,0 0 0,-1 0 0,1 0 0,-1 0 0,1 0 0,-1 0 0,1 0 0,-1 0 0,1 1 0,-1-1 0,1 0 0,0 0 0,-1 0 0,1 0 0,-1 1 0,1-1 0,0 0 0,-1 0 0,1 1 0,0-1 0,-1 0 0,1 1 0,0-1 0,-1 0 0,1 1 0,0-1 0,0 1 0,0-1 0,-1 0 0,1 1 0,0-1 0,0 1 0,0-1 0,0 1 0,0-1 0,0 0 0,0 1 0,0-1 0,0 1 0,0-1 0,0 1 0,21 7 0,33-2 0,-11-5-120,18 2-295,0-3 0,76-10 0,-109 5-6411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4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24575,'0'533'-1365,"0"-512"-5461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4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0,0-1 0,-1 1 0,1-1 0,0 1 0,0 0 0,0-1 0,-1 1 0,1 0 0,0 0 0,-1-1 0,1 1 0,-1 0 0,1 0 0,0 0 0,-1 0 0,0 0 0,1 0 0,-1 0 0,0 0 0,1 0 0,-1 0 0,0 0 0,0 1 0,5 34 0,-5-31 0,2 47 0,3 27 0,-4-73 0,1 0 0,-1 0 0,1 0 0,0-1 0,0 1 0,0 0 0,1-1 0,0 0 0,0 0 0,5 7 0,-7-11 0,-1-1 0,0 0 0,0 0 0,0 0 0,0 0 0,0 0 0,0 1 0,0-1 0,1 0 0,-1 0 0,0 0 0,0 0 0,0 0 0,0 0 0,0 0 0,1 1 0,-1-1 0,0 0 0,0 0 0,0 0 0,1 0 0,-1 0 0,0 0 0,0 0 0,0 0 0,0 0 0,1 0 0,-1 0 0,0 0 0,0 0 0,0 0 0,1 0 0,-1 0 0,0 0 0,0 0 0,0-1 0,0 1 0,1 0 0,-1 0 0,0 0 0,0 0 0,0 0 0,0 0 0,0 0 0,1-1 0,-1 1 0,0 0 0,0 0 0,0 0 0,0 0 0,0 0 0,0-1 0,5-15 0,-1-19 0,-4 20 0,1-1 0,0 1 0,2 0 0,6-25 0,-7 33 0,1 0 0,0 0 0,0 1 0,1-1 0,0 1 0,0 0 0,0 0 0,1 1 0,0-1 0,0 1 0,12-9 0,-17 13 0,1 1 0,0-1 0,0 0 0,0 0 0,-1 1 0,1-1 0,0 1 0,0-1 0,0 1 0,0-1 0,0 1 0,0-1 0,0 1 0,0 0 0,0 0 0,0-1 0,0 1 0,1 0 0,-1 0 0,0 0 0,0 0 0,0 0 0,0 1 0,0-1 0,0 0 0,0 0 0,0 1 0,0-1 0,1 1 0,0 1 0,-1-1 0,1 1 0,-1 0 0,0 0 0,0-1 0,1 1 0,-1 0 0,-1 0 0,1 0 0,0 0 0,0 0 0,-1 1 0,1 2 0,2 12 0,-1 1 0,-1 31 0,-1-40 0,3 52 0,3-1 0,25 108 0,-12-75 0,1 10-1365,-15-82-5461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4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24575,'2'1'0,"-1"-1"0,0 1 0,1 0 0,-1 0 0,0-1 0,0 1 0,0 0 0,0 0 0,0 0 0,0 0 0,0 0 0,0 0 0,0 1 0,-1-1 0,1 0 0,0 0 0,-1 1 0,1-1 0,-1 0 0,1 1 0,-1-1 0,1 0 0,-1 1 0,0-1 0,0 1 0,0-1 0,0 1 0,0-1 0,0 3 0,-2 44 0,-1-34 0,-1-1 0,0 0 0,-1 0 0,-1 0 0,0-1 0,0 1 0,-2-1 0,1-1 0,-1 0 0,-1 0 0,0 0 0,-1-1 0,0-1 0,-12 10 0,22-19 0,0 0 0,-1 0 0,1 0 0,0 0 0,0 0 0,-1 0 0,1 0 0,0 0 0,0 0 0,-1 1 0,1-1 0,0 0 0,0 0 0,0 0 0,-1 0 0,1 0 0,0 1 0,0-1 0,0 0 0,-1 0 0,1 0 0,0 1 0,0-1 0,0 0 0,0 0 0,0 1 0,-1-1 0,1 0 0,0 0 0,0 1 0,0-1 0,0 0 0,0 0 0,0 1 0,0-1 0,0 0 0,0 0 0,0 1 0,0-1 0,0 0 0,0 0 0,0 1 0,0-1 0,0 0 0,1 0 0,-1 1 0,0-1 0,0 0 0,0 0 0,0 1 0,0-1 0,1 0 0,19-1 0,46-15 0,-48 11 0,97-16-1365,-98 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3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24575,'-2'-4'0,"-1"1"0,1 0 0,-1-1 0,0 2 0,0-1 0,0 0 0,0 0 0,-1 1 0,1 0 0,-1 0 0,1 0 0,-1 0 0,0 0 0,0 1 0,0-1 0,0 1 0,0 0 0,0 0 0,0 1 0,-4-1 0,5 1 0,0-1 0,1 1 0,-1 0 0,1 0 0,-1 0 0,0 0 0,1 1 0,-1-1 0,0 1 0,1-1 0,-1 1 0,1 0 0,-1 0 0,1 0 0,0 0 0,-1 1 0,1-1 0,0 1 0,0-1 0,0 1 0,0 0 0,0 0 0,0 0 0,1 0 0,-1 0 0,1 0 0,-1 0 0,1 1 0,0-1 0,-1 0 0,0 4 0,0 2 0,0 0 0,1 0 0,0 0 0,0 0 0,1 1 0,-1-1 0,2 0 0,-1 0 0,1 0 0,1 0 0,4 15 0,-5-19 0,1 0 0,0 0 0,0-1 0,0 1 0,1-1 0,-1 1 0,1-1 0,0 0 0,0 0 0,0 0 0,0 0 0,1-1 0,-1 1 0,1-1 0,-1 0 0,1 0 0,0 0 0,0 0 0,0-1 0,0 1 0,0-1 0,0 0 0,8 1 0,2 0 0,1-1 0,0 0 0,0 0 0,-1-1 0,1-1 0,0-1 0,24-5 0,-34 5 0,0 1 0,-1-1 0,1 0 0,-1 0 0,1-1 0,-1 1 0,0-1 0,0 0 0,0 0 0,-1 0 0,1 0 0,0-1 0,-1 0 0,0 0 0,0 1 0,0-2 0,-1 1 0,1 0 0,-1-1 0,0 1 0,0-1 0,-1 1 0,1-1 0,-1 0 0,0 0 0,0-5 0,0 7 3,-1 1-1,0-1 0,0 1 0,0-1 1,0 0-1,0 1 0,0-1 0,-1 1 1,1-1-1,-1 1 0,0-1 0,0 1 1,0 0-1,0-1 0,0 1 0,0 0 1,0 0-1,-1 0 0,1 0 0,-1 0 1,0 0-1,0 0 0,0 0 1,0 1-1,0-1 0,0 1 0,0-1 1,0 1-1,0 0 0,-1 0 0,1 0 1,0 0-1,-1 0 0,1 0 0,-1 1 1,-4-1-1,-10-2-136,-1 2 0,1 0 1,0 1-1,-25 3 0,18-1-646,1-1-6046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4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24575,'-4'0'0,"-1"4"0,-1 14 0,2 8 0,1 3 0,2 2 0,0-2 0,0 0 0,1-2 0,0-1 0,1-1 0,-1 0 0,4-1 0,2-4-8191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5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74 24575,'-1'1'0,"0"-1"0,0 1 0,0-1 0,0 1 0,0 0 0,0-1 0,0 1 0,0 0 0,0 0 0,0 0 0,0-1 0,0 1 0,1 0 0,-1 0 0,0 0 0,1 1 0,-1-1 0,0 0 0,1 0 0,0 0 0,-1 0 0,1 0 0,0 1 0,-1-1 0,1 0 0,0 0 0,0 3 0,-4 41 0,4-39 0,0-2 0,-1 0 0,1 1 0,0-1 0,0 0 0,1 0 0,-1 0 0,1 1 0,0-1 0,0 0 0,0 0 0,1 0 0,-1 0 0,1-1 0,4 8 0,-3-8 0,0-1 0,0 1 0,0-1 0,1 1 0,-1-1 0,1 0 0,0 0 0,-1-1 0,1 1 0,0-1 0,0 0 0,0 0 0,0 0 0,0 0 0,5 0 0,-1 0 0,0 1 0,-1 1 0,0-1 0,1 1 0,-1 1 0,0-1 0,-1 1 0,1 0 0,-1 1 0,1 0 0,-1 0 0,-1 0 0,1 1 0,-1-1 0,0 1 0,0 1 0,-1-1 0,1 1 0,-1-1 0,-1 1 0,0 0 0,0 1 0,0-1 0,-1 0 0,1 1 0,-2 0 0,1-1 0,-1 1 0,-1 0 0,1 0 0,-1 0 0,-1-1 0,1 1 0,-2 0 0,-2 11 0,3-16 0,-1 0 0,1 0 0,-1 0 0,0 0 0,0-1 0,0 1 0,-1-1 0,1 1 0,0-1 0,-1 0 0,0 0 0,1 0 0,-1 0 0,0 0 0,0-1 0,0 0 0,0 1 0,0-1 0,-1 0 0,1 0 0,0-1 0,0 1 0,-1-1 0,1 1 0,-5-1 0,-10 0 0,1 0 0,-1 0 0,-23-5 0,39 4 0,-1 1 0,1-1 0,-1 0 0,1 1 0,-1-1 0,1 0 0,0 0 0,-1-1 0,1 1 0,0 0 0,0-1 0,0 1 0,0-1 0,0 0 0,0 1 0,1-1 0,-1 0 0,1 0 0,-1 0 0,1-1 0,-2-1 0,1-2 0,0 0 0,0 0 0,0 1 0,1-1 0,0 0 0,0 0 0,0 0 0,1-11 0,1 1 0,1 0 0,0 0 0,1 0 0,0 1 0,2-1 0,6-17 0,-3 19 0,0 1 0,1 0 0,0 0 0,1 1 0,13-13 0,-8 10 0,-1-2 0,15-22 0,-26 34 0,0 1 0,0-1 0,-1 0 0,0 0 0,0-1 0,0 1 0,-1 0 0,1 0 0,-1-1 0,-1 1 0,1-1 0,-1 1 0,0-9 0,0 12 0,0 0 0,-1 0 0,1 0 0,-1 0 0,1 0 0,-1 0 0,1 0 0,-1 0 0,0 0 0,0 1 0,0-1 0,0 0 0,0 0 0,0 1 0,-1-1 0,1 1 0,-1-1 0,1 1 0,-1 0 0,1-1 0,-1 1 0,0 0 0,1 0 0,-1 0 0,0 0 0,0 1 0,0-1 0,0 0 0,0 1 0,0-1 0,0 1 0,0 0 0,0-1 0,0 1 0,-2 0 0,1 1 0,0-1 0,0 0 0,0 1 0,0 0 0,1-1 0,-1 1 0,0 0 0,0 0 0,1 1 0,-1-1 0,1 1 0,-1-1 0,1 1 0,0 0 0,-1 0 0,1 0 0,0 0 0,0 0 0,0 0 0,1 0 0,-1 1 0,0-1 0,1 1 0,-2 2 0,-3 19-1365,2-2-5461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5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24575,'4'0'0,"10"0"0,10 0 0,10 0 0,7 0 0,1 0 0,-3 0 0,-8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9:5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24575,'-1'0'0,"0"1"0,0-1 0,-1 1 0,1 0 0,0-1 0,0 1 0,0 0 0,0 0 0,0 0 0,0 0 0,0 0 0,1 0 0,-1 0 0,0 0 0,0 0 0,1 0 0,-1 0 0,1 0 0,-1 0 0,1 1 0,-1-1 0,1 0 0,0 1 0,-1-1 0,1 0 0,0 0 0,0 2 0,-3 37 0,3-38 0,0 0 0,0 0 0,0 0 0,1 0 0,-1-1 0,0 1 0,1 0 0,0 0 0,-1-1 0,1 1 0,0 0 0,0-1 0,0 1 0,0 0 0,0-1 0,0 0 0,1 1 0,-1-1 0,0 0 0,1 1 0,-1-1 0,3 1 0,-1 0 0,1 0 0,0-1 0,0 0 0,0 1 0,-1-1 0,1-1 0,1 1 0,-1-1 0,7 1 0,5-2 0,0 0 0,0-2 0,0 1 0,18-7 0,-27 7 0,1 0 0,-1 0 0,1 1 0,-1 0 0,1 0 0,0 1 0,-1 0 0,1 0 0,0 1 0,10 2 0,-15-2 0,0 0 0,0 0 0,1 0 0,-1 1 0,0 0 0,-1-1 0,1 1 0,0 0 0,0 1 0,-1-1 0,1 0 0,-1 1 0,0-1 0,0 1 0,0 0 0,0 0 0,0 0 0,0 0 0,-1 0 0,0 0 0,1 0 0,-1 0 0,0 1 0,-1-1 0,2 5 0,-1-1 0,0 0 0,0 0 0,0 0 0,-1 0 0,0 0 0,0 0 0,-1 0 0,0 0 0,0 0 0,-3 11 0,2-15 0,1-1 0,-1 1 0,1 0 0,-1-1 0,0 1 0,0-1 0,0 1 0,0-1 0,0 0 0,-1 0 0,1 0 0,-1 0 0,1-1 0,-1 1 0,0-1 0,0 1 0,0-1 0,1 0 0,-1 0 0,0 0 0,0 0 0,0-1 0,-1 1 0,1-1 0,-5 0 0,-145-4-1365,127 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50:0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24575,'-2'72'0,"1"60"0,2-119 0,0-1 0,1 1 0,1-1 0,0 0 0,0 0 0,1 0 0,1 0 0,5 11 0,-9-22 0,-1 0 0,1 1 0,-1-1 0,1 0 0,-1 1 0,1-1 0,0 0 0,0 0 0,0 1 0,0-1 0,0 0 0,0 0 0,0 0 0,0 0 0,0 0 0,0-1 0,0 1 0,1 0 0,-1 0 0,0-1 0,1 1 0,-1-1 0,0 1 0,1-1 0,-1 0 0,1 1 0,-1-1 0,0 0 0,1 0 0,-1 0 0,1 0 0,-1 0 0,1 0 0,-1-1 0,1 1 0,-1 0 0,0-1 0,1 1 0,-1-1 0,0 0 0,1 1 0,-1-1 0,0 0 0,0 0 0,1 0 0,-1 1 0,0-1 0,0 0 0,1-2 0,2-1 0,-1-1 0,1 1 0,-1-1 0,0 0 0,0 0 0,0 0 0,-1 0 0,0 0 0,0-1 0,0 1 0,1-10 0,-2 9-50,-1 1-1,1-1 1,-1 0-1,0 0 0,-1 0 1,0 0-1,0 0 1,0 0-1,0 0 1,-1 1-1,0-1 0,0 1 1,-1-1-1,1 1 1,-1 0-1,0 0 1,-1 0-1,1 0 0,-1 0 1,0 1-1,0 0 1,-1 0-1,1 0 1,-1 0-1,0 1 1,-6-4-1,-10-2-6775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50:0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24575,'-2'72'0,"1"60"0,2-119 0,0-1 0,1 1 0,1-1 0,0 0 0,0 0 0,1 0 0,1 0 0,5 11 0,-9-22 0,-1 0 0,1 1 0,-1-1 0,1 0 0,-1 1 0,1-1 0,0 0 0,0 0 0,0 1 0,0-1 0,0 0 0,0 0 0,0 0 0,0 0 0,0 0 0,0-1 0,0 1 0,1 0 0,-1 0 0,0-1 0,1 1 0,-1-1 0,0 1 0,1-1 0,-1 0 0,1 1 0,-1-1 0,0 0 0,1 0 0,-1 0 0,1 0 0,-1 0 0,1 0 0,-1-1 0,1 1 0,-1 0 0,0-1 0,1 1 0,-1-1 0,0 0 0,1 1 0,-1-1 0,0 0 0,0 0 0,1 0 0,-1 1 0,0-1 0,0 0 0,1-2 0,2-1 0,-1-1 0,1 1 0,-1-1 0,0 0 0,0 0 0,0 0 0,-1 0 0,0 0 0,0-1 0,0 1 0,1-10 0,-2 9-50,-1 1-1,1-1 1,-1 0-1,0 0 0,-1 0 1,0 0-1,0 0 1,0 0-1,0 0 1,-1 1-1,0-1 0,0 1 1,-1-1-1,1 1 1,-1 0-1,0 0 1,-1 0-1,1 0 0,-1 0 1,0 1-1,0 0 1,-1 0-1,1 0 1,-1 0-1,0 1 1,-6-4-1,-10-2-6775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50:1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24575,'4'0'0,"10"0"0,10 0 0,10 0 0,7 0 0,1 0 0,-3 0 0,-8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50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24575,'-1'0'0,"0"1"0,0-1 0,-1 1 0,1 0 0,0-1 0,0 1 0,0 0 0,0 0 0,0 0 0,0 0 0,0 0 0,1 0 0,-1 0 0,0 0 0,0 0 0,1 0 0,-1 0 0,1 0 0,-1 0 0,1 1 0,-1-1 0,1 0 0,0 1 0,-1-1 0,1 0 0,0 0 0,0 2 0,-3 37 0,3-38 0,0 0 0,0 0 0,0 0 0,1 0 0,-1-1 0,0 1 0,1 0 0,0 0 0,-1-1 0,1 1 0,0 0 0,0-1 0,0 1 0,0 0 0,0-1 0,0 0 0,1 1 0,-1-1 0,0 0 0,1 1 0,-1-1 0,3 1 0,-1 0 0,1 0 0,0-1 0,0 0 0,0 1 0,-1-1 0,1-1 0,1 1 0,-1-1 0,7 1 0,5-2 0,0 0 0,0-2 0,0 1 0,18-7 0,-27 7 0,1 0 0,-1 0 0,1 1 0,-1 0 0,1 0 0,0 1 0,-1 0 0,1 0 0,0 1 0,10 2 0,-15-2 0,0 0 0,0 0 0,1 0 0,-1 1 0,0 0 0,-1-1 0,1 1 0,0 0 0,0 1 0,-1-1 0,1 0 0,-1 1 0,0-1 0,0 1 0,0 0 0,0 0 0,0 0 0,0 0 0,-1 0 0,0 0 0,1 0 0,-1 0 0,0 1 0,-1-1 0,2 5 0,-1-1 0,0 0 0,0 0 0,0 0 0,-1 0 0,0 0 0,0 0 0,-1 0 0,0 0 0,0 0 0,-3 11 0,2-15 0,1-1 0,-1 1 0,1 0 0,-1-1 0,0 1 0,0-1 0,0 1 0,0-1 0,0 0 0,-1 0 0,1 0 0,-1 0 0,1-1 0,-1 1 0,0-1 0,0 1 0,0-1 0,1 0 0,-1 0 0,0 0 0,0 0 0,0-1 0,-1 1 0,1-1 0,-5 0 0,-145-4-1365,127 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50:2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24575,'4'0'0,"10"0"0,10 0 0,10 0 0,7 0 0,1 0 0,-3 0 0,-8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50:2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24575,'-1'0'0,"0"1"0,0-1 0,-1 1 0,1 0 0,0-1 0,0 1 0,0 0 0,0 0 0,0 0 0,0 0 0,0 0 0,1 0 0,-1 0 0,0 0 0,0 0 0,1 0 0,-1 0 0,1 0 0,-1 0 0,1 1 0,-1-1 0,1 0 0,0 1 0,-1-1 0,1 0 0,0 0 0,0 2 0,-3 37 0,3-38 0,0 0 0,0 0 0,0 0 0,1 0 0,-1-1 0,0 1 0,1 0 0,0 0 0,-1-1 0,1 1 0,0 0 0,0-1 0,0 1 0,0 0 0,0-1 0,0 0 0,1 1 0,-1-1 0,0 0 0,1 1 0,-1-1 0,3 1 0,-1 0 0,1 0 0,0-1 0,0 0 0,0 1 0,-1-1 0,1-1 0,1 1 0,-1-1 0,7 1 0,5-2 0,0 0 0,0-2 0,0 1 0,18-7 0,-27 7 0,1 0 0,-1 0 0,1 1 0,-1 0 0,1 0 0,0 1 0,-1 0 0,1 0 0,0 1 0,10 2 0,-15-2 0,0 0 0,0 0 0,1 0 0,-1 1 0,0 0 0,-1-1 0,1 1 0,0 0 0,0 1 0,-1-1 0,1 0 0,-1 1 0,0-1 0,0 1 0,0 0 0,0 0 0,0 0 0,0 0 0,-1 0 0,0 0 0,1 0 0,-1 0 0,0 1 0,-1-1 0,2 5 0,-1-1 0,0 0 0,0 0 0,0 0 0,-1 0 0,0 0 0,0 0 0,-1 0 0,0 0 0,0 0 0,-3 11 0,2-15 0,1-1 0,-1 1 0,1 0 0,-1-1 0,0 1 0,0-1 0,0 1 0,0-1 0,0 0 0,-1 0 0,1 0 0,-1 0 0,1-1 0,-1 1 0,0-1 0,0 1 0,0-1 0,1 0 0,-1 0 0,0 0 0,0 0 0,0-1 0,-1 1 0,1-1 0,-5 0 0,-145-4-1365,127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3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24575,'346'0'0,"-346"0"0,0 0 0,1 0 0,-1 0 0,0 0 0,1 0 0,-1 0 0,0 0 0,1 0 0,-1 0 0,0 1 0,1-1 0,-1 0 0,0 0 0,1 0 0,-1 0 0,0 0 0,0 1 0,1-1 0,-1 0 0,0 0 0,0 1 0,1-1 0,-1 0 0,0 0 0,0 1 0,0-1 0,1 0 0,-1 1 0,0-1 0,0 0 0,0 1 0,0-1 0,0 0 0,0 1 0,0-1 0,0 0 0,0 1 0,0-1 0,0 0 0,0 1 0,0-1 0,0 0 0,0 1 0,0-1 0,0 0 0,0 1 0,0-1 0,0 0 0,0 1 0,-1-1 0,1 0 0,0 0 0,0 1 0,0-1 0,-1 0 0,1 0 0,0 1 0,0-1 0,-1 0 0,1 0 0,0 0 0,0 1 0,-1-1 0,1 0 0,-1 0 0,-23 27 0,17-20 0,-16 16 0,2 2 0,-22 34 0,34-45 0,2 0 0,-1 0 0,2 1 0,0 0 0,1 0 0,-6 27 0,5-8-1365,2-4-5461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50:3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24575,'0'-2'0,"0"1"0,0-1 0,1 0 0,-1 0 0,0 1 0,1-1 0,0 0 0,-1 0 0,1 1 0,0-1 0,0 1 0,0-1 0,0 1 0,0-1 0,0 1 0,0-1 0,0 1 0,1 0 0,-1 0 0,0-1 0,1 1 0,1-1 0,2 0 0,0-1 0,0 1 0,0 0 0,0 1 0,1-1 0,-1 1 0,10-1 0,-6 1 0,0 0 0,0 1 0,0 0 0,0 0 0,0 1 0,0 0 0,0 1 0,0 0 0,11 5 0,-17-5 0,0-1 0,0 2 0,-1-1 0,1 0 0,0 0 0,-1 1 0,0 0 0,0-1 0,0 1 0,0 0 0,0 0 0,0 0 0,-1 0 0,1 1 0,-1-1 0,0 0 0,0 0 0,0 1 0,0-1 0,-1 1 0,0-1 0,1 1 0,-1-1 0,0 1 0,-1-1 0,1 1 0,-1-1 0,1 0 0,-1 1 0,0-1 0,0 1 0,0-1 0,-1 0 0,1 0 0,-1 0 0,0 0 0,0 0 0,0 0 0,-3 3 0,5-6 0,-1 1 0,1-1 0,-1 1 0,1-1 0,0 1 0,0-1 0,-1 1 0,1-1 0,0 1 0,0 0 0,0-1 0,-1 1 0,1-1 0,0 1 0,0 0 0,0-1 0,0 1 0,0-1 0,0 1 0,0 0 0,0-1 0,1 1 0,-1-1 0,0 1 0,0 0 0,0-1 0,1 1 0,-1-1 0,0 1 0,1-1 0,-1 1 0,0-1 0,1 1 0,-1-1 0,1 1 0,26 23 0,-23-22 0,0 1 0,0 1 0,0-1 0,-1 1 0,1-1 0,5 9 0,-6-5 0,0 0 0,0 0 0,-1 1 0,0-1 0,-1 1 0,1-1 0,-1 1 0,-1 0 0,0 14 0,0-19 0,0 0 0,-1 1 0,1-1 0,-1 0 0,0 0 0,0 0 0,0 0 0,0 1 0,-1-1 0,1-1 0,-1 1 0,0 0 0,1 0 0,-1-1 0,-1 1 0,1-1 0,0 1 0,-1-1 0,1 0 0,-1 0 0,1 0 0,-1 0 0,0-1 0,0 1 0,-3 1 0,-3 1 0,-1-1 0,0 0 0,0 0 0,0-1 0,0 0 0,0-1 0,-13 0 0,20-1 0,1 0 0,-1 0 0,1-1 0,-1 0 0,1 1 0,-1-1 0,1 0 0,-1 0 0,1 0 0,0 0 0,-1-1 0,1 1 0,0-1 0,0 1 0,0-1 0,0 0 0,0 0 0,1 0 0,-1 0 0,0 0 0,1 0 0,0 0 0,-1 0 0,1-1 0,0 1 0,0-1 0,0 1 0,1-1 0,-1 1 0,0-1 0,1 1 0,-1-5 0,-2-46-1365,4 30-5461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7:47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27,'1'-1,"0"0,0 0,-1 0,1 0,1 0,-1 0,0 0,0 0,0 0,0 1,1-1,-1 0,0 1,1-1,-1 1,0 0,1-1,-1 1,0 0,1 0,-1 0,1 0,1 0,1-1,64-6,1 3,85 4,140 24,-275-22,311 41,119 11,-94-34,479 45,-277-2,0-38,766-29,-965 4,-341 0,1 0,1 0,-1 1,0 0,0 2,26 6,-18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7:48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52,'2295'0,"-1984"-21,-84 3,1211 5,-877 16,166-3,-704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7:49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0,'4403'0,"-4379"0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7:50.5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1 151,'0'-4,"1"0,0-1,0 1,1 0,-1 0,1 0,0 0,0 0,0 0,0 0,1 1,-1-1,1 1,0 0,0 0,0 0,1 0,-1 0,1 1,0-1,6-2,9-6,2 2,37-14,-23 15,0 0,0 3,1 1,0 1,70 5,-42-1,1056 2,-1075-3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7:54.69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0,'184'8,"241"42,-11 0,660-33,-649-21,-238 6,265-9,-395-1,66-18,-79 15,1 2,0 2,53-2,831 12,-778-16,3 0,416 14,-541-1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7:56.86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0 122,'863'0,"-809"-2,0-2,0-3,-1-1,78-24,-81 22,-1 3,2 1,-1 3,83 6,-45-2,3293 1,-3170-14,13 0,-198 11,0-1,30-7,26-2,-60 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7:58.9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1,'62'3,"82"13,-4 1,786-2,-577-18,1282 3,-1574 3,-1 3,95 20,-1 2,1072 82,-608-124,-431-2,228-49,-355 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8:01.14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1,'5541'0,"-5521"0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8:02.97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1,'7'0,"0"1,0 0,0 0,0 1,11 4,10 2,343 79,438 43,-792-128,275 29,-208-26,125-8,-184-1,0-1,0-1,0-1,26-11,-21 7,56-13,16 9,155-4,109 22,-121 1,60-2,482-5,-739 0,1-3,82-21,-81 15,1 2,58-4,416 11,-261 6,-247-3,0 1,0 0,0 2,-1 0,1 0,-1 2,31 12,-20-3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4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28 24575,'-68'-2'0,"44"0"0,0 1 0,1 1 0,-1 1 0,0 1 0,-43 10 0,65-11 0,0-1 0,-1 1 0,1 0 0,0 0 0,0 0 0,0 0 0,0 0 0,0 0 0,0 0 0,0 1 0,1-1 0,-1 1 0,0-1 0,1 1 0,-1 0 0,1 0 0,-1 0 0,1 0 0,0 0 0,0 0 0,0 0 0,0 0 0,0 0 0,1 0 0,-1 0 0,0 1 0,1-1 0,0 0 0,0 1 0,-1-1 0,1 0 0,0 1 0,1-1 0,-1 0 0,0 0 0,2 3 0,-1-1 0,0 0 0,0-1 0,1 1 0,0-1 0,0 1 0,0-1 0,0 0 0,0 0 0,1 0 0,-1 0 0,1 0 0,0 0 0,0-1 0,0 1 0,0-1 0,0 0 0,0 0 0,1 0 0,-1 0 0,7 2 0,8-1 0,-1 0 0,1-1 0,0 0 0,0-2 0,0 0 0,22-3 0,-21 1 0,0 1 0,0 0 0,0 2 0,0 0 0,20 5 0,-34-4 0,0 0 0,0 0 0,0 1 0,-1-1 0,1 1 0,-1 1 0,0-1 0,0 0 0,0 1 0,0 0 0,-1 0 0,1 0 0,-1 1 0,0-1 0,0 1 0,-1-1 0,1 1 0,1 7 0,-2-9 0,-1-1 0,0 0 0,0 1 0,-1-1 0,1 0 0,0 1 0,-1-1 0,0 1 0,1 0 0,-1-1 0,0 1 0,0-1 0,-1 1 0,1-1 0,0 1 0,-1-1 0,0 1 0,1-1 0,-1 1 0,0-1 0,0 0 0,-1 1 0,1-1 0,0 0 0,-1 0 0,1 0 0,-1 0 0,0 0 0,1 0 0,-1-1 0,0 1 0,0 0 0,0-1 0,0 0 0,-1 1 0,1-1 0,0 0 0,-1 0 0,-2 1 0,-12 2 0,0 0 0,0-2 0,-1 0 0,-33 0 0,40-2 0,-1 0 0,0-1 0,0-1 0,1 0 0,-1 0 0,1-1 0,-1-1 0,-12-5 0,20 7 0,1-1 0,-1 1 0,1-1 0,0 0 0,-1 1 0,1-1 0,1 0 0,-1-1 0,0 1 0,1-1 0,-1 1 0,1-1 0,0 0 0,1 1 0,-1-1 0,0 0 0,1 0 0,0-1 0,0 1 0,0 0 0,1 0 0,-1 0 0,1-1 0,0 1 0,0 0 0,1 0 0,-1-1 0,1 1 0,0 0 0,0 0 0,0 0 0,3-5 0,1-4 0,0-1 0,1 2 0,1-1 0,0 1 0,0 0 0,1 1 0,1-1 0,14-13 0,-10 13-68,1 1 0,0 1 0,17-10 0,-14 9-1025,5-3-5733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8:05.6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26,'249'-13,"-8"1,1027 13,-846 23,-42 0,305-23,-327-3,-296 5,83 15,-17-1,682 70,-313-43,-335-32,98 2,-121-15,-117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8:22.801"/>
    </inkml:context>
    <inkml:brush xml:id="br0">
      <inkml:brushProperty name="width" value="0.5" units="cm"/>
      <inkml:brushProperty name="height" value="1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0 123,'857'0,"-638"-14,-99 4,-67 4,53-12,-61 9,1 1,50-1,7 11,-47 0,58-6,-92 1,-1-1,34-12,-37 10,1 1,0 0,0 2,25-3,441 5,-221 4,-224-2,50 10,-49-5,48 1,-24-5,0 3,0 2,66 17,-110-20,0-1,32 1,-33-4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2:58:27.57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0,'971'0,"-956"1,-1 1,0 0,20 5,33 5,-16-1,-25-1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3:08:41.87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1,'0'2,"1"0,0 0,-1 0,1 0,0 0,0 0,0 0,0 0,1 0,-1 0,0 0,1-1,0 1,-1-1,1 1,0-1,-1 0,1 1,0-1,0 0,0 0,0 0,0 0,0-1,1 1,-1-1,0 1,4-1,64 9,200-11,-250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3:09:00.22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1 146,'315'-24,"-75"3,-90 19,49-2,-77-16,9-1,395-8,-421 19,97-4,420 15,-599-1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3:09:10.38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0,'0'1,"0"0,1 1,-1-1,1 0,-1 0,1 0,0 0,-1 0,1-1,0 1,0 0,0 0,0 0,-1-1,1 1,0 0,0-1,0 1,0-1,1 1,-1-1,0 0,0 1,0-1,0 0,0 0,2 1,37 3,-35-4,17 3,-1 1,38 10,32 6,435-9,-304-15,-182 4,48 0,131 15,-124-5,179-7,-151-5,556 14,-134-2,795-9,-1294-1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3:09:14.99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1 148,'880'-38,"-467"-18,-315 49,141 8,-82 2,240-28,-146 4,242 17,-373 6,453 22,135 1,-496-26,-173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3:09:18.7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75,'3'-2,"0"0,1 1,-1-1,0 1,1 0,-1 0,1 0,0 0,-1 0,1 1,-1 0,8 0,1-1,449-11,5-1,158 1,-383 15,250-22,141 11,-362 11,-248-3,134 4,-108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4T15:23:40.3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52,'831'0,"-795"-2,1-2,53-11,28-5,481 10,-369 13,-85-6,157 6,-170 16,-102-16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4:44:0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24575,'137'6'0,"148"25"0,-128-11 0,196 18 0,371-10 0,-632-34 0,147-30 0,-53 6 0,-141 24-109,359-55-1147,-383 56-5570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24575,'5'5'0,"0"4"0,1 6 0,-2 4 0,-1 7 0,-1 8 0,-1 1 0,-1 4 0,0-5-8191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4:44:1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24575,'-1'2'0,"0"-1"0,-1 1 0,1-1 0,0 1 0,0 0 0,0-1 0,0 1 0,0 0 0,0 0 0,0 0 0,1 0 0,-1 0 0,1 0 0,-1 0 0,1 0 0,0 0 0,0 0 0,0 3 0,-1-1 0,0 8 0,-12 96 0,13-98 0,-1 1 0,2 0 0,-1-1 0,1 1 0,1-1 0,0 1 0,6 17 0,-6-24 0,0 0 0,1-1 0,-1 1 0,1-1 0,-1 0 0,1 0 0,0 0 0,1 0 0,-1 0 0,0-1 0,1 1 0,-1-1 0,1 0 0,0 0 0,0-1 0,0 1 0,0-1 0,0 1 0,0-1 0,8 1 0,10 1 0,0-2 0,42 0 0,-32-2 0,182 1 0,493 23 0,-668-19-120,184 13-1125,-198-17-5581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4:44:1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24575,'20'0'0,"-1"1"0,1 1 0,-1 1 0,1 0 0,-1 2 0,0 0 0,0 1 0,-1 1 0,29 15 0,-43-19 0,0 0 0,0 0 0,0 0 0,-1 1 0,1-1 0,-1 1 0,0 0 0,0 0 0,0 0 0,-1 1 0,0-1 0,1 1 0,-1-1 0,-1 1 0,1 0 0,-1-1 0,0 1 0,0 0 0,1 7 0,0 11 0,-2 1 0,-3 44 0,1-31 0,-1 189-1365,3-188-5461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1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24575,'1725'0'0,"-1688"2"0,1 2 0,-1 1 0,71 19 0,-99-21 0,75 11 0,0-2 0,1-5 0,122-4 0,-133-2 0,562-2 0,205 2 0,-7 42 0,-187-11 0,-3-33 0,-221-2 0,3725 3 0,-3951-5-1365,-127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2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24575,'19'34'0,"42"125"0,-5-9 0,-13-52 0,5-3 0,93 139 0,-104-183 0,2-1 0,3-2 0,1-1 0,3-3 0,85 64 0,-42-44 0,3-5 0,138 66 0,-170-98 0,0-2 0,2-3 0,1-4 0,0-1 0,87 10 0,-126-23 0,-1 1 0,38 13 0,22 6 0,201 23 0,90 20 0,-295-37 0,-63-22 0,1-1 0,0-1 0,0-1 0,19 4 0,47 3 0,115 23 0,-168-27 0,-1 1 0,-1 1 0,0 1 0,47 27 0,-25-6 0,56 48 0,-8-4 0,-63-48 0,59 59 0,-13-10 0,-56-55 0,1-2 0,-1 2 0,-1 1 0,-2 0 0,0 2 0,-1 0 0,24 41 0,-33-43-54,-8-15-164,0 0-1,0 0 1,1-1-1,0 1 1,6 6-1,1-4-6607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2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24575,'1'0'0,"0"1"0,0 0 0,0-1 0,0 1 0,-1 0 0,1 0 0,0 0 0,0 0 0,-1 0 0,1 0 0,0 0 0,-1 0 0,1 0 0,-1 0 0,0 0 0,1 0 0,-1 0 0,0 0 0,1 0 0,-1 0 0,0 1 0,0 0 0,5 34 0,-5-32 0,2 7 0,0 3 0,-1-1 0,0 1 0,-1 1 0,0-1 0,-3 20 0,2-31 0,0 0 0,0 1 0,0-1 0,0 1 0,-1-1 0,1 0 0,-1 0 0,0 0 0,0 0 0,0 0 0,0 0 0,-1-1 0,1 1 0,-1-1 0,0 0 0,1 1 0,-1-1 0,0 0 0,0-1 0,0 1 0,-1 0 0,1-1 0,0 0 0,-1 0 0,1 0 0,-6 1 0,-3 0 12,-1 0 0,1-1 0,-1-1 0,0 0 0,1-1 0,-1 0 0,0-1 0,1 0 0,-16-5 0,7 0-309,0-1 0,1-1 0,0 0 0,-27-18 0,25 13-6529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3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1551 24575,'-5'-7'0,"-1"1"0,1-2 0,0 1 0,1-1 0,0 1 0,0-1 0,0 0 0,1-1 0,0 1 0,1 0 0,0-1 0,0 0 0,0-11 0,0-17 0,4-72 0,0 47 0,-14-101 0,0 0 0,-6-115 0,10-91 0,11 217 0,-4 148 0,1 0 0,0 0 0,0-1 0,1 1 0,-1 0 0,1 0 0,0 0 0,0 0 0,1 0 0,-1 0 0,1 0 0,-1 0 0,1 1 0,1-1 0,-1 1 0,3-4 0,-1 4 0,-1 0 0,1 1 0,0-1 0,0 1 0,0 0 0,0 0 0,0 0 0,0 1 0,1 0 0,-1 0 0,1 0 0,-1 0 0,1 0 0,7 1 0,144 0 1,-95 1-1367,-27 0-5460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4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24575,'0'351'0,"0"-370"0,-1-3 0,2 1 0,0 0 0,1 0 0,7-30 0,-9 47 0,1 1 0,0-1 0,0 1 0,0-1 0,1 1 0,-1-1 0,1 1 0,0 0 0,0 0 0,0 0 0,0 0 0,1 0 0,-1 0 0,1 0 0,0 1 0,-1-1 0,1 1 0,0 0 0,1 0 0,-1 0 0,0 0 0,0 1 0,1-1 0,-1 1 0,1 0 0,0 0 0,-1 0 0,1 1 0,0-1 0,-1 1 0,1 0 0,5 0 0,-6 1 0,1 0 0,0 0 0,-1 0 0,1 0 0,-1 1 0,1-1 0,-1 1 0,0 0 0,1 0 0,-1 1 0,0-1 0,0 1 0,-1-1 0,1 1 0,0 0 0,-1 0 0,0 0 0,0 0 0,0 0 0,0 1 0,0-1 0,-1 1 0,1-1 0,-1 1 0,0-1 0,0 1 0,0 0 0,0 5 0,0-7 0,-1 1 0,1 0 0,-1 1 0,1-1 0,-1 0 0,0 0 0,0 0 0,-1 0 0,1 0 0,-1 0 0,1 0 0,-1 0 0,0 0 0,0 0 0,0-1 0,-1 1 0,1 0 0,0 0 0,-1-1 0,0 1 0,0-1 0,0 0 0,0 1 0,0-1 0,0 0 0,-1 0 0,1 0 0,0 0 0,-1-1 0,0 1 0,1-1 0,-1 0 0,0 1 0,0-1 0,-4 1 0,-19 1-1365,0-3-5461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4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24575,'0'0'0,"0"0"0,1-1 0,-1 1 0,0 0 0,1 0 0,-1 0 0,0-1 0,1 1 0,-1 0 0,0 0 0,1 0 0,-1 0 0,0-1 0,1 1 0,-1 0 0,1 0 0,-1 0 0,0 0 0,1 0 0,-1 0 0,1 0 0,-1 0 0,0 0 0,1 0 0,-1 0 0,1 1 0,-1-1 0,0 0 0,1 0 0,-1 0 0,0 0 0,1 1 0,-1-1 0,0 0 0,1 0 0,-1 1 0,1-1 0,11 19 0,2 22 0,-9-17 0,-2 0 0,0 42 0,-4-46 0,2 0 0,1 0 0,0-1 0,1 1 0,7 19 0,-4-19-104,-3-8-148,1 0 0,1 0-1,0-1 1,8 15 0,-5-16-6574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4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74 24575,'0'0'0,"0"0"0,0-1 0,0 1 0,0 0 0,0 0 0,1-1 0,-1 1 0,0 0 0,0 0 0,0-1 0,0 1 0,0 0 0,0 0 0,0-1 0,0 1 0,0 0 0,0 0 0,0-1 0,0 1 0,0 0 0,-1 0 0,1-1 0,0 1 0,0 0 0,0 0 0,0-1 0,0 1 0,0 0 0,-1 0 0,1 0 0,0-1 0,0 1 0,0 0 0,-1 0 0,1 0 0,0 0 0,0 0 0,0-1 0,-1 1 0,1 0 0,0 0 0,0 0 0,-1 0 0,1 0 0,0 0 0,0 0 0,-1 0 0,1 0 0,0 0 0,0 0 0,-1 0 0,1 0 0,0 0 0,-1 0 0,1 0 0,0 0 0,0 0 0,-1 0 0,1 0 0,0 0 0,0 1 0,-1-1 0,-9 15 0,9-9 0,0-1 0,0 0 0,1 1 0,0-1 0,0 0 0,1 1 0,0-1 0,1 8 0,-2-12 0,0 0 0,1 0 0,-1 0 0,0 0 0,0 0 0,1 0 0,-1 0 0,1 0 0,-1 0 0,1 0 0,-1 0 0,1 0 0,0 0 0,-1 0 0,1 0 0,0-1 0,0 1 0,-1 0 0,1 0 0,0-1 0,0 1 0,0-1 0,0 1 0,0-1 0,0 1 0,0-1 0,0 0 0,0 1 0,0-1 0,0 0 0,0 0 0,0 0 0,1 1 0,-1-1 0,0-1 0,0 1 0,0 0 0,0 0 0,0 0 0,0 0 0,0-1 0,0 1 0,0-1 0,0 1 0,0 0 0,0-1 0,2-1 0,-1 0 7,1-1 0,0 0-1,-1 0 1,0 0 0,1 0-1,-1 0 1,0 0-1,-1-1 1,1 1 0,-1-1-1,1 1 1,-1-1 0,0 0-1,0 1 1,-1-1 0,1 0-1,-1-7 1,1 3-193,-1 0 1,1-1-1,-2 1 0,1 0 1,-1 0-1,-1-1 1,-2-9-1,-2 6-6640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4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27 24575,'-50'-11'0,"7"0"0,3 8 0,0 1 0,-44 5 0,82-3 0,-1 0 0,0 0 0,1 1 0,-1-1 0,0 1 0,1 0 0,-1 0 0,1 0 0,-1 0 0,1 0 0,0 0 0,-1 1 0,1-1 0,0 1 0,0 0 0,0-1 0,0 1 0,0 0 0,0 0 0,1 0 0,-1 1 0,1-1 0,-1 0 0,1 1 0,0-1 0,0 1 0,0-1 0,0 1 0,0-1 0,1 1 0,-1-1 0,1 1 0,0 0 0,0-1 0,0 1 0,0 0 0,0 0 0,0-1 0,1 1 0,0 3 0,0-2 0,0 1 0,0 0 0,1-1 0,-1 1 0,1-1 0,0 1 0,0-1 0,0 0 0,1 0 0,0 0 0,0 0 0,0 0 0,0-1 0,0 0 0,1 1 0,-1-1 0,1 0 0,0 0 0,0-1 0,0 1 0,0-1 0,9 3 0,2-2-341,0-1 0,0 0-1,26-1 1,-15-2-6485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4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24575,'4'0'0,"10"0"0,6-4 0,8-2 0,4 1 0,-4-3 0,2-1 0,-5 2-8191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4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24575,'4'0'0,"1"4"0,1 5 0,-2 10 0,-1 5 0,-1 8 0,-2 1 0,1 4 0,3 4 0,1-1 0,1-3 0,-2-8-8191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 24575,'0'-1'0,"0"1"0,0 0 0,0 0 0,0 0 0,0 0 0,0 0 0,0 0 0,0-1 0,0 1 0,0 0 0,0 0 0,0 0 0,0 0 0,0 0 0,0 0 0,0-1 0,0 1 0,-1 0 0,1 0 0,0 0 0,0 0 0,0 0 0,0 0 0,0 0 0,0 0 0,0-1 0,0 1 0,0 0 0,-1 0 0,1 0 0,0 0 0,0 0 0,0 0 0,0 0 0,0 0 0,0 0 0,-1 0 0,1 0 0,0 0 0,0 0 0,0 0 0,0 0 0,0 0 0,-1 0 0,1 0 0,0 0 0,0 0 0,0 0 0,0 0 0,0 0 0,0 0 0,0 0 0,-1 0 0,1 0 0,0 0 0,0 1 0,-11 6 0,-8 12 0,-7 12 0,2 0 0,1 1 0,-26 49 0,49-80 0,-1 1 0,0-1 0,1 0 0,-1 0 0,1 0 0,-1 1 0,1-1 0,0 0 0,-1 0 0,1 1 0,0-1 0,0 0 0,0 1 0,0-1 0,0 0 0,0 1 0,0-1 0,1 0 0,-1 1 0,0-1 0,1 0 0,-1 0 0,1 1 0,-1-1 0,1 0 0,1 2 0,0-1 0,0-1 0,0 0 0,0 1 0,0-1 0,0 0 0,0 0 0,0 0 0,1-1 0,-1 1 0,0-1 0,0 1 0,1-1 0,4 1 0,8-1 0,-1-1 0,1 0 0,24-5 0,-12 0-117,-12 2-61,-1 1 0,1 0-1,0 1 1,0 1 0,0 0-1,30 3 1,-24 3-6648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4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 24575,'-3'2'0,"-1"0"0,1 0 0,-1 0 0,1 0 0,-1 0 0,1-1 0,-8 3 0,-8 3 0,-63 28 0,-99 48 0,152-63 0,29-12 0,18-4 0,-3-3 0,-1 0 0,1 1 0,-1 1 0,0 0 0,1 1 0,-1 0 0,-1 1 0,1 1 0,20 11 0,-30-15 0,0 1 0,0 0 0,-1-1 0,0 1 0,1 0 0,-1 0 0,0 1 0,0-1 0,-1 1 0,1 0 0,-1-1 0,0 1 0,0 0 0,0 0 0,0 0 0,-1 1 0,0-1 0,1 0 0,-2 1 0,1-1 0,0 0 0,-1 1 0,0-1 0,0 1 0,0-1 0,-1 1 0,1-1 0,-1 0 0,0 1 0,0-1 0,-1 0 0,1 0 0,-1 1 0,0-1 0,-4 6 0,4-7-59,1 0 0,-1-1-1,0 1 1,0 0-1,0-1 1,0 1 0,0-1-1,-1 0 1,1 0 0,-1 0-1,0 0 1,1 0 0,-1-1-1,0 1 1,0-1-1,0 0 1,0 1 0,0-1-1,0-1 1,0 1 0,-1 0-1,-3-1 1,-14 0-6767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4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24575,'0'4'0,"0"5"0,0 6 0,0 4 0,0 3 0,0-2-8191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4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5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24575,'9'-1'0,"0"-1"0,-1 0 0,1 0 0,-1-1 0,0 0 0,1 0 0,-1-1 0,7-5 0,29-10 0,-26 12 0,1 1 0,0 1 0,1 1 0,-1 1 0,1 1 0,-1 0 0,1 1 0,0 2 0,22 2 0,-40-3 0,0 1 0,0-1 0,0 1 0,0 0 0,-1-1 0,1 1 0,0 0 0,0 0 0,0 0 0,-1 0 0,1 1 0,-1-1 0,1 0 0,-1 1 0,1-1 0,-1 1 0,0-1 0,0 1 0,0-1 0,0 1 0,0 0 0,1 4 0,0-2 0,-1 0 0,-1 1 0,1 0 0,-1-1 0,0 1 0,0-1 0,0 1 0,0 0 0,-3 7 0,-1 6 0,-2 0 0,0-1 0,-17 33 0,10-26 0,8-15 0,-1 0 0,2 1 0,-1-1 0,1 1 0,0 0 0,-3 17 0,7-25 0,0 0 0,0 0 0,0-1 0,0 1 0,0 0 0,0 0 0,1-1 0,-1 1 0,0 0 0,1-1 0,0 1 0,-1 0 0,1-1 0,0 1 0,0-1 0,0 1 0,0-1 0,2 3 0,-1-2 0,1 0 0,0 0 0,-1-1 0,1 1 0,0-1 0,0 1 0,0-1 0,0 0 0,0 0 0,1-1 0,-1 1 0,0 0 0,5-1 0,19 1-1365,-3-1-5461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4:5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8 192 24575,'6'-1'0,"0"0"0,0 0 0,0-1 0,0 0 0,-1 0 0,1-1 0,-1 0 0,0 0 0,1 0 0,-1 0 0,-1-1 0,1 0 0,0 0 0,-1 0 0,0 0 0,0-1 0,6-9 0,-7 11 0,-1 0 0,1 0 0,-1-1 0,0 1 0,0-1 0,0 1 0,0-1 0,-1 0 0,0 0 0,1 0 0,-1 0 0,0 0 0,-1 0 0,1 0 0,-1 0 0,0 0 0,0 0 0,0 0 0,-1 0 0,1 0 0,-1 0 0,0 0 0,0 0 0,0 0 0,-1 0 0,1 1 0,-3-5 0,3 7 0,0-1 0,0 1 0,0 0 0,0-1 0,-1 1 0,1 0 0,0 0 0,0 0 0,-1 0 0,1 0 0,-1 0 0,1 1 0,-1-1 0,1 0 0,-1 1 0,1-1 0,-1 1 0,0 0 0,1-1 0,-1 1 0,0 0 0,1 0 0,-1 0 0,0 0 0,1 0 0,-1 0 0,0 1 0,1-1 0,-1 1 0,1-1 0,-1 1 0,0-1 0,1 1 0,-1 0 0,1 0 0,0 0 0,-1 0 0,1 0 0,0 0 0,-1 0 0,1 0 0,-1 2 0,-3 1 0,1 2 0,-1-1 0,1 0 0,0 1 0,0 0 0,1-1 0,0 1 0,0 1 0,-3 6 0,3-2 0,0 1 0,0-1 0,1 1 0,0 0 0,1-1 0,0 1 0,1 0 0,1 0 0,-1-1 0,2 1 0,0 0 0,0-1 0,1 1 0,0-1 0,1 0 0,1 0 0,0 0 0,0-1 0,1 0 0,0 0 0,1 0 0,0 0 0,0-1 0,1-1 0,0 1 0,10 7 0,-8-8-227,0 0-1,0-1 1,0-1-1,1 1 1,15 5-1,-4-4-6598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6:3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7:5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1 928 24575,'0'-768'0,"0"762"0,0 0 0,0-1 0,1 1 0,0 0 0,0 0 0,0 0 0,1 1 0,0-1 0,0 0 0,1 1 0,-1-1 0,1 1 0,0 0 0,1 0 0,-1 0 0,1 0 0,0 0 0,0 1 0,1 0 0,-1 0 0,1 0 0,0 0 0,0 1 0,0 0 0,0 0 0,1 0 0,-1 1 0,1-1 0,0 1 0,0 1 0,9-3 0,19-2 0,1 2 0,-1 1 0,1 2 0,65 5 0,-4 0 0,10-4-1365,-85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17:5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1 467 24575,'0'1'0,"1"-1"0,-1 0 0,1 0 0,-1 0 0,0 0 0,1 0 0,-1 0 0,1 0 0,-1 0 0,1 0 0,-1 0 0,0 0 0,1 0 0,-1 0 0,1 0 0,-1 0 0,0 0 0,1 0 0,-1-1 0,1 1 0,-1 0 0,0 0 0,1 0 0,-1-1 0,0 1 0,1 0 0,-1-1 0,0 1 0,1 0 0,-1-1 0,0 1 0,0 0 0,1-1 0,-1 1 0,0 0 0,0-1 0,0 1 0,0-1 0,0 1 0,1 0 0,-1-1 0,0 1 0,0-1 0,0 1 0,0 0 0,0-1 0,0 1 0,0-1 0,0 1 0,0-1 0,-1 1 0,6-28 0,-5 28 0,5-55 0,-6-86 0,3-38 0,-1 177 0,-1-1 0,1 1 0,0 0 0,0-1 0,0 1 0,0 0 0,0-1 0,0 1 0,0 0 0,1 0 0,-1 0 0,1 0 0,-1 0 0,1 0 0,0 1 0,0-1 0,0 1 0,0-1 0,0 1 0,0-1 0,0 1 0,1 0 0,-1 0 0,0 0 0,1 1 0,-1-1 0,1 0 0,-1 1 0,1 0 0,2-1 0,11-1 0,1 1 0,-1 1 0,27 2 0,-20-1 0,68 2-1365,-67-3-5461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5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24575,'-1'26'0,"1"-16"0,-1 1 0,1-1 0,1 1 0,0-1 0,4 19 0,-5-27 0,1 0 0,0 0 0,0 0 0,-1 0 0,1-1 0,1 1 0,-1 0 0,0-1 0,0 1 0,1 0 0,-1-1 0,1 0 0,-1 1 0,1-1 0,-1 0 0,1 0 0,0 0 0,0 0 0,-1 0 0,1 0 0,0 0 0,0-1 0,0 1 0,0-1 0,0 1 0,0-1 0,0 0 0,0 0 0,0 0 0,0 0 0,0 0 0,1 0 0,-1 0 0,0-1 0,2 0 0,58-16 0,-52 13 0,0 1 0,0 0 0,1 0 0,-1 1 0,1 0 0,-1 1 0,1 0 0,0 1 0,17 2 0,-27-2 0,1 1 0,-1-1 0,1 1 0,-1 0 0,0 0 0,1 0 0,-1 0 0,0 0 0,0 0 0,0 0 0,0 0 0,0 1 0,0-1 0,0 0 0,0 1 0,0-1 0,-1 1 0,1-1 0,0 0 0,-1 1 0,1 0 0,-1-1 0,0 1 0,1-1 0,-1 1 0,0-1 0,0 1 0,0 0 0,0-1 0,0 1 0,-1-1 0,1 1 0,0 0 0,-1 1 0,-17 57 0,18-59 0,-3 7 10,0-1 0,-1 0 0,0 1 0,0-1 0,-1-1 0,0 1 0,0-1 0,0 0 0,-1 0 0,0 0 0,-12 9 0,14-13-84,-1 1-1,1 0 1,-1-1 0,0 0 0,1 0-1,-1 0 1,0-1 0,0 0 0,-1 0-1,1 0 1,0-1 0,0 1 0,0-1-1,0 0 1,-1-1 0,1 1 0,0-1-1,0 0 1,-9-3 0,-2-3-6752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39:1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24575,'-2'228'0,"4"244"0,6-384 0,4 0 0,27 102 0,-26-130 0,-13-58 0,3 11 0,0-1 0,0 0 0,1 0 0,9 21 0,-11-30 0,1 1 0,-1-1 0,0 0 0,1 0 0,0 0 0,0 0 0,0 0 0,0 0 0,0-1 0,0 0 0,1 1 0,-1-1 0,1 0 0,-1-1 0,1 1 0,0-1 0,0 0 0,0 1 0,4-1 0,21 3 0,-1-1 0,1-1 0,-1-1 0,48-6 0,114-27 0,-130 21 0,122-22 0,1 8 0,305-2 0,663 31-54,-750-4-1257,-318 0-5515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5:39:2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24575,'5'1'0,"0"0"0,0 1 0,0 0 0,-1 0 0,1 0 0,0 0 0,-1 1 0,0-1 0,5 5 0,7 3 0,46 25 0,148 77 0,-204-108 0,0 0 0,0 0 0,0 1 0,-1-1 0,0 1 0,0 0 0,0 1 0,-1-1 0,0 1 0,0 0 0,0 0 0,-1 0 0,1 1 0,-1-1 0,-1 1 0,0-1 0,0 1 0,0 0 0,-1 0 0,1 0 0,-2 0 0,1 9 0,0 10 0,-1-1 0,-1 1 0,-1 0 0,-11 49 0,5-44-151,-1 0-1,-1-1 0,-2-1 0,-2 1 1,0-2-1,-2 0 0,-1-1 1,-20 25-1,13-26-6674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03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24575,'0'2674'-1365,"0"-2647"-5461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03:3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24575,'0'0'0,"0"0"0,0-1 0,0 1 0,0 0 0,0 0 0,1 0 0,-1 0 0,0-1 0,0 1 0,0 0 0,1 0 0,-1 0 0,0 0 0,0 0 0,1 0 0,-1 0 0,0 0 0,0-1 0,0 1 0,1 0 0,-1 0 0,0 0 0,0 0 0,1 0 0,-1 0 0,0 0 0,0 0 0,1 1 0,-1-1 0,0 0 0,0 0 0,1 0 0,-1 0 0,0 0 0,0 0 0,0 0 0,1 0 0,-1 1 0,0-1 0,0 0 0,0 0 0,1 0 0,-1 0 0,0 1 0,0-1 0,0 0 0,0 0 0,0 0 0,1 1 0,17 13 0,-12-9 0,40 30 0,-2 3 0,-2 1 0,-2 2 0,-1 1 0,44 64 0,-57-68 0,-13-19 0,1 0 0,0 0 0,27 24 0,-39-41 0,0-1 0,0 1 0,0-1 0,0 0 0,0 0 0,0 0 0,1 0 0,-1 0 0,0-1 0,1 1 0,-1-1 0,1 1 0,-1-1 0,1 0 0,-1 0 0,1 0 0,-1 0 0,0-1 0,1 1 0,-1-1 0,1 1 0,-1-1 0,0 0 0,1 0 0,-1 0 0,0 0 0,0 0 0,0 0 0,0-1 0,3-2 0,7-5 0,1-1 0,-2-1 0,18-21 0,-14 16 0,143-158-1365,-119 131-5461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03:3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24575,'8'141'0,"49"274"0,-29-247 0,80 541 0,-93-548 0,-9 289 0,-9-259 0,4 70 0,-13 408 0,-51-253 0,30-238 0,14-52 0,-4 127 0,20-191-682,-19 115-1,16-151-6143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03:3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24575,'0'15'0,"2"0"0,0 0 0,0-1 0,2 1 0,0-1 0,6 15 0,40 83 0,-21-52 0,-17-30 0,14 29 0,-25-55 0,1-1 0,1 1 0,-1-1 0,0 0 0,1 0 0,0 0 0,0 0 0,0 0 0,0 0 0,0-1 0,0 1 0,4 1 0,-5-3 0,-1-1 0,0 1 0,1-1 0,-1 0 0,0 1 0,1-1 0,-1 0 0,1 0 0,-1 0 0,0 0 0,1 0 0,-1 0 0,1 0 0,-1-1 0,0 1 0,1 0 0,-1-1 0,0 1 0,1-1 0,-1 1 0,0-1 0,1 0 0,0-1 0,27-26 0,33-56-455,-4-2 0,79-157 0,-108 187-6371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03:3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24575,'10'502'0,"-1"-378"0,6 0 0,30 124 0,-37-200-133,-1 0 0,-3 1-1,-4 87 1,0-95-699,-1-14-5994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03:3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24575,'35'40'0,"-1"1"0,-2 2 0,39 69 0,-39-59 0,-13-20 0,25 38 0,-41-66 0,1-1 0,-1 0 0,0 0 0,1 0 0,0 0 0,0-1 0,0 0 0,1 0 0,-1 0 0,1 0 0,8 4 0,-10-7 0,-1 0 0,0 0 0,1 0 0,-1 0 0,0-1 0,0 1 0,1-1 0,-1 1 0,0-1 0,0 0 0,0 0 0,0 1 0,0-2 0,0 1 0,0 0 0,0 0 0,0-1 0,0 1 0,-1-1 0,1 1 0,-1-1 0,1 0 0,-1 0 0,1 1 0,-1-1 0,0 0 0,0 0 0,1-3 0,29-65 0,-29 66 0,48-146-1365,-38 109-5461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27:0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24575,'2'1'0,"1"-1"0,-1 1 0,1 0 0,-1 0 0,1 0 0,-1 0 0,0 0 0,1 0 0,-1 1 0,0-1 0,0 1 0,0-1 0,3 4 0,28 30 0,-24-24 0,11 13 0,0 2 0,-2 1 0,-1 0 0,23 49 0,40 126 0,-66-163 0,53 156 0,80 385 0,-124-451 0,13 243 0,-36-320 0,-3 390 0,-7-366 0,-3-1 0,-3 0 0,-27 76 0,40-140 0,-31 101 0,-52 114 0,22-108 0,43-84 0,2 1 0,-20 50 0,28-58 0,0 0 0,-1-1 0,-2 0 0,-1-1 0,-1 0 0,-1-1 0,0-1 0,-2-1 0,-1-1 0,-27 23 0,-119 89-1365,144-116-5461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6:0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1942 971 24575,'-6'0'0,"0"1"0,1 0 0,-1 1 0,0 0 0,1-1 0,0 2 0,-1-1 0,1 1 0,-9 6 0,-29 11 0,19-16 0,0-1 0,0-1 0,0-1 0,0-2 0,0 0 0,-43-8 0,4 2 0,-967-29 0,1009 35 0,0-1 0,0 0 0,1-2 0,0 0 0,-1-1 0,2-1 0,-1-1 0,-26-14 0,9 2 0,0-3 0,2-1 0,-39-32 0,62 45 0,0-1 0,1-1 0,1 0 0,0 0 0,0-1 0,2 0 0,-1-1 0,2 0 0,0 0 0,0-1 0,1 0 0,-6-28 0,6 17 0,1-1 0,2 0 0,0 0 0,2 0 0,1 0 0,6-47 0,-4 65 0,-1 1 0,1-1 0,1 1 0,0-1 0,0 1 0,0 0 0,1 0 0,1 0 0,-1 0 0,1 1 0,0 0 0,1 0 0,0 0 0,0 1 0,0 0 0,1 0 0,8-5 0,10-6 0,0 3 0,2 0 0,48-18 0,-34 15 0,30-10 0,0 4 0,2 3 0,1 3 0,0 3 0,86-4 0,380 5 0,-527 13 0,49 0 0,3 0 0,77 9 0,-120-6 0,-1 1 0,0 1 0,0 1 0,-1 0 0,1 2 0,-1 0 0,29 18 0,-21-7 0,-2 1 0,0 1 0,-1 1 0,-1 1 0,-1 1 0,-2 1 0,29 42 0,110 210 0,-137-234 0,-9-15 0,-1 0 0,-1 1 0,-1 1 0,10 46 0,-17-59 0,-2 0 0,0 0 0,-1-1 0,0 1 0,-2 0 0,0 0 0,-1 0 0,0 0 0,-2-1 0,-5 18 0,6-25 0,-2-1 0,1 0 0,-1 0 0,0 0 0,-1 0 0,0-1 0,0 0 0,0 0 0,-1-1 0,0 0 0,0 0 0,-1 0 0,0-1 0,0 0 0,0-1 0,0 0 0,-1 0 0,1-1 0,-1 0 0,-10 2 0,-14 4 0,-1-2 0,-1-1 0,1-2 0,-37 0 0,-171-6-1365,211 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2:48:5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24575,'-4'8'0,"-1"7"0,0 5 0,1 4 0,1 1 0,1 0 0,1 1 0,0 0 0,1-1 0,1 0 0,-1 0 0,0-1 0,0 0 0,0-4-8191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6:0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1863 996 24575,'-80'12'0,"-1"-5"0,-114-3 0,104-3 0,-17 0 0,-411-6 0,471 0 0,1-2 0,0-2 0,0-2 0,1-2 0,-67-29 0,-209-119 0,315 157 0,-1 0 0,1-1 0,-1 0 0,1-1 0,1 1 0,-1-1 0,1 0 0,0-1 0,1 1 0,-1-1 0,-4-9 0,5 5 0,0 0 0,1-1 0,0 1 0,0-1 0,2 0 0,-1 0 0,0-15 0,0 2 0,1 0 0,2-1 0,0 1 0,2-1 0,0 1 0,2 0 0,1 0 0,1 0 0,17-45 0,-16 56 0,0-1 0,0 1 0,2 1 0,0-1 0,0 1 0,1 1 0,1 0 0,0 0 0,0 1 0,1 1 0,1 0 0,0 0 0,0 1 0,0 1 0,1 0 0,1 1 0,15-5 0,22-5 0,2 2 0,0 2 0,109-10 0,169 10 0,-306 13 0,121 0 0,179 23 0,-247-12 0,0 4 0,-2 3 0,145 53 0,-201-62 0,0 0 0,-1 2 0,0 0 0,-1 1 0,-1 1 0,1 1 0,25 25 0,-33-27 0,-1 0 0,0 1 0,-1 0 0,-1 0 0,0 1 0,0 0 0,-2 0 0,1 1 0,-2 0 0,0 0 0,4 25 0,-1 24 0,-3 0 0,-6 113 0,1-176 0,0 4 0,0 0 0,0 0 0,-1 1 0,0-1 0,0 0 0,0 0 0,0 0 0,-1 0 0,0 0 0,0-1 0,0 1 0,-4 4 0,4-6 0,-1 0 0,0 0 0,0 0 0,0-1 0,-1 1 0,1-1 0,-1 0 0,1 0 0,-1 0 0,0-1 0,1 1 0,-1-1 0,0 0 0,0 0 0,0 0 0,-5 0 0,-53 5 0,0-3 0,-96-7 0,57-1 0,-228 1-1365,295 4-5461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6:0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760 856 24575,'-183'1'0,"-193"-3"0,363 2 0,0 0 0,0-1 0,0-1 0,0 0 0,0-1 0,1-1 0,-17-5 0,25 6 0,-1 0 0,0 1 0,1-1 0,0-1 0,-1 1 0,1-1 0,1 0 0,-1 0 0,0 0 0,1 0 0,0 0 0,0-1 0,0 0 0,1 1 0,0-1 0,-1 0 0,2 0 0,-1 0 0,-2-11 0,-2-29 0,2 1 0,1-1 0,3 0 0,5-51 0,-4 90 0,0-8 0,1 0 0,0 0 0,1 0 0,1 0 0,0 1 0,1 0 0,0-1 0,1 1 0,0 1 0,10-14 0,-4 9 0,1 0 0,1 1 0,0 1 0,1 0 0,1 0 0,20-13 0,2 3 0,0 2 0,2 2 0,0 1 0,2 2 0,76-22 0,-69 29 0,1 3 0,0 2 0,0 3 0,0 1 0,69 7 0,-12-2 0,-80-2 0,1 0 0,0 1 0,0 2 0,-1 1 0,37 11 0,-50-11 0,-1 1 0,1 0 0,-1 1 0,0 0 0,-1 1 0,1 1 0,-2 0 0,1 1 0,-1 0 0,-1 0 0,17 21 0,-16-15 0,-1 1 0,-1 0 0,0 0 0,-1 0 0,-1 1 0,0 1 0,-2-1 0,0 1 0,-1 0 0,3 38 0,-4 7 0,-11 126 0,7-178 0,0 1 0,-1 0 0,0 0 0,-1 0 0,-1-1 0,0 1 0,0-1 0,-1 0 0,-1-1 0,0 1 0,0-1 0,-1 0 0,-1 0 0,0-1 0,0 0 0,-1-1 0,0 0 0,-1 0 0,0-1 0,0 0 0,-1 0 0,0-2 0,0 1 0,0-1 0,-1-1 0,0 0 0,0 0 0,-1-2 0,1 1 0,-1-2 0,-15 2 0,-14 0 0,-1-3 0,0-1 0,1-2 0,-1-2 0,-41-10 0,-209-59 0,247 60 0,-10-3-119,-220-69-1127,219 63-5580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6:0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24575,'282'337'0,"-211"-246"0,429 567-623,-40 39 0,249 593-996,-201-349 623,-17-85 773,-406-708 1196,-6 3 0,106 287 1,-98-157 16,24 71-816,-82-279-1539,-4-21-5461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6:0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24575,'176'206'0,"-103"-115"0,150 181 0,206 247 0,-256-314 0,286 327 0,-302-345 0,220 342 0,-68-125 0,-229-306 0,-42-47 0,3-2 0,2-2 0,89 77 0,-95-99 0,0-2 0,66 29 0,-36-20 0,30 26 0,-65-37 0,66 31 0,62 30-1365,-141-73-5461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6:1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24575,'16'3'0,"-1"0"0,0 0 0,-1 1 0,1 1 0,0 1 0,-1 0 0,0 1 0,-1 0 0,21 15 0,-14-10 0,398 207 0,-320-178 0,0-4 0,161 37 0,330 26 0,-158-33 0,-7 35 0,-336-70 0,116 59 0,-134-56 0,1-4 0,123 37 0,187 26 0,-326-77 0,-38-10 0,0-2 0,0 0 0,1-1 0,27 3 0,36 4-1365,-55-7-5461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7:1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24575,'4'0'0,"10"0"0,6 0 0,5 0 0,1 0 0,5 0 0,1 0 0,-1 0 0,-1 0 0,-2 0 0,-1 4 0,-2 1 0,4 5 0,-4-1-8191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37:1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24575,'0'-4'0,"4"-1"0,10 0 0,2 5 0,3 2 0,-2 2-8191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54:4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2084 780 24575,'0'14'0,"-1"0"0,-1 0 0,0-1 0,0 1 0,-2 0 0,1-1 0,-2 0 0,0 0 0,0 0 0,-1-1 0,-16 24 0,10-20 0,-1 1 0,-1-2 0,0 0 0,-1-1 0,-1 0 0,0-1 0,-25 14 0,-2-3 0,-1-2 0,-1-2 0,0-2 0,-2-2 0,0-1 0,-51 7 0,3-6 0,-173 6 0,-102-23 0,248-1 0,64 2 0,-1-2 0,1-4 0,0-1 0,-66-18 0,108 19 0,1 0 0,0-1 0,0-1 0,1 0 0,-1-1 0,2 0 0,0-1 0,0-1 0,1 0 0,0 0 0,0-2 0,2 1 0,0-1 0,0-1 0,1 0 0,1 0 0,0-1 0,-10-27 0,3 3 0,3 0 0,1 0 0,2-1 0,2-1 0,1 1 0,0-59 0,5 80 0,1 0 0,1 1 0,1-1 0,1 0 0,5-23 0,-4 32 0,-1 0 0,2 1 0,-1 0 0,1-1 0,0 1 0,1 1 0,0-1 0,1 1 0,-1 0 0,2 1 0,10-10 0,19-13 0,2 2 0,63-36 0,96-38 0,-164 85 0,28-12 0,1 2 0,2 4 0,0 2 0,1 3 0,1 2 0,0 4 0,1 3 0,72-1 0,191 13 0,-315-1 0,0 1 0,1 1 0,-1 0 0,0 1 0,-1 1 0,1 0 0,-1 2 0,0-1 0,-1 2 0,0 0 0,0 0 0,-1 1 0,0 1 0,-1 0 0,0 1 0,16 21 0,8 17 0,-1 1 0,-3 2 0,29 63 0,-29-53 0,13 18 0,-12-23 0,-3 1 0,33 90 0,-60-140 0,0 0 0,-1 0 0,1 1 0,-2-1 0,0 1 0,0 0 0,0-1 0,-2 1 0,1 0 0,-1-1 0,0 1 0,-1-1 0,0 1 0,-1-1 0,0 0 0,0 0 0,-1 0 0,0 0 0,0 0 0,-1-1 0,-1 0 0,1 0 0,-1 0 0,0-1 0,-1 0 0,0 0 0,-10 8 0,-12 9-118,13-10-38,0 0 0,0-1 0,-1-1 1,-1-1-1,0 0 0,-1-1 0,-21 7 0,19-11-6670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54:4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1583 876 24575,'0'3'0,"-1"-1"0,0 1 0,1-1 0,-1 1 0,0-1 0,0 1 0,-1-1 0,1 0 0,0 1 0,-1-1 0,1 0 0,-1 0 0,0 0 0,0 0 0,0-1 0,0 1 0,0 0 0,0-1 0,0 1 0,-1-1 0,1 0 0,0 0 0,-1 0 0,1 0 0,-4 1 0,-11 4 0,0-1 0,-27 5 0,31-8 0,-88 17 0,0-4 0,-202 1 0,283-17 0,0-1 0,-1 0 0,1-2 0,0-1 0,0 0 0,-29-13 0,-109-61 0,1 0 0,-2 25 0,98 35 0,-108-49 0,165 66 0,-1-1 0,1 0 0,-1 0 0,1-1 0,0 1 0,0-1 0,0 0 0,1 0 0,-1 0 0,1-1 0,0 1 0,0-1 0,1 0 0,-1 0 0,1 0 0,0 0 0,0 0 0,1 0 0,0 0 0,0-1 0,0 1 0,0 0 0,1-1 0,0 1 0,0-1 0,0 1 0,1 0 0,1-8 0,1-1 0,0 0 0,1 0 0,1 1 0,0-1 0,0 1 0,1 0 0,1 1 0,1-1 0,14-18 0,-1 7 0,1 2 0,0 0 0,2 2 0,0 0 0,2 2 0,54-30 0,178-65 0,-141 66 0,-94 39 0,-1 0 0,2 2 0,-1 0 0,1 2 0,39-3 0,123 9 0,-86 1 0,-64-3 0,-1 2 0,-1 1 0,70 16 0,-92-16 0,0 0 0,-1 2 0,1-1 0,-1 1 0,0 1 0,0 0 0,0 1 0,-1 0 0,0 0 0,-1 1 0,1 1 0,-1-1 0,-1 2 0,14 18 0,-8-6 0,-1 1 0,-2 1 0,0-1 0,-2 2 0,0-1 0,-2 1 0,-1 1 0,4 31 0,-3 19 0,-5 117 0,-2-188 0,1 54 0,0-22 0,-3 43 0,1-71 0,0-1 0,0 1 0,-1 0 0,0-1 0,-1 1 0,0-1 0,0 0 0,-1 0 0,0 0 0,-6 9 0,6-13-65,0-1 0,0 1 0,0-1 0,-1 0 0,1 0 0,-1-1 0,0 1 0,0-1 0,0 0 0,0 0 0,0-1 0,0 0 0,0 0 0,-1 0 0,1 0 0,0-1 0,-1 0 0,1 0 0,-1 0 0,-5-1 0,-11-1-6761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56:3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2104 1675 24575,'-79'45'0,"65"-34"0,-1-2 0,0 0 0,-1-1 0,0-1 0,0 0 0,-1-1 0,1 0 0,-1-2 0,-23 4 0,-396-3 0,233-10 0,-37 7 0,-181-4 0,397 0 0,1 0 0,0-2 0,0-1 0,0 0 0,1-2 0,-30-12 0,-119-69 0,149 75 0,11 6 0,1-1 0,0-1 0,0 0 0,0 0 0,1-1 0,1 0 0,0 0 0,0-1 0,1 0 0,0-1 0,1 1 0,0-1 0,1-1 0,0 1 0,1-1 0,-4-21 0,-2-18 0,2-1 0,-2-93 0,10-255 0,3 379 0,0-1 0,1 1 0,1 0 0,1 0 0,13-30 0,55-104 0,-50 111 0,-5 6 0,11-23 0,3 1 0,43-59 0,-66 107 0,2 1 0,0 0 0,0 1 0,1 0 0,0 1 0,0 1 0,1 0 0,1 1 0,0 0 0,0 1 0,0 1 0,1 0 0,-1 1 0,1 1 0,32-5 0,16 2 0,0 3 0,114 7 0,-154-2 0,66 8 0,-1 3 0,-1 5 0,-1 3 0,0 4 0,125 52 0,-197-70 0,0 1 0,-1 0 0,0 1 0,0 0 0,-1 2 0,0-1 0,0 2 0,-1-1 0,-1 2 0,0-1 0,0 2 0,-1-1 0,-1 2 0,14 24 0,32 67 0,51 140 0,-19-55 0,-29-68 0,-44-87 0,-1 0 0,-2 1 0,-2 1 0,8 63 0,-11-28 0,-4 1 0,-7 82 0,4-144 7,-1 0-1,-1 1 0,1-1 0,-2 0 1,0 0-1,0 0 0,-1-1 1,0 0-1,-1 0 0,0 0 1,0 0-1,-1-1 0,-1 0 0,1 0 1,-1-1-1,-1 0 0,0-1 1,-13 9-1,5-4-155,0-2 1,-1 0-1,0-1 1,-1-1-1,0 0 1,0-2-1,-1 0 1,1-1-1,-35 3 1,32-6-6678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67FD1-BBE5-86BC-982D-DC454AF07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61B10-3D73-43DF-6BB5-AFCA78F7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34B0A-1FD2-4A28-F62F-0A546E82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EC085-81FD-49D4-2965-ECCAA321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09D9B-0ECB-9C90-D360-D89E9CD1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0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94706-C32F-87B1-4A44-9F669D80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C7893-D1DA-7A9B-AFD5-36E4E7BF7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9C96F-0CB5-A2DF-8625-3F8CD117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6590A-1DD2-79CD-0BAE-757307E6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41DF4-3631-232F-3064-7F654CBC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568682-605B-02DC-69E6-CC930A6F2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76A95-ED8E-923F-769F-64AE4E670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3E1E7-55B4-61EB-CAC4-16FA522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8C40C-CB6A-732F-C855-85D5B763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BD602-27D4-ADAC-ECD0-5CDFE262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8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3F056-4572-3FBC-341A-5DF859D3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6F848-FF88-4E70-DCEE-E25C5618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4B10B-E139-EB82-1A1C-B00E145E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2B13A-D75B-FED6-76F6-F86B90FE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AF9FB-987E-2948-733A-BAAA9F6F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7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D554F-9AD3-58A0-1F49-15E2265E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3A720-33C4-2938-D764-4C4CD80B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492BD-D441-E1C8-9568-99FFE005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F512F-193E-11CC-BD39-4E1A1451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BBC03-E197-7D14-D711-C505788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5ADAB-EC4B-380D-EEC8-4B4D5E32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F2DD0-6BCA-734B-8B36-5F647B287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7BDB9-7707-A65D-8C87-A5409EC4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1E558-9AEB-5205-3DB3-29FB3DEC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806BF-D618-3FD5-D17A-2326716C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85425-4B26-C632-1BAB-808B6FF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5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FEF5D-6B23-BD17-CD74-DEF7D780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B14F7-6A8E-F3A1-FAB7-83479ED6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5DB64-B498-3751-B81C-84AB8D1A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8A242C-BEC2-1E78-F4F7-B3B56241A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79EC4C-614F-A2CE-C327-46004C22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3A939-E3E9-768B-7F1D-0F02544A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A70938-262F-9E81-35A8-B26EE3F4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0278E3-6636-4A7F-5F47-514DE206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DB840-E3F8-ED78-8B42-10FB854C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A4A966-0BAA-926B-A910-48813037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CC8C6-C032-4448-C177-935CFEDF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7851F-C490-5B23-46C3-BBC7F6FD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CE83EC-394B-97E2-3723-E1EF07E0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63565-1CFB-7925-B4A1-71662392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29D76C-1755-D1A5-56F4-C9BCCAF6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5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33F36-6AC4-0CBD-B12E-59E4A126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2A2D2-BBC0-CAC9-F652-7DB269A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BE8E5-0ABE-13DE-6E1E-67FE2CE7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CEE3B-7879-2712-9A2A-D0D8625C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7327E-09A8-13AF-8102-7DAB1D40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FFEF4-C299-AEED-77AE-C54B3176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08FAC-3D43-6171-975D-DC8B1334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95A098-C976-5A01-608F-69DA88C98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CE41B-DE8D-439F-527B-F4FC46C49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199B3-B650-42F4-410B-678B7923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CEA48-A8CA-7F59-3804-CA6F22B7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9CD88-BF3E-5F87-2EB5-57A8D804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2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0FA412-9243-B39F-6659-08C1E608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7E0FA-EB30-B387-8CBA-16452FF49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079EA-CCFB-C8BB-819E-22EEA786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3741-CFDC-46B0-9E0D-31370CB8E4B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916F8-3F5C-311F-8856-9732CCA11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52663-90DB-80A5-3BAC-65DC84B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BC09D-0EDE-4145-A600-19A9C8D4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image" Target="../media/image39.png"/><Relationship Id="rId89" Type="http://schemas.openxmlformats.org/officeDocument/2006/relationships/customXml" Target="../ink/ink47.xml"/><Relationship Id="rId112" Type="http://schemas.openxmlformats.org/officeDocument/2006/relationships/image" Target="../media/image5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07" Type="http://schemas.openxmlformats.org/officeDocument/2006/relationships/customXml" Target="../ink/ink56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9.xml"/><Relationship Id="rId79" Type="http://schemas.openxmlformats.org/officeDocument/2006/relationships/customXml" Target="../ink/ink42.xml"/><Relationship Id="rId87" Type="http://schemas.openxmlformats.org/officeDocument/2006/relationships/customXml" Target="../ink/ink46.xml"/><Relationship Id="rId102" Type="http://schemas.openxmlformats.org/officeDocument/2006/relationships/image" Target="../media/image48.png"/><Relationship Id="rId110" Type="http://schemas.openxmlformats.org/officeDocument/2006/relationships/image" Target="../media/image52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image" Target="../media/image38.png"/><Relationship Id="rId90" Type="http://schemas.openxmlformats.org/officeDocument/2006/relationships/image" Target="../media/image42.png"/><Relationship Id="rId95" Type="http://schemas.openxmlformats.org/officeDocument/2006/relationships/customXml" Target="../ink/ink50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customXml" Target="../ink/ink41.xml"/><Relationship Id="rId100" Type="http://schemas.openxmlformats.org/officeDocument/2006/relationships/image" Target="../media/image47.png"/><Relationship Id="rId105" Type="http://schemas.openxmlformats.org/officeDocument/2006/relationships/customXml" Target="../ink/ink55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7.xml"/><Relationship Id="rId80" Type="http://schemas.openxmlformats.org/officeDocument/2006/relationships/image" Target="../media/image37.png"/><Relationship Id="rId85" Type="http://schemas.openxmlformats.org/officeDocument/2006/relationships/customXml" Target="../ink/ink45.xml"/><Relationship Id="rId93" Type="http://schemas.openxmlformats.org/officeDocument/2006/relationships/customXml" Target="../ink/ink49.xml"/><Relationship Id="rId98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customXml" Target="../ink/ink54.xml"/><Relationship Id="rId108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customXml" Target="../ink/ink40.xml"/><Relationship Id="rId83" Type="http://schemas.openxmlformats.org/officeDocument/2006/relationships/customXml" Target="../ink/ink44.xml"/><Relationship Id="rId88" Type="http://schemas.openxmlformats.org/officeDocument/2006/relationships/image" Target="../media/image41.png"/><Relationship Id="rId91" Type="http://schemas.openxmlformats.org/officeDocument/2006/relationships/customXml" Target="../ink/ink48.xml"/><Relationship Id="rId96" Type="http://schemas.openxmlformats.org/officeDocument/2006/relationships/image" Target="../media/image45.png"/><Relationship Id="rId111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image" Target="../media/image5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customXml" Target="../ink/ink38.xml"/><Relationship Id="rId78" Type="http://schemas.openxmlformats.org/officeDocument/2006/relationships/image" Target="../media/image36.png"/><Relationship Id="rId81" Type="http://schemas.openxmlformats.org/officeDocument/2006/relationships/customXml" Target="../ink/ink43.xml"/><Relationship Id="rId86" Type="http://schemas.openxmlformats.org/officeDocument/2006/relationships/image" Target="../media/image40.png"/><Relationship Id="rId94" Type="http://schemas.openxmlformats.org/officeDocument/2006/relationships/image" Target="../media/image44.png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7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image" Target="../media/image35.png"/><Relationship Id="rId97" Type="http://schemas.openxmlformats.org/officeDocument/2006/relationships/customXml" Target="../ink/ink51.xml"/><Relationship Id="rId104" Type="http://schemas.openxmlformats.org/officeDocument/2006/relationships/image" Target="../media/image49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64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9" Type="http://schemas.openxmlformats.org/officeDocument/2006/relationships/customXml" Target="../ink/ink77.xml"/><Relationship Id="rId3" Type="http://schemas.openxmlformats.org/officeDocument/2006/relationships/image" Target="../media/image54.png"/><Relationship Id="rId21" Type="http://schemas.openxmlformats.org/officeDocument/2006/relationships/customXml" Target="../ink/ink68.xml"/><Relationship Id="rId34" Type="http://schemas.openxmlformats.org/officeDocument/2006/relationships/image" Target="../media/image70.png"/><Relationship Id="rId42" Type="http://schemas.openxmlformats.org/officeDocument/2006/relationships/customXml" Target="../ink/ink79.xml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72.png"/><Relationship Id="rId2" Type="http://schemas.openxmlformats.org/officeDocument/2006/relationships/customXml" Target="../ink/ink59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72.xml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customXml" Target="../ink/ink63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37" Type="http://schemas.openxmlformats.org/officeDocument/2006/relationships/customXml" Target="../ink/ink76.xml"/><Relationship Id="rId40" Type="http://schemas.openxmlformats.org/officeDocument/2006/relationships/customXml" Target="../ink/ink78.xml"/><Relationship Id="rId5" Type="http://schemas.openxmlformats.org/officeDocument/2006/relationships/image" Target="../media/image55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customXml" Target="../ink/ink67.xml"/><Relationship Id="rId31" Type="http://schemas.openxmlformats.org/officeDocument/2006/relationships/customXml" Target="../ink/ink73.xml"/><Relationship Id="rId4" Type="http://schemas.openxmlformats.org/officeDocument/2006/relationships/customXml" Target="../ink/ink60.xml"/><Relationship Id="rId9" Type="http://schemas.openxmlformats.org/officeDocument/2006/relationships/customXml" Target="../ink/ink62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71.xml"/><Relationship Id="rId30" Type="http://schemas.openxmlformats.org/officeDocument/2006/relationships/image" Target="../media/image68.png"/><Relationship Id="rId35" Type="http://schemas.openxmlformats.org/officeDocument/2006/relationships/customXml" Target="../ink/ink75.xml"/><Relationship Id="rId43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customXml" Target="../ink/ink85.xml"/><Relationship Id="rId17" Type="http://schemas.openxmlformats.org/officeDocument/2006/relationships/image" Target="../media/image82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10" Type="http://schemas.openxmlformats.org/officeDocument/2006/relationships/customXml" Target="../ink/ink84.xml"/><Relationship Id="rId4" Type="http://schemas.openxmlformats.org/officeDocument/2006/relationships/customXml" Target="../ink/ink81.xml"/><Relationship Id="rId9" Type="http://schemas.openxmlformats.org/officeDocument/2006/relationships/image" Target="../media/image78.png"/><Relationship Id="rId14" Type="http://schemas.openxmlformats.org/officeDocument/2006/relationships/customXml" Target="../ink/ink8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93.xml"/><Relationship Id="rId18" Type="http://schemas.openxmlformats.org/officeDocument/2006/relationships/image" Target="../media/image91.png"/><Relationship Id="rId3" Type="http://schemas.openxmlformats.org/officeDocument/2006/relationships/customXml" Target="../ink/ink88.xml"/><Relationship Id="rId7" Type="http://schemas.openxmlformats.org/officeDocument/2006/relationships/customXml" Target="../ink/ink90.xml"/><Relationship Id="rId12" Type="http://schemas.openxmlformats.org/officeDocument/2006/relationships/image" Target="../media/image88.png"/><Relationship Id="rId17" Type="http://schemas.openxmlformats.org/officeDocument/2006/relationships/customXml" Target="../ink/ink95.xml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92.xml"/><Relationship Id="rId5" Type="http://schemas.openxmlformats.org/officeDocument/2006/relationships/customXml" Target="../ink/ink89.xml"/><Relationship Id="rId15" Type="http://schemas.openxmlformats.org/officeDocument/2006/relationships/customXml" Target="../ink/ink94.xml"/><Relationship Id="rId10" Type="http://schemas.openxmlformats.org/officeDocument/2006/relationships/image" Target="../media/image87.png"/><Relationship Id="rId19" Type="http://schemas.openxmlformats.org/officeDocument/2006/relationships/customXml" Target="../ink/ink96.xml"/><Relationship Id="rId4" Type="http://schemas.openxmlformats.org/officeDocument/2006/relationships/image" Target="../media/image84.png"/><Relationship Id="rId9" Type="http://schemas.openxmlformats.org/officeDocument/2006/relationships/customXml" Target="../ink/ink91.xml"/><Relationship Id="rId1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customXml" Target="../ink/ink102.xml"/><Relationship Id="rId18" Type="http://schemas.openxmlformats.org/officeDocument/2006/relationships/image" Target="../media/image101.png"/><Relationship Id="rId26" Type="http://schemas.openxmlformats.org/officeDocument/2006/relationships/image" Target="../media/image105.png"/><Relationship Id="rId3" Type="http://schemas.openxmlformats.org/officeDocument/2006/relationships/customXml" Target="../ink/ink97.xml"/><Relationship Id="rId21" Type="http://schemas.openxmlformats.org/officeDocument/2006/relationships/customXml" Target="../ink/ink106.xml"/><Relationship Id="rId7" Type="http://schemas.openxmlformats.org/officeDocument/2006/relationships/customXml" Target="../ink/ink99.xml"/><Relationship Id="rId12" Type="http://schemas.openxmlformats.org/officeDocument/2006/relationships/image" Target="../media/image98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2" Type="http://schemas.openxmlformats.org/officeDocument/2006/relationships/image" Target="../media/image93.png"/><Relationship Id="rId16" Type="http://schemas.openxmlformats.org/officeDocument/2006/relationships/image" Target="../media/image100.png"/><Relationship Id="rId20" Type="http://schemas.openxmlformats.org/officeDocument/2006/relationships/image" Target="../media/image102.png"/><Relationship Id="rId29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customXml" Target="../ink/ink101.xml"/><Relationship Id="rId24" Type="http://schemas.openxmlformats.org/officeDocument/2006/relationships/image" Target="../media/image104.png"/><Relationship Id="rId32" Type="http://schemas.openxmlformats.org/officeDocument/2006/relationships/image" Target="../media/image108.png"/><Relationship Id="rId5" Type="http://schemas.openxmlformats.org/officeDocument/2006/relationships/customXml" Target="../ink/ink98.xml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106.png"/><Relationship Id="rId10" Type="http://schemas.openxmlformats.org/officeDocument/2006/relationships/image" Target="../media/image97.png"/><Relationship Id="rId19" Type="http://schemas.openxmlformats.org/officeDocument/2006/relationships/customXml" Target="../ink/ink105.xml"/><Relationship Id="rId31" Type="http://schemas.openxmlformats.org/officeDocument/2006/relationships/customXml" Target="../ink/ink111.xml"/><Relationship Id="rId4" Type="http://schemas.openxmlformats.org/officeDocument/2006/relationships/image" Target="../media/image94.png"/><Relationship Id="rId9" Type="http://schemas.openxmlformats.org/officeDocument/2006/relationships/customXml" Target="../ink/ink100.xml"/><Relationship Id="rId14" Type="http://schemas.openxmlformats.org/officeDocument/2006/relationships/image" Target="../media/image99.png"/><Relationship Id="rId22" Type="http://schemas.openxmlformats.org/officeDocument/2006/relationships/image" Target="../media/image103.png"/><Relationship Id="rId27" Type="http://schemas.openxmlformats.org/officeDocument/2006/relationships/customXml" Target="../ink/ink109.xml"/><Relationship Id="rId30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.xml"/><Relationship Id="rId13" Type="http://schemas.openxmlformats.org/officeDocument/2006/relationships/image" Target="../media/image114.png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" Type="http://schemas.openxmlformats.org/officeDocument/2006/relationships/image" Target="../media/image109.png"/><Relationship Id="rId21" Type="http://schemas.openxmlformats.org/officeDocument/2006/relationships/image" Target="../media/image118.png"/><Relationship Id="rId7" Type="http://schemas.openxmlformats.org/officeDocument/2006/relationships/image" Target="../media/image111.png"/><Relationship Id="rId12" Type="http://schemas.openxmlformats.org/officeDocument/2006/relationships/customXml" Target="../ink/ink117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1" Type="http://schemas.openxmlformats.org/officeDocument/2006/relationships/image" Target="../media/image113.png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5" Type="http://schemas.openxmlformats.org/officeDocument/2006/relationships/image" Target="../media/image110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125.xml"/><Relationship Id="rId10" Type="http://schemas.openxmlformats.org/officeDocument/2006/relationships/customXml" Target="../ink/ink116.xml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" Type="http://schemas.openxmlformats.org/officeDocument/2006/relationships/customXml" Target="../ink/ink113.xml"/><Relationship Id="rId9" Type="http://schemas.openxmlformats.org/officeDocument/2006/relationships/image" Target="../media/image112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121.png"/><Relationship Id="rId30" Type="http://schemas.openxmlformats.org/officeDocument/2006/relationships/customXml" Target="../ink/ink1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customXml" Target="../ink/ink128.xml"/><Relationship Id="rId7" Type="http://schemas.openxmlformats.org/officeDocument/2006/relationships/customXml" Target="../ink/ink130.xml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customXml" Target="../ink/ink129.xml"/><Relationship Id="rId10" Type="http://schemas.openxmlformats.org/officeDocument/2006/relationships/image" Target="../media/image129.png"/><Relationship Id="rId4" Type="http://schemas.openxmlformats.org/officeDocument/2006/relationships/image" Target="../media/image126.png"/><Relationship Id="rId9" Type="http://schemas.openxmlformats.org/officeDocument/2006/relationships/customXml" Target="../ink/ink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0F761-1ADD-10B0-124A-AA04C481E1C4}"/>
              </a:ext>
            </a:extLst>
          </p:cNvPr>
          <p:cNvSpPr txBox="1"/>
          <p:nvPr/>
        </p:nvSpPr>
        <p:spPr>
          <a:xfrm>
            <a:off x="4115888" y="687979"/>
            <a:ext cx="3960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OSTEP – File System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918A6-3BF9-59A2-3DE8-369F1C44348A}"/>
              </a:ext>
            </a:extLst>
          </p:cNvPr>
          <p:cNvSpPr txBox="1"/>
          <p:nvPr/>
        </p:nvSpPr>
        <p:spPr>
          <a:xfrm>
            <a:off x="9261565" y="5142412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Presenter: </a:t>
            </a:r>
            <a:r>
              <a:rPr lang="ko-KR" altLang="en-US" dirty="0"/>
              <a:t>김경민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D9A52-F848-B015-1421-95781FBC00DD}"/>
              </a:ext>
            </a:extLst>
          </p:cNvPr>
          <p:cNvSpPr txBox="1"/>
          <p:nvPr/>
        </p:nvSpPr>
        <p:spPr>
          <a:xfrm>
            <a:off x="1086394" y="2496961"/>
            <a:ext cx="6487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Today’s contents</a:t>
            </a:r>
          </a:p>
          <a:p>
            <a:endParaRPr lang="en-US" altLang="ko-KR" dirty="0"/>
          </a:p>
          <a:p>
            <a:r>
              <a:rPr lang="en-US" altLang="ko-KR" dirty="0"/>
              <a:t>1.How the filesystem works by default</a:t>
            </a:r>
          </a:p>
          <a:p>
            <a:r>
              <a:rPr lang="en-US" altLang="ko-KR" dirty="0"/>
              <a:t>	1.1 file system’s data structure</a:t>
            </a:r>
          </a:p>
          <a:p>
            <a:r>
              <a:rPr lang="en-US" altLang="ko-KR" dirty="0"/>
              <a:t>	1.2 file system’s access path</a:t>
            </a:r>
          </a:p>
          <a:p>
            <a:endParaRPr lang="en-US" altLang="ko-KR" dirty="0"/>
          </a:p>
          <a:p>
            <a:r>
              <a:rPr lang="en-US" altLang="ko-KR" dirty="0"/>
              <a:t>2. How to organize data on disk</a:t>
            </a:r>
          </a:p>
        </p:txBody>
      </p:sp>
    </p:spTree>
    <p:extLst>
      <p:ext uri="{BB962C8B-B14F-4D97-AF65-F5344CB8AC3E}">
        <p14:creationId xmlns:p14="http://schemas.microsoft.com/office/powerpoint/2010/main" val="14760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A7B550-F7A7-222A-1BF9-D808460F3AEC}"/>
              </a:ext>
            </a:extLst>
          </p:cNvPr>
          <p:cNvSpPr txBox="1"/>
          <p:nvPr/>
        </p:nvSpPr>
        <p:spPr>
          <a:xfrm>
            <a:off x="113211" y="95795"/>
            <a:ext cx="65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1.1 file system’s data structure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2C160-6E6A-A1A1-21E9-5E108FDD5481}"/>
              </a:ext>
            </a:extLst>
          </p:cNvPr>
          <p:cNvSpPr txBox="1"/>
          <p:nvPr/>
        </p:nvSpPr>
        <p:spPr>
          <a:xfrm>
            <a:off x="1976846" y="600891"/>
            <a:ext cx="7137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파일 시스템이 자신의 데이터와 메타 데이터를 관리하기 위해 </a:t>
            </a:r>
            <a:r>
              <a:rPr lang="ko-KR" altLang="en-US" sz="1600"/>
              <a:t>디스크 상에서 </a:t>
            </a:r>
            <a:r>
              <a:rPr lang="ko-KR" altLang="en-US" sz="1600" dirty="0"/>
              <a:t>어떤 종류의 자료 구조가 있어야 하는가</a:t>
            </a:r>
            <a:r>
              <a:rPr lang="en-US" altLang="ko-KR" sz="1600" dirty="0"/>
              <a:t>??</a:t>
            </a:r>
          </a:p>
          <a:p>
            <a:r>
              <a:rPr lang="en-US" altLang="ko-KR" sz="1600" dirty="0"/>
              <a:t>(What kind of data structure must be on disk for the file system to manage its data and metadata??)</a:t>
            </a:r>
            <a:endParaRPr lang="ko-KR" altLang="en-US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A351C6-EA41-2368-079B-62010E098F19}"/>
              </a:ext>
            </a:extLst>
          </p:cNvPr>
          <p:cNvGrpSpPr/>
          <p:nvPr/>
        </p:nvGrpSpPr>
        <p:grpSpPr>
          <a:xfrm>
            <a:off x="1000166" y="582977"/>
            <a:ext cx="877320" cy="692640"/>
            <a:chOff x="1000166" y="582977"/>
            <a:chExt cx="87732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F8A140C-29AE-D485-1DAC-B8A1A1F7416B}"/>
                    </a:ext>
                  </a:extLst>
                </p14:cNvPr>
                <p14:cNvContentPartPr/>
                <p14:nvPr/>
              </p14:nvContentPartPr>
              <p14:xfrm>
                <a:off x="1000166" y="582977"/>
                <a:ext cx="768600" cy="4572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F8A140C-29AE-D485-1DAC-B8A1A1F741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1166" y="574337"/>
                  <a:ext cx="7862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85BEE1C-76FE-0A1D-102C-CB8922ABAB02}"/>
                    </a:ext>
                  </a:extLst>
                </p14:cNvPr>
                <p14:cNvContentPartPr/>
                <p14:nvPr/>
              </p14:nvContentPartPr>
              <p14:xfrm>
                <a:off x="1663286" y="861977"/>
                <a:ext cx="214200" cy="413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85BEE1C-76FE-0A1D-102C-CB8922ABAB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54286" y="852977"/>
                  <a:ext cx="231840" cy="4312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613FAB9-C901-B9B5-82F9-5D83D4A25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16573"/>
              </p:ext>
            </p:extLst>
          </p:nvPr>
        </p:nvGraphicFramePr>
        <p:xfrm>
          <a:off x="551149" y="2697341"/>
          <a:ext cx="2270032" cy="41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54">
                  <a:extLst>
                    <a:ext uri="{9D8B030D-6E8A-4147-A177-3AD203B41FA5}">
                      <a16:colId xmlns:a16="http://schemas.microsoft.com/office/drawing/2014/main" val="3891207729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689443708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98133080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03490716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123584291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144582245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698249902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441807705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64050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D277B7D5-C07E-DC36-E15A-DDD64477D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13430"/>
              </p:ext>
            </p:extLst>
          </p:nvPr>
        </p:nvGraphicFramePr>
        <p:xfrm>
          <a:off x="3458557" y="2697341"/>
          <a:ext cx="2270032" cy="41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54">
                  <a:extLst>
                    <a:ext uri="{9D8B030D-6E8A-4147-A177-3AD203B41FA5}">
                      <a16:colId xmlns:a16="http://schemas.microsoft.com/office/drawing/2014/main" val="3891207729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689443708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98133080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03490716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123584291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144582245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698249902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441807705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64050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166F34F6-24BC-5493-6649-AB4B9E62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28215"/>
              </p:ext>
            </p:extLst>
          </p:nvPr>
        </p:nvGraphicFramePr>
        <p:xfrm>
          <a:off x="6365965" y="2697341"/>
          <a:ext cx="2270032" cy="41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54">
                  <a:extLst>
                    <a:ext uri="{9D8B030D-6E8A-4147-A177-3AD203B41FA5}">
                      <a16:colId xmlns:a16="http://schemas.microsoft.com/office/drawing/2014/main" val="3891207729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689443708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98133080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03490716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123584291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144582245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698249902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441807705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64050"/>
                  </a:ext>
                </a:extLst>
              </a:tr>
            </a:tbl>
          </a:graphicData>
        </a:graphic>
      </p:graphicFrame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53DF3573-E600-6C65-07A6-97A9E19A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98244"/>
              </p:ext>
            </p:extLst>
          </p:nvPr>
        </p:nvGraphicFramePr>
        <p:xfrm>
          <a:off x="9273373" y="2697341"/>
          <a:ext cx="2270032" cy="41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54">
                  <a:extLst>
                    <a:ext uri="{9D8B030D-6E8A-4147-A177-3AD203B41FA5}">
                      <a16:colId xmlns:a16="http://schemas.microsoft.com/office/drawing/2014/main" val="3891207729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689443708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98133080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03490716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123584291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144582245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698249902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441807705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64050"/>
                  </a:ext>
                </a:extLst>
              </a:tr>
            </a:tbl>
          </a:graphicData>
        </a:graphic>
      </p:graphicFrame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70A37413-F137-4561-1C6B-E6C596D5F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76066"/>
              </p:ext>
            </p:extLst>
          </p:nvPr>
        </p:nvGraphicFramePr>
        <p:xfrm>
          <a:off x="551149" y="3440720"/>
          <a:ext cx="2270032" cy="41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54">
                  <a:extLst>
                    <a:ext uri="{9D8B030D-6E8A-4147-A177-3AD203B41FA5}">
                      <a16:colId xmlns:a16="http://schemas.microsoft.com/office/drawing/2014/main" val="3891207729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689443708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98133080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03490716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123584291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144582245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698249902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441807705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64050"/>
                  </a:ext>
                </a:extLst>
              </a:tr>
            </a:tbl>
          </a:graphicData>
        </a:graphic>
      </p:graphicFrame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EF5E976C-E736-0B6B-B714-51C455D22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83080"/>
              </p:ext>
            </p:extLst>
          </p:nvPr>
        </p:nvGraphicFramePr>
        <p:xfrm>
          <a:off x="3458557" y="3440720"/>
          <a:ext cx="2270032" cy="41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54">
                  <a:extLst>
                    <a:ext uri="{9D8B030D-6E8A-4147-A177-3AD203B41FA5}">
                      <a16:colId xmlns:a16="http://schemas.microsoft.com/office/drawing/2014/main" val="3891207729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689443708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98133080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03490716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123584291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144582245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698249902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441807705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64050"/>
                  </a:ext>
                </a:extLst>
              </a:tr>
            </a:tbl>
          </a:graphicData>
        </a:graphic>
      </p:graphicFrame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7FA01D16-D429-A690-B98E-F705513B0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77493"/>
              </p:ext>
            </p:extLst>
          </p:nvPr>
        </p:nvGraphicFramePr>
        <p:xfrm>
          <a:off x="6365965" y="3440720"/>
          <a:ext cx="2270032" cy="41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54">
                  <a:extLst>
                    <a:ext uri="{9D8B030D-6E8A-4147-A177-3AD203B41FA5}">
                      <a16:colId xmlns:a16="http://schemas.microsoft.com/office/drawing/2014/main" val="3891207729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689443708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98133080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03490716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123584291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144582245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698249902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441807705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64050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39108D99-89E7-72EC-D5E6-8EB10D1C0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05671"/>
              </p:ext>
            </p:extLst>
          </p:nvPr>
        </p:nvGraphicFramePr>
        <p:xfrm>
          <a:off x="9273373" y="3440720"/>
          <a:ext cx="2270032" cy="41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54">
                  <a:extLst>
                    <a:ext uri="{9D8B030D-6E8A-4147-A177-3AD203B41FA5}">
                      <a16:colId xmlns:a16="http://schemas.microsoft.com/office/drawing/2014/main" val="3891207729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689443708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98133080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303490716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1123584291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144582245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2698249902"/>
                    </a:ext>
                  </a:extLst>
                </a:gridCol>
                <a:gridCol w="283754">
                  <a:extLst>
                    <a:ext uri="{9D8B030D-6E8A-4147-A177-3AD203B41FA5}">
                      <a16:colId xmlns:a16="http://schemas.microsoft.com/office/drawing/2014/main" val="3441807705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640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6786B66-F8A2-0598-2C92-5559005E72F5}"/>
                  </a:ext>
                </a:extLst>
              </p14:cNvPr>
              <p14:cNvContentPartPr/>
              <p14:nvPr/>
            </p14:nvContentPartPr>
            <p14:xfrm>
              <a:off x="615326" y="3205649"/>
              <a:ext cx="115560" cy="802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6786B66-F8A2-0598-2C92-5559005E72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326" y="3197009"/>
                <a:ext cx="1332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4B29CDE-F7D0-CF69-B792-D061AF056F19}"/>
                  </a:ext>
                </a:extLst>
              </p14:cNvPr>
              <p14:cNvContentPartPr/>
              <p14:nvPr/>
            </p14:nvContentPartPr>
            <p14:xfrm>
              <a:off x="2629886" y="3170009"/>
              <a:ext cx="128160" cy="1260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4B29CDE-F7D0-CF69-B792-D061AF056F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1246" y="3161009"/>
                <a:ext cx="1458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6DD3142-A093-4248-E6D1-869C5D4E4201}"/>
                  </a:ext>
                </a:extLst>
              </p14:cNvPr>
              <p14:cNvContentPartPr/>
              <p14:nvPr/>
            </p14:nvContentPartPr>
            <p14:xfrm>
              <a:off x="3498566" y="3159929"/>
              <a:ext cx="152640" cy="126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6DD3142-A093-4248-E6D1-869C5D4E42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9566" y="3151289"/>
                <a:ext cx="17028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84E55AAB-E212-F98B-5413-D0A897CA6D29}"/>
              </a:ext>
            </a:extLst>
          </p:cNvPr>
          <p:cNvGrpSpPr/>
          <p:nvPr/>
        </p:nvGrpSpPr>
        <p:grpSpPr>
          <a:xfrm>
            <a:off x="5564606" y="3155969"/>
            <a:ext cx="168480" cy="138960"/>
            <a:chOff x="5564606" y="2415737"/>
            <a:chExt cx="16848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ED2A3AF-2A2B-3998-0A8A-D08617594EE1}"/>
                    </a:ext>
                  </a:extLst>
                </p14:cNvPr>
                <p14:cNvContentPartPr/>
                <p14:nvPr/>
              </p14:nvContentPartPr>
              <p14:xfrm>
                <a:off x="5564606" y="2420777"/>
                <a:ext cx="9720" cy="777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ED2A3AF-2A2B-3998-0A8A-D08617594E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55606" y="2411777"/>
                  <a:ext cx="27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23407B-014E-1A6F-2896-D7EB5A3A10BD}"/>
                    </a:ext>
                  </a:extLst>
                </p14:cNvPr>
                <p14:cNvContentPartPr/>
                <p14:nvPr/>
              </p14:nvContentPartPr>
              <p14:xfrm>
                <a:off x="5625446" y="2415737"/>
                <a:ext cx="65520" cy="144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23407B-014E-1A6F-2896-D7EB5A3A10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6806" y="2406737"/>
                  <a:ext cx="83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F671FBF-BCD4-0B6C-EE1C-1F308A07FE79}"/>
                    </a:ext>
                  </a:extLst>
                </p14:cNvPr>
                <p14:cNvContentPartPr/>
                <p14:nvPr/>
              </p14:nvContentPartPr>
              <p14:xfrm>
                <a:off x="5633726" y="2438057"/>
                <a:ext cx="99360" cy="116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F671FBF-BCD4-0B6C-EE1C-1F308A07FE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24726" y="2429417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0489D2-3D75-E6FC-D474-310C6FEAC255}"/>
              </a:ext>
            </a:extLst>
          </p:cNvPr>
          <p:cNvGrpSpPr/>
          <p:nvPr/>
        </p:nvGrpSpPr>
        <p:grpSpPr>
          <a:xfrm>
            <a:off x="6470006" y="3100169"/>
            <a:ext cx="150840" cy="167400"/>
            <a:chOff x="6470006" y="2359937"/>
            <a:chExt cx="15084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2B85350-DE39-41FC-2D44-71038E90F606}"/>
                    </a:ext>
                  </a:extLst>
                </p14:cNvPr>
                <p14:cNvContentPartPr/>
                <p14:nvPr/>
              </p14:nvContentPartPr>
              <p14:xfrm>
                <a:off x="6470006" y="2403137"/>
                <a:ext cx="9360" cy="1126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2B85350-DE39-41FC-2D44-71038E90F6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61006" y="2394497"/>
                  <a:ext cx="27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828AF3A-DFB6-F656-94AB-051AC5A157E2}"/>
                    </a:ext>
                  </a:extLst>
                </p14:cNvPr>
                <p14:cNvContentPartPr/>
                <p14:nvPr/>
              </p14:nvContentPartPr>
              <p14:xfrm>
                <a:off x="6548486" y="2359937"/>
                <a:ext cx="72360" cy="1674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828AF3A-DFB6-F656-94AB-051AC5A157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39846" y="2350937"/>
                  <a:ext cx="9000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E8373D0-9E3D-5C37-F407-3A9F738618EA}"/>
              </a:ext>
            </a:extLst>
          </p:cNvPr>
          <p:cNvGrpSpPr/>
          <p:nvPr/>
        </p:nvGrpSpPr>
        <p:grpSpPr>
          <a:xfrm>
            <a:off x="8440646" y="3149849"/>
            <a:ext cx="191520" cy="144360"/>
            <a:chOff x="8440646" y="2409617"/>
            <a:chExt cx="19152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8C4BA9D-56D6-111A-A757-D7A49DCC2216}"/>
                    </a:ext>
                  </a:extLst>
                </p14:cNvPr>
                <p14:cNvContentPartPr/>
                <p14:nvPr/>
              </p14:nvContentPartPr>
              <p14:xfrm>
                <a:off x="8440646" y="2412137"/>
                <a:ext cx="79200" cy="79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8C4BA9D-56D6-111A-A757-D7A49DCC22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31646" y="2403497"/>
                  <a:ext cx="96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17CD6BE-632B-2CEE-57AD-42052EC87EAC}"/>
                    </a:ext>
                  </a:extLst>
                </p14:cNvPr>
                <p14:cNvContentPartPr/>
                <p14:nvPr/>
              </p14:nvContentPartPr>
              <p14:xfrm>
                <a:off x="8525606" y="2409617"/>
                <a:ext cx="106560" cy="144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17CD6BE-632B-2CEE-57AD-42052EC87E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16606" y="2400977"/>
                  <a:ext cx="124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F91B6E6-B1AD-F346-9D34-0CBE6F567642}"/>
              </a:ext>
            </a:extLst>
          </p:cNvPr>
          <p:cNvGrpSpPr/>
          <p:nvPr/>
        </p:nvGrpSpPr>
        <p:grpSpPr>
          <a:xfrm>
            <a:off x="9303926" y="3108809"/>
            <a:ext cx="240120" cy="129600"/>
            <a:chOff x="9303926" y="2368577"/>
            <a:chExt cx="24012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43F9635-AC4E-A2D9-9087-C88C7A68BD4B}"/>
                    </a:ext>
                  </a:extLst>
                </p14:cNvPr>
                <p14:cNvContentPartPr/>
                <p14:nvPr/>
              </p14:nvContentPartPr>
              <p14:xfrm>
                <a:off x="9303926" y="2381537"/>
                <a:ext cx="118800" cy="939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43F9635-AC4E-A2D9-9087-C88C7A68BD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94926" y="2372897"/>
                  <a:ext cx="136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B6B697F-5FB4-F427-BF40-32AEF7904536}"/>
                    </a:ext>
                  </a:extLst>
                </p14:cNvPr>
                <p14:cNvContentPartPr/>
                <p14:nvPr/>
              </p14:nvContentPartPr>
              <p14:xfrm>
                <a:off x="9460886" y="2368577"/>
                <a:ext cx="83160" cy="119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B6B697F-5FB4-F427-BF40-32AEF79045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51886" y="2359577"/>
                  <a:ext cx="100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F954FC1-DE5E-C4C5-E52E-4C603C0229BF}"/>
                    </a:ext>
                  </a:extLst>
                </p14:cNvPr>
                <p14:cNvContentPartPr/>
                <p14:nvPr/>
              </p14:nvContentPartPr>
              <p14:xfrm>
                <a:off x="9491846" y="2429777"/>
                <a:ext cx="9360" cy="684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F954FC1-DE5E-C4C5-E52E-4C603C0229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83206" y="2420777"/>
                  <a:ext cx="2700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5B1768-0F2C-27B9-E17C-48C246C802C4}"/>
              </a:ext>
            </a:extLst>
          </p:cNvPr>
          <p:cNvGrpSpPr/>
          <p:nvPr/>
        </p:nvGrpSpPr>
        <p:grpSpPr>
          <a:xfrm>
            <a:off x="11373206" y="3145529"/>
            <a:ext cx="165600" cy="102240"/>
            <a:chOff x="11373206" y="2405297"/>
            <a:chExt cx="16560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D4097F8-5177-60C6-9EB8-0F770386C3D2}"/>
                    </a:ext>
                  </a:extLst>
                </p14:cNvPr>
                <p14:cNvContentPartPr/>
                <p14:nvPr/>
              </p14:nvContentPartPr>
              <p14:xfrm>
                <a:off x="11373206" y="2405297"/>
                <a:ext cx="85680" cy="943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D4097F8-5177-60C6-9EB8-0F770386C3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64566" y="2396657"/>
                  <a:ext cx="103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2BB6CF6-595D-FD3B-31E8-9B377C9CB917}"/>
                    </a:ext>
                  </a:extLst>
                </p14:cNvPr>
                <p14:cNvContentPartPr/>
                <p14:nvPr/>
              </p14:nvContentPartPr>
              <p14:xfrm>
                <a:off x="11538446" y="2412137"/>
                <a:ext cx="360" cy="95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2BB6CF6-595D-FD3B-31E8-9B377C9CB9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29806" y="2403497"/>
                  <a:ext cx="1800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F07CA76-8865-C442-4DCD-D6CEAFCE3461}"/>
              </a:ext>
            </a:extLst>
          </p:cNvPr>
          <p:cNvGrpSpPr/>
          <p:nvPr/>
        </p:nvGrpSpPr>
        <p:grpSpPr>
          <a:xfrm>
            <a:off x="591926" y="3885823"/>
            <a:ext cx="145080" cy="137880"/>
            <a:chOff x="591926" y="3311057"/>
            <a:chExt cx="1450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89AA1B-ABAA-1725-9436-78C95A5D268A}"/>
                    </a:ext>
                  </a:extLst>
                </p14:cNvPr>
                <p14:cNvContentPartPr/>
                <p14:nvPr/>
              </p14:nvContentPartPr>
              <p14:xfrm>
                <a:off x="591926" y="3311057"/>
                <a:ext cx="72000" cy="137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89AA1B-ABAA-1725-9436-78C95A5D26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926" y="3302057"/>
                  <a:ext cx="89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2896B9E-D111-C20D-4BF3-98696C31BE26}"/>
                    </a:ext>
                  </a:extLst>
                </p14:cNvPr>
                <p14:cNvContentPartPr/>
                <p14:nvPr/>
              </p14:nvContentPartPr>
              <p14:xfrm>
                <a:off x="681566" y="3334817"/>
                <a:ext cx="55440" cy="889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2896B9E-D111-C20D-4BF3-98696C31BE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2926" y="3326177"/>
                  <a:ext cx="730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4A21D16-14ED-B641-2E99-27EBBDCD2192}"/>
              </a:ext>
            </a:extLst>
          </p:cNvPr>
          <p:cNvGrpSpPr/>
          <p:nvPr/>
        </p:nvGrpSpPr>
        <p:grpSpPr>
          <a:xfrm>
            <a:off x="2586326" y="3900943"/>
            <a:ext cx="167760" cy="135720"/>
            <a:chOff x="2586326" y="3326177"/>
            <a:chExt cx="16776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7DC288B-459D-0654-80C9-381DEDFA97D8}"/>
                    </a:ext>
                  </a:extLst>
                </p14:cNvPr>
                <p14:cNvContentPartPr/>
                <p14:nvPr/>
              </p14:nvContentPartPr>
              <p14:xfrm>
                <a:off x="2586326" y="3326177"/>
                <a:ext cx="99000" cy="1332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7DC288B-459D-0654-80C9-381DEDFA97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77326" y="3317537"/>
                  <a:ext cx="116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43F40A4-EF3A-42B2-A4B9-7C0F28FCF556}"/>
                    </a:ext>
                  </a:extLst>
                </p14:cNvPr>
                <p14:cNvContentPartPr/>
                <p14:nvPr/>
              </p14:nvContentPartPr>
              <p14:xfrm>
                <a:off x="2691806" y="3326537"/>
                <a:ext cx="62280" cy="135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43F40A4-EF3A-42B2-A4B9-7C0F28FCF5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3166" y="3317897"/>
                  <a:ext cx="799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26A51F-468A-10ED-58A0-6507A81E8921}"/>
              </a:ext>
            </a:extLst>
          </p:cNvPr>
          <p:cNvGrpSpPr/>
          <p:nvPr/>
        </p:nvGrpSpPr>
        <p:grpSpPr>
          <a:xfrm>
            <a:off x="3502526" y="3884023"/>
            <a:ext cx="218160" cy="104040"/>
            <a:chOff x="3502526" y="3309257"/>
            <a:chExt cx="218160" cy="1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00938AF-FA84-1481-9798-CC9830FC2236}"/>
                    </a:ext>
                  </a:extLst>
                </p14:cNvPr>
                <p14:cNvContentPartPr/>
                <p14:nvPr/>
              </p14:nvContentPartPr>
              <p14:xfrm>
                <a:off x="3502526" y="3317537"/>
                <a:ext cx="145440" cy="273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00938AF-FA84-1481-9798-CC9830FC22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3886" y="3308897"/>
                  <a:ext cx="163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8EF7FF8-8B6E-78B3-58E8-AB1F5967E4D9}"/>
                    </a:ext>
                  </a:extLst>
                </p14:cNvPr>
                <p14:cNvContentPartPr/>
                <p14:nvPr/>
              </p14:nvContentPartPr>
              <p14:xfrm>
                <a:off x="3570566" y="3326537"/>
                <a:ext cx="9000" cy="316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8EF7FF8-8B6E-78B3-58E8-AB1F5967E4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61566" y="3317897"/>
                  <a:ext cx="2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E0B9E21-CD7A-0879-77F8-472EF367A77C}"/>
                    </a:ext>
                  </a:extLst>
                </p14:cNvPr>
                <p14:cNvContentPartPr/>
                <p14:nvPr/>
              </p14:nvContentPartPr>
              <p14:xfrm>
                <a:off x="3569486" y="3309257"/>
                <a:ext cx="18720" cy="104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E0B9E21-CD7A-0879-77F8-472EF367A7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0846" y="3300257"/>
                  <a:ext cx="36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CAAB380-0708-EF45-A8A0-853C1AFE52E1}"/>
                    </a:ext>
                  </a:extLst>
                </p14:cNvPr>
                <p14:cNvContentPartPr/>
                <p14:nvPr/>
              </p14:nvContentPartPr>
              <p14:xfrm>
                <a:off x="3673526" y="3326897"/>
                <a:ext cx="47160" cy="61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CAAB380-0708-EF45-A8A0-853C1AFE52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4526" y="3317897"/>
                  <a:ext cx="6480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928BE61-AEB7-21C3-84D7-9A5CF6D9E44E}"/>
              </a:ext>
            </a:extLst>
          </p:cNvPr>
          <p:cNvGrpSpPr/>
          <p:nvPr/>
        </p:nvGrpSpPr>
        <p:grpSpPr>
          <a:xfrm>
            <a:off x="5450486" y="3849103"/>
            <a:ext cx="233640" cy="234720"/>
            <a:chOff x="5450486" y="3274337"/>
            <a:chExt cx="2336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CC6A244-6D80-97A3-32BF-02CEEF5E5CFA}"/>
                    </a:ext>
                  </a:extLst>
                </p14:cNvPr>
                <p14:cNvContentPartPr/>
                <p14:nvPr/>
              </p14:nvContentPartPr>
              <p14:xfrm>
                <a:off x="5450486" y="3317537"/>
                <a:ext cx="146160" cy="460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CC6A244-6D80-97A3-32BF-02CEEF5E5C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1846" y="3308897"/>
                  <a:ext cx="163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752692F-83E2-F55F-B63B-457781486D48}"/>
                    </a:ext>
                  </a:extLst>
                </p14:cNvPr>
                <p14:cNvContentPartPr/>
                <p14:nvPr/>
              </p14:nvContentPartPr>
              <p14:xfrm>
                <a:off x="5529686" y="3274337"/>
                <a:ext cx="360" cy="1998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752692F-83E2-F55F-B63B-457781486D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20686" y="3265337"/>
                  <a:ext cx="18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F8D0F5F-3E3B-C431-B706-5B9EBCF7DAD5}"/>
                    </a:ext>
                  </a:extLst>
                </p14:cNvPr>
                <p14:cNvContentPartPr/>
                <p14:nvPr/>
              </p14:nvContentPartPr>
              <p14:xfrm>
                <a:off x="5581886" y="3274337"/>
                <a:ext cx="102240" cy="2347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F8D0F5F-3E3B-C431-B706-5B9EBCF7DA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73246" y="3265337"/>
                  <a:ext cx="1198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B6ADE8-6D1B-EC9B-F7D2-C5A0E6ACCEB0}"/>
              </a:ext>
            </a:extLst>
          </p:cNvPr>
          <p:cNvGrpSpPr/>
          <p:nvPr/>
        </p:nvGrpSpPr>
        <p:grpSpPr>
          <a:xfrm>
            <a:off x="6467846" y="3883303"/>
            <a:ext cx="178920" cy="186840"/>
            <a:chOff x="6467846" y="3308537"/>
            <a:chExt cx="17892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FA40800-93FE-5FEF-2FFC-38D9BE03DBC9}"/>
                    </a:ext>
                  </a:extLst>
                </p14:cNvPr>
                <p14:cNvContentPartPr/>
                <p14:nvPr/>
              </p14:nvContentPartPr>
              <p14:xfrm>
                <a:off x="6467846" y="3335177"/>
                <a:ext cx="86040" cy="1011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FA40800-93FE-5FEF-2FFC-38D9BE03DB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8846" y="3326177"/>
                  <a:ext cx="103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701D153-636A-5B55-14C5-3C587DCD1512}"/>
                    </a:ext>
                  </a:extLst>
                </p14:cNvPr>
                <p14:cNvContentPartPr/>
                <p14:nvPr/>
              </p14:nvContentPartPr>
              <p14:xfrm>
                <a:off x="6513566" y="3352457"/>
                <a:ext cx="9360" cy="1130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701D153-636A-5B55-14C5-3C587DCD15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04566" y="3343817"/>
                  <a:ext cx="27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D9914B2-EE05-EC99-7F0D-616940AFF449}"/>
                    </a:ext>
                  </a:extLst>
                </p14:cNvPr>
                <p14:cNvContentPartPr/>
                <p14:nvPr/>
              </p14:nvContentPartPr>
              <p14:xfrm>
                <a:off x="6563246" y="3308537"/>
                <a:ext cx="83520" cy="1868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D9914B2-EE05-EC99-7F0D-616940AFF4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4246" y="3299537"/>
                  <a:ext cx="1011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9344F42-44E3-4557-67EF-645A95D4133C}"/>
              </a:ext>
            </a:extLst>
          </p:cNvPr>
          <p:cNvGrpSpPr/>
          <p:nvPr/>
        </p:nvGrpSpPr>
        <p:grpSpPr>
          <a:xfrm>
            <a:off x="8420846" y="3927223"/>
            <a:ext cx="115920" cy="106560"/>
            <a:chOff x="8420846" y="3352457"/>
            <a:chExt cx="115920" cy="1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7BBF7C1-D38C-9F0F-9D1F-A9FA2CD37945}"/>
                    </a:ext>
                  </a:extLst>
                </p14:cNvPr>
                <p14:cNvContentPartPr/>
                <p14:nvPr/>
              </p14:nvContentPartPr>
              <p14:xfrm>
                <a:off x="8420846" y="3361457"/>
                <a:ext cx="8280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7BBF7C1-D38C-9F0F-9D1F-A9FA2CD379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12206" y="3352457"/>
                  <a:ext cx="100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14B8E61-CDBC-CFC1-3AF0-3E3FCE0B29A4}"/>
                    </a:ext>
                  </a:extLst>
                </p14:cNvPr>
                <p14:cNvContentPartPr/>
                <p14:nvPr/>
              </p14:nvContentPartPr>
              <p14:xfrm>
                <a:off x="8421206" y="3352457"/>
                <a:ext cx="115560" cy="1065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14B8E61-CDBC-CFC1-3AF0-3E3FCE0B29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12566" y="3343817"/>
                  <a:ext cx="13320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7AF00C78-4424-5AC7-96A9-CBB810147C3F}"/>
                  </a:ext>
                </a:extLst>
              </p14:cNvPr>
              <p14:cNvContentPartPr/>
              <p14:nvPr/>
            </p14:nvContentPartPr>
            <p14:xfrm>
              <a:off x="9482486" y="3901303"/>
              <a:ext cx="46080" cy="1263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7AF00C78-4424-5AC7-96A9-CBB810147C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73486" y="3892663"/>
                <a:ext cx="63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EA520070-2CFA-D86D-D33E-14D549055127}"/>
                  </a:ext>
                </a:extLst>
              </p14:cNvPr>
              <p14:cNvContentPartPr/>
              <p14:nvPr/>
            </p14:nvContentPartPr>
            <p14:xfrm>
              <a:off x="11349446" y="3906161"/>
              <a:ext cx="46080" cy="12636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EA520070-2CFA-D86D-D33E-14D5490551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340446" y="3897521"/>
                <a:ext cx="6372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9ED0B84F-EC53-D7E7-445B-B39C6F9BC7C9}"/>
              </a:ext>
            </a:extLst>
          </p:cNvPr>
          <p:cNvGrpSpPr/>
          <p:nvPr/>
        </p:nvGrpSpPr>
        <p:grpSpPr>
          <a:xfrm>
            <a:off x="8574206" y="3914263"/>
            <a:ext cx="115920" cy="106560"/>
            <a:chOff x="8420846" y="3352457"/>
            <a:chExt cx="115920" cy="1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B918908-59DE-CEB9-4543-A7DBDE88FD5A}"/>
                    </a:ext>
                  </a:extLst>
                </p14:cNvPr>
                <p14:cNvContentPartPr/>
                <p14:nvPr/>
              </p14:nvContentPartPr>
              <p14:xfrm>
                <a:off x="8420846" y="3361457"/>
                <a:ext cx="82800" cy="3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B918908-59DE-CEB9-4543-A7DBDE88FD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12206" y="3352457"/>
                  <a:ext cx="100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3CFC04C-6034-ECC5-029D-E27355419B4F}"/>
                    </a:ext>
                  </a:extLst>
                </p14:cNvPr>
                <p14:cNvContentPartPr/>
                <p14:nvPr/>
              </p14:nvContentPartPr>
              <p14:xfrm>
                <a:off x="8421206" y="3352457"/>
                <a:ext cx="115560" cy="1065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13CFC04C-6034-ECC5-029D-E27355419B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12566" y="3343817"/>
                  <a:ext cx="13320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C9F89A2-0AB7-DD7E-19EC-1224A72B7F1A}"/>
              </a:ext>
            </a:extLst>
          </p:cNvPr>
          <p:cNvGrpSpPr/>
          <p:nvPr/>
        </p:nvGrpSpPr>
        <p:grpSpPr>
          <a:xfrm>
            <a:off x="9308778" y="3914263"/>
            <a:ext cx="115920" cy="106560"/>
            <a:chOff x="8420846" y="3352457"/>
            <a:chExt cx="115920" cy="1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E3D3A03E-0B73-90DE-9451-79395D3C43EF}"/>
                    </a:ext>
                  </a:extLst>
                </p14:cNvPr>
                <p14:cNvContentPartPr/>
                <p14:nvPr/>
              </p14:nvContentPartPr>
              <p14:xfrm>
                <a:off x="8420846" y="3361457"/>
                <a:ext cx="8280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E3D3A03E-0B73-90DE-9451-79395D3C43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12206" y="3352457"/>
                  <a:ext cx="100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3C96A507-4FD9-206B-96B8-D32554BFCAFD}"/>
                    </a:ext>
                  </a:extLst>
                </p14:cNvPr>
                <p14:cNvContentPartPr/>
                <p14:nvPr/>
              </p14:nvContentPartPr>
              <p14:xfrm>
                <a:off x="8421206" y="3352457"/>
                <a:ext cx="115560" cy="1065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3C96A507-4FD9-206B-96B8-D32554BFCA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12566" y="3343817"/>
                  <a:ext cx="13320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357CD4D8-3C7A-FE69-BC09-6DC7DF09FED1}"/>
                  </a:ext>
                </a:extLst>
              </p14:cNvPr>
              <p14:cNvContentPartPr/>
              <p14:nvPr/>
            </p14:nvContentPartPr>
            <p14:xfrm>
              <a:off x="11434046" y="3890503"/>
              <a:ext cx="96840" cy="1407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357CD4D8-3C7A-FE69-BC09-6DC7DF09FED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425406" y="3881863"/>
                <a:ext cx="114480" cy="1584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65055C39-7DD4-4F37-9F43-27648D8B832E}"/>
              </a:ext>
            </a:extLst>
          </p:cNvPr>
          <p:cNvSpPr txBox="1"/>
          <p:nvPr/>
        </p:nvSpPr>
        <p:spPr>
          <a:xfrm>
            <a:off x="77143" y="1998270"/>
            <a:ext cx="65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1.1.2 overall composition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D8FECD-90D4-C9CC-7861-8C77BAFB2760}"/>
              </a:ext>
            </a:extLst>
          </p:cNvPr>
          <p:cNvSpPr txBox="1"/>
          <p:nvPr/>
        </p:nvSpPr>
        <p:spPr>
          <a:xfrm>
            <a:off x="2924640" y="2017920"/>
            <a:ext cx="2708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(64</a:t>
            </a:r>
            <a:r>
              <a:rPr lang="ko-KR" altLang="en-US" sz="1600" dirty="0"/>
              <a:t> </a:t>
            </a:r>
            <a:r>
              <a:rPr lang="en-US" altLang="ko-KR" sz="1600" dirty="0"/>
              <a:t>blocks,</a:t>
            </a:r>
            <a:r>
              <a:rPr lang="ko-KR" altLang="en-US" sz="1600" dirty="0"/>
              <a:t> </a:t>
            </a:r>
            <a:r>
              <a:rPr lang="en-US" altLang="ko-KR" sz="1600" dirty="0"/>
              <a:t>block</a:t>
            </a:r>
            <a:r>
              <a:rPr lang="ko-KR" altLang="en-US" sz="1600" dirty="0"/>
              <a:t> </a:t>
            </a:r>
            <a:r>
              <a:rPr lang="en-US" altLang="ko-KR" sz="1600" dirty="0"/>
              <a:t>size: 4KB)</a:t>
            </a:r>
            <a:endParaRPr lang="ko-KR" alt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71C5BB6C-0A23-38E3-EAB3-C2773C5387CF}"/>
                  </a:ext>
                </a:extLst>
              </p14:cNvPr>
              <p14:cNvContentPartPr/>
              <p14:nvPr/>
            </p14:nvContentPartPr>
            <p14:xfrm>
              <a:off x="3561566" y="2803097"/>
              <a:ext cx="2009160" cy="11448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71C5BB6C-0A23-38E3-EAB3-C2773C5387C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507926" y="2695457"/>
                <a:ext cx="21168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001A4863-9356-C199-6C17-D70BD6E8A79D}"/>
                  </a:ext>
                </a:extLst>
              </p14:cNvPr>
              <p14:cNvContentPartPr/>
              <p14:nvPr/>
            </p14:nvContentPartPr>
            <p14:xfrm>
              <a:off x="3605126" y="2916137"/>
              <a:ext cx="2010240" cy="1872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001A4863-9356-C199-6C17-D70BD6E8A79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551486" y="2808137"/>
                <a:ext cx="2117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5F33AA39-8D07-673D-CC32-7A183298AFBC}"/>
                  </a:ext>
                </a:extLst>
              </p14:cNvPr>
              <p14:cNvContentPartPr/>
              <p14:nvPr/>
            </p14:nvContentPartPr>
            <p14:xfrm>
              <a:off x="4134150" y="2777903"/>
              <a:ext cx="1594080" cy="36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5F33AA39-8D07-673D-CC32-7A183298AFB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80510" y="2669903"/>
                <a:ext cx="170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FB004130-C3B4-0306-7BAB-2160F6054741}"/>
                  </a:ext>
                </a:extLst>
              </p14:cNvPr>
              <p14:cNvContentPartPr/>
              <p14:nvPr/>
            </p14:nvContentPartPr>
            <p14:xfrm>
              <a:off x="6365606" y="2758457"/>
              <a:ext cx="600840" cy="5472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FB004130-C3B4-0306-7BAB-2160F6054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311966" y="2650457"/>
                <a:ext cx="7084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FDB1DD67-6DBA-B489-B557-289B986459F4}"/>
                  </a:ext>
                </a:extLst>
              </p14:cNvPr>
              <p14:cNvContentPartPr/>
              <p14:nvPr/>
            </p14:nvContentPartPr>
            <p14:xfrm>
              <a:off x="6583766" y="2873657"/>
              <a:ext cx="1946520" cy="4500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FDB1DD67-6DBA-B489-B557-289B986459F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493766" y="2693657"/>
                <a:ext cx="21261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9D742311-7002-155F-7BA0-D6E5059E8588}"/>
                  </a:ext>
                </a:extLst>
              </p14:cNvPr>
              <p14:cNvContentPartPr/>
              <p14:nvPr/>
            </p14:nvContentPartPr>
            <p14:xfrm>
              <a:off x="9379166" y="2856017"/>
              <a:ext cx="2037240" cy="4392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9D742311-7002-155F-7BA0-D6E5059E858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89166" y="2676017"/>
                <a:ext cx="22168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10DD9862-FAAC-6AC4-3697-E547F8CB017E}"/>
                  </a:ext>
                </a:extLst>
              </p14:cNvPr>
              <p14:cNvContentPartPr/>
              <p14:nvPr/>
            </p14:nvContentPartPr>
            <p14:xfrm>
              <a:off x="635486" y="3578897"/>
              <a:ext cx="2215080" cy="7992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10DD9862-FAAC-6AC4-3697-E547F8CB017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45846" y="3399257"/>
                <a:ext cx="23947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20298129-620C-5547-3E03-ECDD3A81029D}"/>
                  </a:ext>
                </a:extLst>
              </p14:cNvPr>
              <p14:cNvContentPartPr/>
              <p14:nvPr/>
            </p14:nvContentPartPr>
            <p14:xfrm>
              <a:off x="3605126" y="3605177"/>
              <a:ext cx="2002320" cy="36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20298129-620C-5547-3E03-ECDD3A81029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515486" y="3425537"/>
                <a:ext cx="21819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A661D9F6-1203-B075-DB86-3EF38CB2FA4E}"/>
                  </a:ext>
                </a:extLst>
              </p14:cNvPr>
              <p14:cNvContentPartPr/>
              <p14:nvPr/>
            </p14:nvContentPartPr>
            <p14:xfrm>
              <a:off x="6496286" y="3605177"/>
              <a:ext cx="2019960" cy="9900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A661D9F6-1203-B075-DB86-3EF38CB2FA4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06646" y="3425537"/>
                <a:ext cx="21996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F2A76CEA-4C37-0E87-9A54-969CFA953F0B}"/>
                  </a:ext>
                </a:extLst>
              </p14:cNvPr>
              <p14:cNvContentPartPr/>
              <p14:nvPr/>
            </p14:nvContentPartPr>
            <p14:xfrm>
              <a:off x="9379166" y="3604817"/>
              <a:ext cx="2098440" cy="8784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F2A76CEA-4C37-0E87-9A54-969CFA953F0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289166" y="3425177"/>
                <a:ext cx="22780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2F0ECB18-4897-EA64-AA18-7621ECB66053}"/>
                  </a:ext>
                </a:extLst>
              </p14:cNvPr>
              <p14:cNvContentPartPr/>
              <p14:nvPr/>
            </p14:nvContentPartPr>
            <p14:xfrm>
              <a:off x="1500206" y="2881841"/>
              <a:ext cx="1253880" cy="4464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2F0ECB18-4897-EA64-AA18-7621ECB6605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10206" y="2701841"/>
                <a:ext cx="14335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2D81017F-1855-AEE9-0B10-006FE07F7BF0}"/>
                  </a:ext>
                </a:extLst>
              </p14:cNvPr>
              <p14:cNvContentPartPr/>
              <p14:nvPr/>
            </p14:nvContentPartPr>
            <p14:xfrm>
              <a:off x="896486" y="2882297"/>
              <a:ext cx="429480" cy="165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2D81017F-1855-AEE9-0B10-006FE07F7BF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06846" y="2702297"/>
                <a:ext cx="609120" cy="3762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67B5CC91-4E6C-88EC-40E1-67348A804B5C}"/>
              </a:ext>
            </a:extLst>
          </p:cNvPr>
          <p:cNvSpPr txBox="1"/>
          <p:nvPr/>
        </p:nvSpPr>
        <p:spPr>
          <a:xfrm>
            <a:off x="298920" y="4236972"/>
            <a:ext cx="118930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Super block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해당 파일 시스템 전체에 대한 정보를 담고 있음</a:t>
            </a:r>
            <a:r>
              <a:rPr lang="en-US" altLang="ko-KR" sz="1400" dirty="0"/>
              <a:t>(ex. </a:t>
            </a:r>
            <a:r>
              <a:rPr lang="ko-KR" altLang="en-US" sz="1400" dirty="0"/>
              <a:t>몇 개의 </a:t>
            </a:r>
            <a:r>
              <a:rPr lang="ko-KR" altLang="en-US" sz="1400" dirty="0" err="1"/>
              <a:t>아이노드와</a:t>
            </a:r>
            <a:r>
              <a:rPr lang="ko-KR" altLang="en-US" sz="1400" dirty="0"/>
              <a:t> 데이터 블록이 있는지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아이노드</a:t>
            </a:r>
            <a:r>
              <a:rPr lang="ko-KR" altLang="en-US" sz="1400" dirty="0"/>
              <a:t> 테이블이 어디서 시작하는지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(contains information about the entire file system)</a:t>
            </a:r>
          </a:p>
          <a:p>
            <a:r>
              <a:rPr lang="en-US" altLang="ko-KR" sz="1400" dirty="0"/>
              <a:t>Allocation structure</a:t>
            </a:r>
          </a:p>
          <a:p>
            <a:r>
              <a:rPr lang="en-US" altLang="ko-KR" sz="1400" dirty="0"/>
              <a:t>- Bitmap</a:t>
            </a:r>
            <a:r>
              <a:rPr lang="ko-KR" altLang="en-US" sz="1400" dirty="0"/>
              <a:t> 방법으로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block</a:t>
            </a:r>
            <a:r>
              <a:rPr lang="ko-KR" altLang="en-US" sz="1400" dirty="0"/>
              <a:t>과 </a:t>
            </a:r>
            <a:r>
              <a:rPr lang="en-US" altLang="ko-KR" sz="1400" dirty="0"/>
              <a:t>data block 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used/unused </a:t>
            </a:r>
            <a:r>
              <a:rPr lang="ko-KR" altLang="en-US" sz="1400" dirty="0"/>
              <a:t>정보가 저장됨</a:t>
            </a:r>
            <a:endParaRPr lang="en-US" altLang="ko-KR" sz="1400" dirty="0"/>
          </a:p>
          <a:p>
            <a:r>
              <a:rPr lang="en-US" altLang="ko-KR" sz="1400" dirty="0"/>
              <a:t>  (Used/Unused information is stored for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block and data block by bitmap)</a:t>
            </a:r>
          </a:p>
          <a:p>
            <a:r>
              <a:rPr lang="en-US" altLang="ko-KR" sz="1400" dirty="0"/>
              <a:t>Key meta data block(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table)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table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Inode</a:t>
            </a:r>
            <a:r>
              <a:rPr lang="ko-KR" altLang="en-US" sz="1400" dirty="0"/>
              <a:t>들이 배열 형태로 저장됨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: </a:t>
            </a:r>
            <a:r>
              <a:rPr lang="ko-KR" altLang="en-US" sz="1400" dirty="0"/>
              <a:t>파일의 크기</a:t>
            </a:r>
            <a:r>
              <a:rPr lang="en-US" altLang="ko-KR" sz="1400" dirty="0"/>
              <a:t>, </a:t>
            </a:r>
            <a:r>
              <a:rPr lang="ko-KR" altLang="en-US" sz="1400" dirty="0"/>
              <a:t>소유자</a:t>
            </a:r>
            <a:r>
              <a:rPr lang="en-US" altLang="ko-KR" sz="1400" dirty="0"/>
              <a:t>, </a:t>
            </a:r>
            <a:r>
              <a:rPr lang="ko-KR" altLang="en-US" sz="1400" dirty="0"/>
              <a:t>접근 권한</a:t>
            </a:r>
            <a:r>
              <a:rPr lang="en-US" altLang="ko-KR" sz="1400" dirty="0"/>
              <a:t>, </a:t>
            </a:r>
            <a:r>
              <a:rPr lang="ko-KR" altLang="en-US" sz="1400" dirty="0"/>
              <a:t>접근 및 변경 시간 등과 같은 정보를 저장하는 자료구조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(</a:t>
            </a:r>
            <a:r>
              <a:rPr lang="en-US" altLang="ko-KR" sz="1400" dirty="0" err="1"/>
              <a:t>Inodes</a:t>
            </a:r>
            <a:r>
              <a:rPr lang="en-US" altLang="ko-KR" sz="1400" dirty="0"/>
              <a:t> are stored in the form of an array /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is a data structure that stores information about a file)</a:t>
            </a:r>
          </a:p>
          <a:p>
            <a:r>
              <a:rPr lang="en-US" altLang="ko-KR" sz="1400" dirty="0"/>
              <a:t>User data block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실제 </a:t>
            </a:r>
            <a:r>
              <a:rPr lang="en-US" altLang="ko-KR" sz="1400" dirty="0"/>
              <a:t>data </a:t>
            </a:r>
            <a:r>
              <a:rPr lang="ko-KR" altLang="en-US" sz="1400" dirty="0"/>
              <a:t>들이 저장됨 </a:t>
            </a:r>
            <a:r>
              <a:rPr lang="en-US" altLang="ko-KR" sz="1400" dirty="0"/>
              <a:t>(Real information is stored)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49D2D7F1-FF11-1366-94A0-0A509FFD7842}"/>
                  </a:ext>
                </a:extLst>
              </p14:cNvPr>
              <p14:cNvContentPartPr/>
              <p14:nvPr/>
            </p14:nvContentPartPr>
            <p14:xfrm>
              <a:off x="599486" y="2864477"/>
              <a:ext cx="147240" cy="1836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49D2D7F1-FF11-1366-94A0-0A509FFD784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09486" y="2684837"/>
                <a:ext cx="3268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7C80BEB5-C75F-D8DD-6342-52482FD0F775}"/>
                  </a:ext>
                </a:extLst>
              </p14:cNvPr>
              <p14:cNvContentPartPr/>
              <p14:nvPr/>
            </p14:nvContentPartPr>
            <p14:xfrm>
              <a:off x="422006" y="4365319"/>
              <a:ext cx="948960" cy="5256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7C80BEB5-C75F-D8DD-6342-52482FD0F77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68366" y="4257679"/>
                <a:ext cx="1056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AFF7BD53-8D95-ACD4-FE9D-0629E8261551}"/>
                  </a:ext>
                </a:extLst>
              </p14:cNvPr>
              <p14:cNvContentPartPr/>
              <p14:nvPr/>
            </p14:nvContentPartPr>
            <p14:xfrm>
              <a:off x="417686" y="5059577"/>
              <a:ext cx="1605960" cy="4392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AFF7BD53-8D95-ACD4-FE9D-0629E826155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4046" y="4951577"/>
                <a:ext cx="17136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38F52115-EBD9-B159-9BC5-E4BFFC0C678A}"/>
                  </a:ext>
                </a:extLst>
              </p14:cNvPr>
              <p14:cNvContentPartPr/>
              <p14:nvPr/>
            </p14:nvContentPartPr>
            <p14:xfrm>
              <a:off x="382766" y="5624777"/>
              <a:ext cx="1649520" cy="5328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38F52115-EBD9-B159-9BC5-E4BFFC0C678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9126" y="5517137"/>
                <a:ext cx="17571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CA6CB15F-518B-DDAB-7D27-2C4AE34BA943}"/>
                  </a:ext>
                </a:extLst>
              </p14:cNvPr>
              <p14:cNvContentPartPr/>
              <p14:nvPr/>
            </p14:nvContentPartPr>
            <p14:xfrm>
              <a:off x="400406" y="6304097"/>
              <a:ext cx="1251360" cy="273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CA6CB15F-518B-DDAB-7D27-2C4AE34BA94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46406" y="6196097"/>
                <a:ext cx="1359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91309683-68A1-FFAE-8C97-4AE72FD16221}"/>
                  </a:ext>
                </a:extLst>
              </p14:cNvPr>
              <p14:cNvContentPartPr/>
              <p14:nvPr/>
            </p14:nvContentPartPr>
            <p14:xfrm>
              <a:off x="2124806" y="5667977"/>
              <a:ext cx="918360" cy="1872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91309683-68A1-FFAE-8C97-4AE72FD1622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070806" y="5560337"/>
                <a:ext cx="102600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80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6C063-F27D-942E-7D18-CEC4AFA7FCDA}"/>
              </a:ext>
            </a:extLst>
          </p:cNvPr>
          <p:cNvSpPr txBox="1"/>
          <p:nvPr/>
        </p:nvSpPr>
        <p:spPr>
          <a:xfrm>
            <a:off x="113211" y="95795"/>
            <a:ext cx="65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1.1.3 </a:t>
            </a:r>
            <a:r>
              <a:rPr lang="en-US" altLang="ko-KR" b="1" dirty="0" err="1"/>
              <a:t>Inode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B807F-C76D-C17B-895D-556028F7353C}"/>
              </a:ext>
            </a:extLst>
          </p:cNvPr>
          <p:cNvSpPr txBox="1"/>
          <p:nvPr/>
        </p:nvSpPr>
        <p:spPr>
          <a:xfrm>
            <a:off x="200297" y="670560"/>
            <a:ext cx="12148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</a:t>
            </a:r>
            <a:r>
              <a:rPr lang="en-US" altLang="ko-KR" dirty="0" err="1"/>
              <a:t>Inode</a:t>
            </a:r>
            <a:r>
              <a:rPr lang="ko-KR" altLang="en-US" dirty="0"/>
              <a:t>에는 </a:t>
            </a:r>
            <a:r>
              <a:rPr lang="en-US" altLang="ko-KR" dirty="0"/>
              <a:t>file</a:t>
            </a:r>
            <a:r>
              <a:rPr lang="ko-KR" altLang="en-US" dirty="0"/>
              <a:t>에 대한 </a:t>
            </a:r>
            <a:r>
              <a:rPr lang="en-US" altLang="ko-KR" dirty="0"/>
              <a:t>meta data</a:t>
            </a:r>
            <a:r>
              <a:rPr lang="ko-KR" altLang="en-US" dirty="0"/>
              <a:t>가 저장됨</a:t>
            </a:r>
            <a:endParaRPr lang="en-US" altLang="ko-KR" dirty="0"/>
          </a:p>
          <a:p>
            <a:r>
              <a:rPr lang="en-US" altLang="ko-KR" dirty="0"/>
              <a:t>				File</a:t>
            </a:r>
            <a:r>
              <a:rPr lang="ko-KR" altLang="en-US" dirty="0"/>
              <a:t>의 </a:t>
            </a:r>
            <a:r>
              <a:rPr lang="en-US" altLang="ko-KR" dirty="0"/>
              <a:t>size, mode, permission, </a:t>
            </a:r>
            <a:r>
              <a:rPr lang="ko-KR" altLang="en-US" dirty="0"/>
              <a:t>각종 시간</a:t>
            </a:r>
            <a:r>
              <a:rPr lang="en-US" altLang="ko-KR" dirty="0"/>
              <a:t>, Linux</a:t>
            </a:r>
            <a:r>
              <a:rPr lang="ko-KR" altLang="en-US" dirty="0"/>
              <a:t>에서 </a:t>
            </a:r>
            <a:r>
              <a:rPr lang="en-US" altLang="ko-KR" dirty="0"/>
              <a:t>ls </a:t>
            </a:r>
            <a:r>
              <a:rPr lang="ko-KR" altLang="en-US" dirty="0"/>
              <a:t>명령어로 출력되는 정보들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중요하게 봐야 할 정보 </a:t>
            </a:r>
            <a:r>
              <a:rPr lang="en-US" altLang="ko-KR" dirty="0"/>
              <a:t>-&gt; </a:t>
            </a:r>
            <a:r>
              <a:rPr lang="ko-KR" altLang="en-US" b="1" dirty="0"/>
              <a:t>실제 </a:t>
            </a:r>
            <a:r>
              <a:rPr lang="en-US" altLang="ko-KR" b="1" dirty="0"/>
              <a:t>data</a:t>
            </a:r>
            <a:r>
              <a:rPr lang="ko-KR" altLang="en-US" b="1" dirty="0"/>
              <a:t>가</a:t>
            </a:r>
            <a:r>
              <a:rPr lang="en-US" altLang="ko-KR" b="1" dirty="0"/>
              <a:t> </a:t>
            </a:r>
            <a:r>
              <a:rPr lang="ko-KR" altLang="en-US" b="1" dirty="0"/>
              <a:t>저장된 </a:t>
            </a:r>
            <a:r>
              <a:rPr lang="en-US" altLang="ko-KR" b="1" dirty="0"/>
              <a:t>user data block pointer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Inode</a:t>
            </a:r>
            <a:r>
              <a:rPr lang="ko-KR" altLang="en-US" dirty="0"/>
              <a:t>에서 </a:t>
            </a:r>
            <a:r>
              <a:rPr lang="en-US" altLang="ko-KR" dirty="0"/>
              <a:t>pointer</a:t>
            </a:r>
            <a:r>
              <a:rPr lang="ko-KR" altLang="en-US" dirty="0"/>
              <a:t>로 </a:t>
            </a:r>
            <a:r>
              <a:rPr lang="en-US" altLang="ko-KR" dirty="0"/>
              <a:t>data block</a:t>
            </a:r>
            <a:r>
              <a:rPr lang="ko-KR" altLang="en-US" dirty="0"/>
              <a:t>을 가리키는 방법에는 </a:t>
            </a:r>
            <a:r>
              <a:rPr lang="en-US" altLang="ko-KR" dirty="0"/>
              <a:t>2</a:t>
            </a:r>
            <a:r>
              <a:rPr lang="ko-KR" altLang="en-US" dirty="0"/>
              <a:t>가지가 존재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Direct pointer: data block</a:t>
            </a:r>
            <a:r>
              <a:rPr lang="ko-KR" altLang="en-US" dirty="0"/>
              <a:t>을 직접 가리키는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(single, double, triple)Indirect pointer: data block</a:t>
            </a:r>
            <a:r>
              <a:rPr lang="ko-KR" altLang="en-US" dirty="0"/>
              <a:t>을 가리키는 </a:t>
            </a:r>
            <a:r>
              <a:rPr lang="en-US" altLang="ko-KR" dirty="0"/>
              <a:t>pointer</a:t>
            </a:r>
            <a:r>
              <a:rPr lang="ko-KR" altLang="en-US" dirty="0"/>
              <a:t>들이 저장된 </a:t>
            </a:r>
            <a:r>
              <a:rPr lang="en-US" altLang="ko-KR" dirty="0"/>
              <a:t>block</a:t>
            </a:r>
            <a:r>
              <a:rPr lang="ko-KR" altLang="en-US" dirty="0"/>
              <a:t>을 가리키는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B61EC9-35A1-03DA-888F-94933DFCB709}"/>
              </a:ext>
            </a:extLst>
          </p:cNvPr>
          <p:cNvGrpSpPr/>
          <p:nvPr/>
        </p:nvGrpSpPr>
        <p:grpSpPr>
          <a:xfrm>
            <a:off x="2795126" y="985097"/>
            <a:ext cx="1065960" cy="313560"/>
            <a:chOff x="2795126" y="985097"/>
            <a:chExt cx="106596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8ECF4DE-063D-31A5-0D91-A5A30866FD5D}"/>
                    </a:ext>
                  </a:extLst>
                </p14:cNvPr>
                <p14:cNvContentPartPr/>
                <p14:nvPr/>
              </p14:nvContentPartPr>
              <p14:xfrm>
                <a:off x="2795126" y="985097"/>
                <a:ext cx="952200" cy="52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8ECF4DE-063D-31A5-0D91-A5A30866FD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6486" y="976097"/>
                  <a:ext cx="969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DF78A84-CAF3-B96C-E2C4-1759DB8C6551}"/>
                    </a:ext>
                  </a:extLst>
                </p14:cNvPr>
                <p14:cNvContentPartPr/>
                <p14:nvPr/>
              </p14:nvContentPartPr>
              <p14:xfrm>
                <a:off x="3341966" y="1062497"/>
                <a:ext cx="518400" cy="1317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DF78A84-CAF3-B96C-E2C4-1759DB8C65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2966" y="1053497"/>
                  <a:ext cx="536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F8B80D9-F13D-80A0-6745-9AB84C45675B}"/>
                    </a:ext>
                  </a:extLst>
                </p14:cNvPr>
                <p14:cNvContentPartPr/>
                <p14:nvPr/>
              </p14:nvContentPartPr>
              <p14:xfrm>
                <a:off x="3761726" y="1097417"/>
                <a:ext cx="99360" cy="201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F8B80D9-F13D-80A0-6745-9AB84C4567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3086" y="1088417"/>
                  <a:ext cx="117000" cy="218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0AEF1E-4C54-D1E0-7471-43E5564A0CB5}"/>
              </a:ext>
            </a:extLst>
          </p:cNvPr>
          <p:cNvSpPr txBox="1"/>
          <p:nvPr/>
        </p:nvSpPr>
        <p:spPr>
          <a:xfrm>
            <a:off x="200296" y="3091984"/>
            <a:ext cx="121484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 err="1"/>
              <a:t>inode</a:t>
            </a:r>
            <a:r>
              <a:rPr lang="ko-KR" altLang="en-US" dirty="0"/>
              <a:t>는 숫자</a:t>
            </a:r>
            <a:r>
              <a:rPr lang="en-US" altLang="ko-KR" dirty="0"/>
              <a:t>(</a:t>
            </a:r>
            <a:r>
              <a:rPr lang="en-US" altLang="ko-KR" dirty="0" err="1"/>
              <a:t>inumber</a:t>
            </a:r>
            <a:r>
              <a:rPr lang="en-US" altLang="ko-KR" dirty="0"/>
              <a:t>)</a:t>
            </a:r>
            <a:r>
              <a:rPr lang="ko-KR" altLang="en-US" dirty="0"/>
              <a:t>로 이루어짐 </a:t>
            </a:r>
            <a:r>
              <a:rPr lang="en-US" altLang="ko-KR" dirty="0"/>
              <a:t>-&gt; </a:t>
            </a:r>
            <a:r>
              <a:rPr lang="en-US" altLang="ko-KR" dirty="0" err="1"/>
              <a:t>inumber</a:t>
            </a:r>
            <a:r>
              <a:rPr lang="ko-KR" altLang="en-US" dirty="0"/>
              <a:t>를 통해 해당 </a:t>
            </a:r>
            <a:r>
              <a:rPr lang="en-US" altLang="ko-KR" dirty="0" err="1"/>
              <a:t>inode</a:t>
            </a:r>
            <a:r>
              <a:rPr lang="ko-KR" altLang="en-US" dirty="0"/>
              <a:t>가 디스크 상에 어디 있는지 계산 가능</a:t>
            </a:r>
            <a:endParaRPr lang="en-US" altLang="ko-KR" dirty="0"/>
          </a:p>
          <a:p>
            <a:r>
              <a:rPr lang="en-US" altLang="ko-KR" sz="1600" dirty="0"/>
              <a:t>    (Each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is referred to by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number -&gt; by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number, file system calculate where the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is on the disk)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EX)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number: 32</a:t>
            </a:r>
          </a:p>
          <a:p>
            <a:r>
              <a:rPr lang="en-US" altLang="ko-KR" sz="1600" dirty="0"/>
              <a:t>	- Calculate the offset into the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region  4KB / 16 * 32 = 8KB</a:t>
            </a:r>
          </a:p>
          <a:p>
            <a:r>
              <a:rPr lang="en-US" altLang="ko-KR" sz="1600" dirty="0"/>
              <a:t>	- Add start address of the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table(12KB) +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region(8KB) = 20KB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7656A4-ED66-3314-222A-9E295EAC99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5" y="3745724"/>
            <a:ext cx="8926171" cy="1629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0A2DFAD-2D8D-C9E7-5371-C5FB2FA05BBE}"/>
                  </a:ext>
                </a:extLst>
              </p14:cNvPr>
              <p14:cNvContentPartPr/>
              <p14:nvPr/>
            </p14:nvContentPartPr>
            <p14:xfrm>
              <a:off x="1471766" y="6348429"/>
              <a:ext cx="3934080" cy="54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0A2DFAD-2D8D-C9E7-5371-C5FB2FA05B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2766" y="6339429"/>
                <a:ext cx="3951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6A4EBC-80E0-A277-40D9-3A41FA03CB80}"/>
              </a:ext>
            </a:extLst>
          </p:cNvPr>
          <p:cNvGrpSpPr/>
          <p:nvPr/>
        </p:nvGrpSpPr>
        <p:grpSpPr>
          <a:xfrm>
            <a:off x="3535286" y="5216229"/>
            <a:ext cx="1402920" cy="942840"/>
            <a:chOff x="3535286" y="5216229"/>
            <a:chExt cx="1402920" cy="9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6CFCC16-88EA-4A23-753C-C410FD4E55AF}"/>
                    </a:ext>
                  </a:extLst>
                </p14:cNvPr>
                <p14:cNvContentPartPr/>
                <p14:nvPr/>
              </p14:nvContentPartPr>
              <p14:xfrm>
                <a:off x="3535286" y="5216229"/>
                <a:ext cx="1371240" cy="917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6CFCC16-88EA-4A23-753C-C410FD4E55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6646" y="5207589"/>
                  <a:ext cx="138888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378E097-95EE-6595-7502-BEDECA9C7A3F}"/>
                    </a:ext>
                  </a:extLst>
                </p14:cNvPr>
                <p14:cNvContentPartPr/>
                <p14:nvPr/>
              </p14:nvContentPartPr>
              <p14:xfrm>
                <a:off x="4806806" y="6069429"/>
                <a:ext cx="131400" cy="89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378E097-95EE-6595-7502-BEDECA9C7A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97806" y="6060789"/>
                  <a:ext cx="1490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52D3ADF-3589-E134-5267-A0AF0998BFFF}"/>
              </a:ext>
            </a:extLst>
          </p:cNvPr>
          <p:cNvGrpSpPr/>
          <p:nvPr/>
        </p:nvGrpSpPr>
        <p:grpSpPr>
          <a:xfrm>
            <a:off x="5494046" y="5198949"/>
            <a:ext cx="1245240" cy="696600"/>
            <a:chOff x="5494046" y="5198949"/>
            <a:chExt cx="1245240" cy="6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9001D0B-6675-9291-D888-14074A2CE598}"/>
                    </a:ext>
                  </a:extLst>
                </p14:cNvPr>
                <p14:cNvContentPartPr/>
                <p14:nvPr/>
              </p14:nvContentPartPr>
              <p14:xfrm>
                <a:off x="5494046" y="5337189"/>
                <a:ext cx="124200" cy="558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9001D0B-6675-9291-D888-14074A2CE5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85046" y="5328549"/>
                  <a:ext cx="1418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2850E8B-24DD-7B33-D67C-A5EE5F2E4EB3}"/>
                    </a:ext>
                  </a:extLst>
                </p14:cNvPr>
                <p14:cNvContentPartPr/>
                <p14:nvPr/>
              </p14:nvContentPartPr>
              <p14:xfrm>
                <a:off x="5729846" y="5233509"/>
                <a:ext cx="64440" cy="127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2850E8B-24DD-7B33-D67C-A5EE5F2E4E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20846" y="5224869"/>
                  <a:ext cx="82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B7A8EF7-9ED0-06FA-E958-D4D5728312C9}"/>
                    </a:ext>
                  </a:extLst>
                </p14:cNvPr>
                <p14:cNvContentPartPr/>
                <p14:nvPr/>
              </p14:nvContentPartPr>
              <p14:xfrm>
                <a:off x="5808326" y="5206509"/>
                <a:ext cx="40680" cy="1508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B7A8EF7-9ED0-06FA-E958-D4D5728312C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99686" y="5197509"/>
                  <a:ext cx="58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6953DA9-AF1C-315C-7A2F-2263B668A1C4}"/>
                    </a:ext>
                  </a:extLst>
                </p14:cNvPr>
                <p14:cNvContentPartPr/>
                <p14:nvPr/>
              </p14:nvContentPartPr>
              <p14:xfrm>
                <a:off x="5870606" y="5250789"/>
                <a:ext cx="27360" cy="57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6953DA9-AF1C-315C-7A2F-2263B668A1C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1606" y="5241789"/>
                  <a:ext cx="45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ECA8202-CAD2-821C-8346-9866727DF976}"/>
                    </a:ext>
                  </a:extLst>
                </p14:cNvPr>
                <p14:cNvContentPartPr/>
                <p14:nvPr/>
              </p14:nvContentPartPr>
              <p14:xfrm>
                <a:off x="5946566" y="5232789"/>
                <a:ext cx="114840" cy="64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ECA8202-CAD2-821C-8346-9866727DF9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37926" y="5223789"/>
                  <a:ext cx="132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F54FF18-EE18-4D11-0998-DACD17D27BE2}"/>
                    </a:ext>
                  </a:extLst>
                </p14:cNvPr>
                <p14:cNvContentPartPr/>
                <p14:nvPr/>
              </p14:nvContentPartPr>
              <p14:xfrm>
                <a:off x="6095966" y="5198949"/>
                <a:ext cx="16200" cy="110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F54FF18-EE18-4D11-0998-DACD17D27B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86966" y="5190309"/>
                  <a:ext cx="33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FB642A2-6F36-6576-6206-5511866DAACB}"/>
                    </a:ext>
                  </a:extLst>
                </p14:cNvPr>
                <p14:cNvContentPartPr/>
                <p14:nvPr/>
              </p14:nvContentPartPr>
              <p14:xfrm>
                <a:off x="6107126" y="5232069"/>
                <a:ext cx="110520" cy="907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FB642A2-6F36-6576-6206-5511866DAA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98486" y="5223429"/>
                  <a:ext cx="128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0ECDD87-E844-64DC-5AD5-B548453411D5}"/>
                    </a:ext>
                  </a:extLst>
                </p14:cNvPr>
                <p14:cNvContentPartPr/>
                <p14:nvPr/>
              </p14:nvContentPartPr>
              <p14:xfrm>
                <a:off x="6275966" y="5224869"/>
                <a:ext cx="124920" cy="147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0ECDD87-E844-64DC-5AD5-B548453411D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67326" y="5216229"/>
                  <a:ext cx="142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0156BDC-E382-88DA-B58D-2E14BEC23C1B}"/>
                    </a:ext>
                  </a:extLst>
                </p14:cNvPr>
                <p14:cNvContentPartPr/>
                <p14:nvPr/>
              </p14:nvContentPartPr>
              <p14:xfrm>
                <a:off x="6453086" y="5294709"/>
                <a:ext cx="360" cy="324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0156BDC-E382-88DA-B58D-2E14BEC23C1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44086" y="5286069"/>
                  <a:ext cx="1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E2213AF-06E9-8C3F-8B24-E2C24F49E5F0}"/>
                    </a:ext>
                  </a:extLst>
                </p14:cNvPr>
                <p14:cNvContentPartPr/>
                <p14:nvPr/>
              </p14:nvContentPartPr>
              <p14:xfrm>
                <a:off x="6444086" y="5223429"/>
                <a:ext cx="360" cy="1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E2213AF-06E9-8C3F-8B24-E2C24F49E5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35086" y="5214789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D823613-85C6-D064-C346-3542F534BFD3}"/>
                    </a:ext>
                  </a:extLst>
                </p14:cNvPr>
                <p14:cNvContentPartPr/>
                <p14:nvPr/>
              </p14:nvContentPartPr>
              <p14:xfrm>
                <a:off x="6479006" y="5249349"/>
                <a:ext cx="144720" cy="1267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D823613-85C6-D064-C346-3542F534BFD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70006" y="5240349"/>
                  <a:ext cx="162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6713990-5FE6-78A9-0A05-E193C7F2B07F}"/>
                    </a:ext>
                  </a:extLst>
                </p14:cNvPr>
                <p14:cNvContentPartPr/>
                <p14:nvPr/>
              </p14:nvContentPartPr>
              <p14:xfrm>
                <a:off x="6667646" y="5234229"/>
                <a:ext cx="71640" cy="1562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6713990-5FE6-78A9-0A05-E193C7F2B07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58646" y="5225589"/>
                  <a:ext cx="8928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3DA36586-0824-925F-9057-E49D442AE4C2}"/>
                  </a:ext>
                </a:extLst>
              </p14:cNvPr>
              <p14:cNvContentPartPr/>
              <p14:nvPr/>
            </p14:nvContentPartPr>
            <p14:xfrm>
              <a:off x="7515446" y="5459949"/>
              <a:ext cx="360" cy="3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3DA36586-0824-925F-9057-E49D442AE4C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06446" y="545130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555974CB-B6F8-C474-DE66-6DA804DBDE30}"/>
              </a:ext>
            </a:extLst>
          </p:cNvPr>
          <p:cNvSpPr txBox="1"/>
          <p:nvPr/>
        </p:nvSpPr>
        <p:spPr>
          <a:xfrm>
            <a:off x="6217646" y="5390469"/>
            <a:ext cx="276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Number of </a:t>
            </a:r>
            <a:r>
              <a:rPr lang="en-US" altLang="ko-KR" sz="1200" dirty="0" err="1"/>
              <a:t>inode</a:t>
            </a:r>
            <a:r>
              <a:rPr lang="en-US" altLang="ko-KR" sz="1200" dirty="0"/>
              <a:t> number per block</a:t>
            </a:r>
            <a:endParaRPr lang="ko-KR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22590AF7-EA6A-1EB4-48AB-C26966B73628}"/>
                  </a:ext>
                </a:extLst>
              </p14:cNvPr>
              <p14:cNvContentPartPr/>
              <p14:nvPr/>
            </p14:nvContentPartPr>
            <p14:xfrm>
              <a:off x="6043406" y="5552829"/>
              <a:ext cx="208800" cy="33444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22590AF7-EA6A-1EB4-48AB-C26966B7362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34766" y="5544189"/>
                <a:ext cx="2264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18D186C5-47C9-C198-9D53-AD9330BC7927}"/>
                  </a:ext>
                </a:extLst>
              </p14:cNvPr>
              <p14:cNvContentPartPr/>
              <p14:nvPr/>
            </p14:nvContentPartPr>
            <p14:xfrm>
              <a:off x="6487646" y="5718789"/>
              <a:ext cx="111960" cy="16848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18D186C5-47C9-C198-9D53-AD9330BC792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79006" y="5710149"/>
                <a:ext cx="129600" cy="18612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FA8FB0C-5501-603C-2CFF-99B1B76C25D2}"/>
              </a:ext>
            </a:extLst>
          </p:cNvPr>
          <p:cNvSpPr txBox="1"/>
          <p:nvPr/>
        </p:nvSpPr>
        <p:spPr>
          <a:xfrm>
            <a:off x="6633788" y="5580289"/>
            <a:ext cx="1293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Inode</a:t>
            </a:r>
            <a:r>
              <a:rPr lang="en-US" altLang="ko-KR" sz="1200" dirty="0"/>
              <a:t> number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7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1EC40-3B7F-FA44-32C1-1A90E78C16B7}"/>
              </a:ext>
            </a:extLst>
          </p:cNvPr>
          <p:cNvSpPr txBox="1"/>
          <p:nvPr/>
        </p:nvSpPr>
        <p:spPr>
          <a:xfrm>
            <a:off x="113211" y="95795"/>
            <a:ext cx="65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1.2 file system’s access path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FFB8C-D744-36C7-F1C6-8CAD65CD4FA2}"/>
              </a:ext>
            </a:extLst>
          </p:cNvPr>
          <p:cNvSpPr txBox="1"/>
          <p:nvPr/>
        </p:nvSpPr>
        <p:spPr>
          <a:xfrm>
            <a:off x="3335383" y="5660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가 호출하는 명령어들은 </a:t>
            </a:r>
            <a:r>
              <a:rPr lang="en-US" altLang="ko-KR" dirty="0"/>
              <a:t>file system</a:t>
            </a:r>
            <a:r>
              <a:rPr lang="ko-KR" altLang="en-US" dirty="0"/>
              <a:t>의 자료 구조와 어떤 관련이 있는가</a:t>
            </a:r>
            <a:r>
              <a:rPr lang="en-US" altLang="ko-KR" dirty="0"/>
              <a:t>??</a:t>
            </a:r>
          </a:p>
          <a:p>
            <a:r>
              <a:rPr lang="en-US" altLang="ko-KR" sz="1400" dirty="0"/>
              <a:t>(How are the commands called by the process related to the data structure of the file system??)</a:t>
            </a:r>
            <a:endParaRPr lang="ko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8300FE-B9F5-6120-C2F0-FA43EE7600DF}"/>
              </a:ext>
            </a:extLst>
          </p:cNvPr>
          <p:cNvGrpSpPr/>
          <p:nvPr/>
        </p:nvGrpSpPr>
        <p:grpSpPr>
          <a:xfrm>
            <a:off x="1949846" y="504857"/>
            <a:ext cx="1198080" cy="528840"/>
            <a:chOff x="1949846" y="504857"/>
            <a:chExt cx="119808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7AF49AE-B876-E16A-8FA7-15ED851B8538}"/>
                    </a:ext>
                  </a:extLst>
                </p14:cNvPr>
                <p14:cNvContentPartPr/>
                <p14:nvPr/>
              </p14:nvContentPartPr>
              <p14:xfrm>
                <a:off x="1949846" y="504857"/>
                <a:ext cx="1114920" cy="4561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7AF49AE-B876-E16A-8FA7-15ED851B85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1206" y="495857"/>
                  <a:ext cx="11325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AC20B20-361B-F864-469E-C3A80C8C2EB7}"/>
                    </a:ext>
                  </a:extLst>
                </p14:cNvPr>
                <p14:cNvContentPartPr/>
                <p14:nvPr/>
              </p14:nvContentPartPr>
              <p14:xfrm>
                <a:off x="2995646" y="740297"/>
                <a:ext cx="152280" cy="293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AC20B20-361B-F864-469E-C3A80C8C2E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6646" y="731297"/>
                  <a:ext cx="169920" cy="31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74150C-DDF0-9B66-0FFB-D1D3EB351ABC}"/>
              </a:ext>
            </a:extLst>
          </p:cNvPr>
          <p:cNvSpPr txBox="1"/>
          <p:nvPr/>
        </p:nvSpPr>
        <p:spPr>
          <a:xfrm>
            <a:off x="113211" y="1386272"/>
            <a:ext cx="6574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1.2.1 file descriptor &amp; </a:t>
            </a:r>
            <a:r>
              <a:rPr lang="en-US" altLang="ko-KR" b="1" dirty="0" err="1"/>
              <a:t>inode</a:t>
            </a:r>
            <a:endParaRPr lang="en-US" altLang="ko-KR" b="1" dirty="0"/>
          </a:p>
          <a:p>
            <a:r>
              <a:rPr lang="en-US" altLang="ko-KR" b="1" dirty="0"/>
              <a:t>	</a:t>
            </a:r>
          </a:p>
          <a:p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F6522-7562-A782-A84C-C25ECB94E640}"/>
              </a:ext>
            </a:extLst>
          </p:cNvPr>
          <p:cNvSpPr txBox="1"/>
          <p:nvPr/>
        </p:nvSpPr>
        <p:spPr>
          <a:xfrm>
            <a:off x="204650" y="1847937"/>
            <a:ext cx="1042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File descriptor</a:t>
            </a:r>
          </a:p>
          <a:p>
            <a:r>
              <a:rPr lang="en-US" altLang="ko-KR" dirty="0"/>
              <a:t>	- process</a:t>
            </a:r>
            <a:r>
              <a:rPr lang="ko-KR" altLang="en-US" dirty="0"/>
              <a:t>가 어떤 </a:t>
            </a:r>
            <a:r>
              <a:rPr lang="en-US" altLang="ko-KR" dirty="0"/>
              <a:t>file</a:t>
            </a:r>
            <a:r>
              <a:rPr lang="ko-KR" altLang="en-US" dirty="0"/>
              <a:t>을 열었을 때 </a:t>
            </a:r>
            <a:r>
              <a:rPr lang="en-US" altLang="ko-KR" dirty="0"/>
              <a:t>return</a:t>
            </a:r>
            <a:r>
              <a:rPr lang="ko-KR" altLang="en-US" dirty="0"/>
              <a:t>되는 값</a:t>
            </a:r>
            <a:r>
              <a:rPr lang="en-US" altLang="ko-KR" sz="1400" dirty="0"/>
              <a:t>(the value returned when a process opens a file)</a:t>
            </a:r>
          </a:p>
          <a:p>
            <a:r>
              <a:rPr lang="en-US" altLang="ko-KR" dirty="0"/>
              <a:t>	- 0,1,2 -&gt; stdin, stout, stderr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E726B-2D4C-0BDF-38D4-FB319DC30016}"/>
              </a:ext>
            </a:extLst>
          </p:cNvPr>
          <p:cNvSpPr txBox="1"/>
          <p:nvPr/>
        </p:nvSpPr>
        <p:spPr>
          <a:xfrm>
            <a:off x="204651" y="3230747"/>
            <a:ext cx="1058526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Open file table</a:t>
            </a:r>
          </a:p>
          <a:p>
            <a:r>
              <a:rPr lang="en-US" altLang="ko-KR" dirty="0"/>
              <a:t>	- process</a:t>
            </a:r>
            <a:r>
              <a:rPr lang="ko-KR" altLang="en-US" dirty="0"/>
              <a:t>에 의해 열려진 파일의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등</a:t>
            </a:r>
            <a:r>
              <a:rPr lang="en-US" altLang="ko-KR" dirty="0"/>
              <a:t>)</a:t>
            </a:r>
            <a:r>
              <a:rPr lang="ko-KR" altLang="en-US" dirty="0"/>
              <a:t>동작을 지원하기 위한 테이블</a:t>
            </a:r>
            <a:endParaRPr lang="en-US" altLang="ko-KR" dirty="0"/>
          </a:p>
          <a:p>
            <a:r>
              <a:rPr lang="en-US" altLang="ko-KR" sz="1400" dirty="0"/>
              <a:t>	   (Table to support (read/write) operations of</a:t>
            </a:r>
            <a:r>
              <a:rPr lang="ko-KR" altLang="en-US" sz="1400" dirty="0"/>
              <a:t> </a:t>
            </a:r>
            <a:r>
              <a:rPr lang="en-US" altLang="ko-KR" sz="1400" dirty="0"/>
              <a:t>files opened by process</a:t>
            </a:r>
          </a:p>
          <a:p>
            <a:endParaRPr lang="en-US" altLang="ko-KR" sz="1400" dirty="0"/>
          </a:p>
          <a:p>
            <a:r>
              <a:rPr lang="en-US" altLang="ko-KR" dirty="0"/>
              <a:t>	- open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의 각 항목은 </a:t>
            </a:r>
            <a:r>
              <a:rPr lang="en-US" altLang="ko-KR" dirty="0"/>
              <a:t>status(read/write </a:t>
            </a:r>
            <a:r>
              <a:rPr lang="ko-KR" altLang="en-US" dirty="0"/>
              <a:t>등</a:t>
            </a:r>
            <a:r>
              <a:rPr lang="en-US" altLang="ko-KR" dirty="0"/>
              <a:t>), offset, </a:t>
            </a:r>
            <a:r>
              <a:rPr lang="en-US" altLang="ko-KR" b="1" dirty="0" err="1"/>
              <a:t>inode</a:t>
            </a:r>
            <a:r>
              <a:rPr lang="en-US" altLang="ko-KR" b="1" dirty="0"/>
              <a:t> table pointer </a:t>
            </a:r>
            <a:r>
              <a:rPr lang="ko-KR" altLang="en-US" dirty="0"/>
              <a:t>등을 저장함</a:t>
            </a:r>
            <a:endParaRPr lang="en-US" altLang="ko-KR" dirty="0"/>
          </a:p>
          <a:p>
            <a:r>
              <a:rPr lang="en-US" altLang="ko-KR" dirty="0"/>
              <a:t>	   (Each entry in the open file table stores status, offset, </a:t>
            </a:r>
            <a:r>
              <a:rPr lang="en-US" altLang="ko-KR" dirty="0" err="1"/>
              <a:t>inode</a:t>
            </a:r>
            <a:r>
              <a:rPr lang="en-US" altLang="ko-KR" dirty="0"/>
              <a:t> table pointer, etc.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73CFF-739E-C700-A5D4-6ECF7689A730}"/>
              </a:ext>
            </a:extLst>
          </p:cNvPr>
          <p:cNvSpPr txBox="1"/>
          <p:nvPr/>
        </p:nvSpPr>
        <p:spPr>
          <a:xfrm>
            <a:off x="113211" y="5287062"/>
            <a:ext cx="552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Inode</a:t>
            </a:r>
            <a:r>
              <a:rPr lang="en-US" altLang="ko-KR" dirty="0"/>
              <a:t> table // </a:t>
            </a:r>
            <a:r>
              <a:rPr lang="en-US" altLang="ko-KR" dirty="0" err="1"/>
              <a:t>inode</a:t>
            </a:r>
            <a:r>
              <a:rPr lang="en-US" altLang="ko-KR" dirty="0"/>
              <a:t> table’s data block pointer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10A6B-C31C-4787-ED18-DEE12964A93C}"/>
              </a:ext>
            </a:extLst>
          </p:cNvPr>
          <p:cNvSpPr txBox="1"/>
          <p:nvPr/>
        </p:nvSpPr>
        <p:spPr>
          <a:xfrm>
            <a:off x="113210" y="6168477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Data block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B50A1F-396D-0269-28B2-C396CC377CEE}"/>
              </a:ext>
            </a:extLst>
          </p:cNvPr>
          <p:cNvGrpSpPr/>
          <p:nvPr/>
        </p:nvGrpSpPr>
        <p:grpSpPr>
          <a:xfrm>
            <a:off x="583286" y="2246537"/>
            <a:ext cx="283320" cy="1006560"/>
            <a:chOff x="583286" y="2246537"/>
            <a:chExt cx="283320" cy="10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3644385-22AE-C6F9-9239-61666888F626}"/>
                    </a:ext>
                  </a:extLst>
                </p14:cNvPr>
                <p14:cNvContentPartPr/>
                <p14:nvPr/>
              </p14:nvContentPartPr>
              <p14:xfrm>
                <a:off x="713966" y="2246537"/>
                <a:ext cx="360" cy="972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3644385-22AE-C6F9-9239-61666888F6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5326" y="2237897"/>
                  <a:ext cx="1800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7574E94-7F04-219A-F31D-9ABD98EA9BDC}"/>
                    </a:ext>
                  </a:extLst>
                </p14:cNvPr>
                <p14:cNvContentPartPr/>
                <p14:nvPr/>
              </p14:nvContentPartPr>
              <p14:xfrm>
                <a:off x="583286" y="3081737"/>
                <a:ext cx="283320" cy="171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7574E94-7F04-219A-F31D-9ABD98EA9B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4646" y="3072737"/>
                  <a:ext cx="30096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AED62C1-1776-578A-3E09-4EA6AC7B0877}"/>
              </a:ext>
            </a:extLst>
          </p:cNvPr>
          <p:cNvGrpSpPr/>
          <p:nvPr/>
        </p:nvGrpSpPr>
        <p:grpSpPr>
          <a:xfrm>
            <a:off x="644126" y="3622457"/>
            <a:ext cx="190440" cy="1615320"/>
            <a:chOff x="644126" y="3622457"/>
            <a:chExt cx="190440" cy="16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7DD34CF-87FF-F425-5105-57EE60C95F72}"/>
                    </a:ext>
                  </a:extLst>
                </p14:cNvPr>
                <p14:cNvContentPartPr/>
                <p14:nvPr/>
              </p14:nvContentPartPr>
              <p14:xfrm>
                <a:off x="748886" y="3622457"/>
                <a:ext cx="79920" cy="15850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7DD34CF-87FF-F425-5105-57EE60C95F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886" y="3613457"/>
                  <a:ext cx="97560" cy="16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8DF0534-26B2-A2A1-9BB9-5FD3619D85BE}"/>
                    </a:ext>
                  </a:extLst>
                </p14:cNvPr>
                <p14:cNvContentPartPr/>
                <p14:nvPr/>
              </p14:nvContentPartPr>
              <p14:xfrm>
                <a:off x="644126" y="5055977"/>
                <a:ext cx="190440" cy="181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8DF0534-26B2-A2A1-9BB9-5FD3619D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486" y="5046977"/>
                  <a:ext cx="20808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FB5DCF-CAEC-8D0A-9291-14803F57A237}"/>
              </a:ext>
            </a:extLst>
          </p:cNvPr>
          <p:cNvGrpSpPr/>
          <p:nvPr/>
        </p:nvGrpSpPr>
        <p:grpSpPr>
          <a:xfrm>
            <a:off x="766166" y="5669057"/>
            <a:ext cx="170640" cy="576720"/>
            <a:chOff x="766166" y="5669057"/>
            <a:chExt cx="17064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C0962F3-3CD8-3BA2-2859-7D9B7748A626}"/>
                    </a:ext>
                  </a:extLst>
                </p14:cNvPr>
                <p14:cNvContentPartPr/>
                <p14:nvPr/>
              </p14:nvContentPartPr>
              <p14:xfrm>
                <a:off x="818366" y="5669057"/>
                <a:ext cx="35640" cy="485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C0962F3-3CD8-3BA2-2859-7D9B7748A6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9366" y="5660417"/>
                  <a:ext cx="532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6C3AF7A-CFE0-ADCA-5BF4-FF6A57A61B9A}"/>
                    </a:ext>
                  </a:extLst>
                </p14:cNvPr>
                <p14:cNvContentPartPr/>
                <p14:nvPr/>
              </p14:nvContentPartPr>
              <p14:xfrm>
                <a:off x="766166" y="6087017"/>
                <a:ext cx="170640" cy="158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6C3AF7A-CFE0-ADCA-5BF4-FF6A57A61B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526" y="6078377"/>
                  <a:ext cx="188280" cy="17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996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F0110-C8D4-8695-ADEA-84C2CC5533C3}"/>
              </a:ext>
            </a:extLst>
          </p:cNvPr>
          <p:cNvSpPr txBox="1"/>
          <p:nvPr/>
        </p:nvSpPr>
        <p:spPr>
          <a:xfrm>
            <a:off x="113211" y="95795"/>
            <a:ext cx="65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1.2.2 Reading a file from disk</a:t>
            </a:r>
            <a:endParaRPr lang="ko-KR" altLang="en-US" b="1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B4EB261-E126-B15C-8507-C92795EB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41"/>
            <a:ext cx="7346498" cy="4309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1E4D6-4481-459F-C8EF-42EC0828F529}"/>
              </a:ext>
            </a:extLst>
          </p:cNvPr>
          <p:cNvSpPr txBox="1"/>
          <p:nvPr/>
        </p:nvSpPr>
        <p:spPr>
          <a:xfrm>
            <a:off x="113211" y="619364"/>
            <a:ext cx="2751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파일을 열고 읽기 </a:t>
            </a:r>
            <a:r>
              <a:rPr lang="en-US" altLang="ko-KR" sz="1400" dirty="0"/>
              <a:t>- /foo/bar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A322A-4560-5B5B-CC95-BAD01A521DE8}"/>
              </a:ext>
            </a:extLst>
          </p:cNvPr>
          <p:cNvSpPr txBox="1"/>
          <p:nvPr/>
        </p:nvSpPr>
        <p:spPr>
          <a:xfrm>
            <a:off x="7585165" y="234643"/>
            <a:ext cx="4258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Open </a:t>
            </a:r>
            <a:r>
              <a:rPr lang="ko-KR" altLang="en-US" sz="1400" dirty="0"/>
              <a:t>시스템 콜을 하면 파일 시스템은 먼저 </a:t>
            </a:r>
            <a:r>
              <a:rPr lang="en-US" altLang="ko-KR" sz="1400" dirty="0"/>
              <a:t>bar </a:t>
            </a:r>
          </a:p>
          <a:p>
            <a:r>
              <a:rPr lang="ko-KR" altLang="en-US" sz="1400" dirty="0"/>
              <a:t>파일에 대한 </a:t>
            </a:r>
            <a:r>
              <a:rPr lang="en-US" altLang="ko-KR" sz="1400" dirty="0" err="1"/>
              <a:t>inode</a:t>
            </a:r>
            <a:r>
              <a:rPr lang="ko-KR" altLang="en-US" sz="1400" dirty="0"/>
              <a:t>를 찾아서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 대한 기본적인 정보를 획득해야 함</a:t>
            </a:r>
            <a:endParaRPr lang="en-US" altLang="ko-KR" sz="1400" dirty="0"/>
          </a:p>
          <a:p>
            <a:r>
              <a:rPr lang="en-US" altLang="ko-KR" sz="1400" dirty="0"/>
              <a:t>(When the open </a:t>
            </a:r>
            <a:r>
              <a:rPr lang="en-US" altLang="ko-KR" sz="1400" dirty="0" err="1"/>
              <a:t>syscall</a:t>
            </a:r>
            <a:r>
              <a:rPr lang="en-US" altLang="ko-KR" sz="1400" dirty="0"/>
              <a:t> is made, the file system must first find the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for the bar file and obtain basic information about the file)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F733FA1-65FC-F9C5-FDDD-F1F07A0DCA94}"/>
                  </a:ext>
                </a:extLst>
              </p14:cNvPr>
              <p14:cNvContentPartPr/>
              <p14:nvPr/>
            </p14:nvContentPartPr>
            <p14:xfrm>
              <a:off x="7250486" y="1454177"/>
              <a:ext cx="266400" cy="1330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F733FA1-65FC-F9C5-FDDD-F1F07A0DC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1846" y="1445177"/>
                <a:ext cx="284040" cy="13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54BDA5-A725-D12C-2AF6-76EB3F7363C0}"/>
              </a:ext>
            </a:extLst>
          </p:cNvPr>
          <p:cNvSpPr txBox="1"/>
          <p:nvPr/>
        </p:nvSpPr>
        <p:spPr>
          <a:xfrm>
            <a:off x="7585165" y="1934611"/>
            <a:ext cx="327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Bar </a:t>
            </a:r>
            <a:r>
              <a:rPr lang="ko-KR" altLang="en-US" dirty="0"/>
              <a:t>파일의 </a:t>
            </a:r>
            <a:r>
              <a:rPr lang="en-US" altLang="ko-KR" dirty="0" err="1"/>
              <a:t>inode</a:t>
            </a:r>
            <a:r>
              <a:rPr lang="ko-KR" altLang="en-US" dirty="0"/>
              <a:t>를 찾는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D6D31-C65F-12D8-AC43-8E3A72858A71}"/>
              </a:ext>
            </a:extLst>
          </p:cNvPr>
          <p:cNvSpPr txBox="1"/>
          <p:nvPr/>
        </p:nvSpPr>
        <p:spPr>
          <a:xfrm>
            <a:off x="4450080" y="5680063"/>
            <a:ext cx="253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update access time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263902B-2796-1A71-E6DE-EF54E9C424B9}"/>
              </a:ext>
            </a:extLst>
          </p:cNvPr>
          <p:cNvGrpSpPr/>
          <p:nvPr/>
        </p:nvGrpSpPr>
        <p:grpSpPr>
          <a:xfrm>
            <a:off x="3332966" y="3264617"/>
            <a:ext cx="1986120" cy="2397240"/>
            <a:chOff x="3332966" y="3264617"/>
            <a:chExt cx="198612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2510890-8591-7CEF-76ED-CA4EEEFE6245}"/>
                    </a:ext>
                  </a:extLst>
                </p14:cNvPr>
                <p14:cNvContentPartPr/>
                <p14:nvPr/>
              </p14:nvContentPartPr>
              <p14:xfrm>
                <a:off x="3332966" y="3264617"/>
                <a:ext cx="832680" cy="420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2510890-8591-7CEF-76ED-CA4EEEFE62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23966" y="3255977"/>
                  <a:ext cx="8503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244DA4F-0216-8165-3EC5-8C28C958A65E}"/>
                    </a:ext>
                  </a:extLst>
                </p14:cNvPr>
                <p14:cNvContentPartPr/>
                <p14:nvPr/>
              </p14:nvContentPartPr>
              <p14:xfrm>
                <a:off x="3448526" y="4108817"/>
                <a:ext cx="777240" cy="3679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244DA4F-0216-8165-3EC5-8C28C958A6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9886" y="4100177"/>
                  <a:ext cx="794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2982C90-1DA5-7726-C30E-331E60CBA29F}"/>
                    </a:ext>
                  </a:extLst>
                </p14:cNvPr>
                <p14:cNvContentPartPr/>
                <p14:nvPr/>
              </p14:nvContentPartPr>
              <p14:xfrm>
                <a:off x="3619166" y="4986497"/>
                <a:ext cx="511920" cy="336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2982C90-1DA5-7726-C30E-331E60CBA2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0526" y="4977497"/>
                  <a:ext cx="529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DD27C15-7D95-BF53-65B8-A7A685D1D33D}"/>
                    </a:ext>
                  </a:extLst>
                </p14:cNvPr>
                <p14:cNvContentPartPr/>
                <p14:nvPr/>
              </p14:nvContentPartPr>
              <p14:xfrm>
                <a:off x="4014806" y="3370097"/>
                <a:ext cx="1304280" cy="2291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DD27C15-7D95-BF53-65B8-A7A685D1D3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05806" y="3361097"/>
                  <a:ext cx="1321920" cy="23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6CD907A-654B-B4E8-5F44-C9B70EC8E3BB}"/>
                    </a:ext>
                  </a:extLst>
                </p14:cNvPr>
                <p14:cNvContentPartPr/>
                <p14:nvPr/>
              </p14:nvContentPartPr>
              <p14:xfrm>
                <a:off x="4058006" y="4258217"/>
                <a:ext cx="1209960" cy="1320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6CD907A-654B-B4E8-5F44-C9B70EC8E3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49366" y="4249577"/>
                  <a:ext cx="1227600" cy="13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35D0764-F36F-6764-F2DC-92A89E6D4535}"/>
                    </a:ext>
                  </a:extLst>
                </p14:cNvPr>
                <p14:cNvContentPartPr/>
                <p14:nvPr/>
              </p14:nvContentPartPr>
              <p14:xfrm>
                <a:off x="3910046" y="5216177"/>
                <a:ext cx="1363320" cy="406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35D0764-F36F-6764-F2DC-92A89E6D45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01046" y="5207177"/>
                  <a:ext cx="13809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2E715E0-1F97-5998-A61C-BC7009BCAAD7}"/>
                    </a:ext>
                  </a:extLst>
                </p14:cNvPr>
                <p14:cNvContentPartPr/>
                <p14:nvPr/>
              </p14:nvContentPartPr>
              <p14:xfrm>
                <a:off x="5189846" y="5599217"/>
                <a:ext cx="125280" cy="108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2E715E0-1F97-5998-A61C-BC7009BCAA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81206" y="5590577"/>
                  <a:ext cx="142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175CBAA-C32A-C353-1ED6-2510F32DABDE}"/>
                    </a:ext>
                  </a:extLst>
                </p14:cNvPr>
                <p14:cNvContentPartPr/>
                <p14:nvPr/>
              </p14:nvContentPartPr>
              <p14:xfrm>
                <a:off x="5224766" y="5567897"/>
                <a:ext cx="25560" cy="5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175CBAA-C32A-C353-1ED6-2510F32DAB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16126" y="5559257"/>
                  <a:ext cx="43200" cy="2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61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9DA27-F916-410B-B185-6EA2B66BAC5E}"/>
              </a:ext>
            </a:extLst>
          </p:cNvPr>
          <p:cNvSpPr txBox="1"/>
          <p:nvPr/>
        </p:nvSpPr>
        <p:spPr>
          <a:xfrm>
            <a:off x="113211" y="95795"/>
            <a:ext cx="65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1.2.3 Creating &amp; writing a file from disk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A0F70B-ACBE-3474-6EDA-50464A16B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" y="858175"/>
            <a:ext cx="7638075" cy="4901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C55B6-9FFE-0770-C64D-586C4BD26367}"/>
              </a:ext>
            </a:extLst>
          </p:cNvPr>
          <p:cNvSpPr txBox="1"/>
          <p:nvPr/>
        </p:nvSpPr>
        <p:spPr>
          <a:xfrm>
            <a:off x="113211" y="619364"/>
            <a:ext cx="3515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파일을 생성하고 쓰기 </a:t>
            </a:r>
            <a:r>
              <a:rPr lang="en-US" altLang="ko-KR" sz="1400" dirty="0"/>
              <a:t>- /foo/bar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42845-8B85-920B-81ED-93FBB0302348}"/>
              </a:ext>
            </a:extLst>
          </p:cNvPr>
          <p:cNvSpPr txBox="1"/>
          <p:nvPr/>
        </p:nvSpPr>
        <p:spPr>
          <a:xfrm>
            <a:off x="7751286" y="1529731"/>
            <a:ext cx="424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사용 중인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number</a:t>
            </a:r>
            <a:r>
              <a:rPr lang="ko-KR" altLang="en-US" sz="1400" dirty="0"/>
              <a:t>를 확인하기 위함</a:t>
            </a:r>
            <a:endParaRPr lang="en-US" altLang="ko-KR" sz="1400" dirty="0"/>
          </a:p>
          <a:p>
            <a:r>
              <a:rPr lang="en-US" altLang="ko-KR" sz="1400" dirty="0"/>
              <a:t>(To check the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number currently in use)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4D773-5CC5-8C6B-E3B8-2DF79C67A5F6}"/>
              </a:ext>
            </a:extLst>
          </p:cNvPr>
          <p:cNvSpPr txBox="1"/>
          <p:nvPr/>
        </p:nvSpPr>
        <p:spPr>
          <a:xfrm>
            <a:off x="7751285" y="2445999"/>
            <a:ext cx="424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미사용 중인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number </a:t>
            </a:r>
            <a:r>
              <a:rPr lang="ko-KR" altLang="en-US" sz="1400" dirty="0"/>
              <a:t>선택 후 사용 중으로 변경하기 위함</a:t>
            </a:r>
            <a:endParaRPr lang="en-US" altLang="ko-KR" sz="1400" dirty="0"/>
          </a:p>
          <a:p>
            <a:r>
              <a:rPr lang="en-US" altLang="ko-KR" sz="1400" dirty="0"/>
              <a:t>(To change to in use after selecting an </a:t>
            </a:r>
            <a:r>
              <a:rPr lang="en-US" altLang="ko-KR" sz="1400" dirty="0" err="1"/>
              <a:t>inode</a:t>
            </a:r>
            <a:r>
              <a:rPr lang="en-US" altLang="ko-KR" sz="1400" dirty="0"/>
              <a:t> number that is not in use)</a:t>
            </a:r>
            <a:endParaRPr lang="ko-KR" altLang="en-US" sz="1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C585B4-72E1-56CE-CC27-A0A94EF5E6F5}"/>
              </a:ext>
            </a:extLst>
          </p:cNvPr>
          <p:cNvGrpSpPr/>
          <p:nvPr/>
        </p:nvGrpSpPr>
        <p:grpSpPr>
          <a:xfrm>
            <a:off x="1679486" y="2384057"/>
            <a:ext cx="770040" cy="769320"/>
            <a:chOff x="1679486" y="2384057"/>
            <a:chExt cx="77004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B0A70C2-D609-19CF-41D7-06FC0D1D4424}"/>
                    </a:ext>
                  </a:extLst>
                </p14:cNvPr>
                <p14:cNvContentPartPr/>
                <p14:nvPr/>
              </p14:nvContentPartPr>
              <p14:xfrm>
                <a:off x="1679486" y="2384057"/>
                <a:ext cx="770040" cy="457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B0A70C2-D609-19CF-41D7-06FC0D1D44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0486" y="2375057"/>
                  <a:ext cx="7876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B719A1C-486B-C19C-AB1E-E7947CC7A167}"/>
                    </a:ext>
                  </a:extLst>
                </p14:cNvPr>
                <p14:cNvContentPartPr/>
                <p14:nvPr/>
              </p14:nvContentPartPr>
              <p14:xfrm>
                <a:off x="1781366" y="2793377"/>
                <a:ext cx="579960" cy="360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B719A1C-486B-C19C-AB1E-E7947CC7A1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72726" y="2784377"/>
                  <a:ext cx="59760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7BF17BA-9DE9-24C4-DDCB-93B3BC0E6686}"/>
                  </a:ext>
                </a:extLst>
              </p14:cNvPr>
              <p14:cNvContentPartPr/>
              <p14:nvPr/>
            </p14:nvContentPartPr>
            <p14:xfrm>
              <a:off x="3666326" y="3307457"/>
              <a:ext cx="759600" cy="6559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7BF17BA-9DE9-24C4-DDCB-93B3BC0E66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7326" y="3298457"/>
                <a:ext cx="777240" cy="6735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8427C7F-5121-1B9B-840D-84EA0CCA1782}"/>
              </a:ext>
            </a:extLst>
          </p:cNvPr>
          <p:cNvSpPr txBox="1"/>
          <p:nvPr/>
        </p:nvSpPr>
        <p:spPr>
          <a:xfrm>
            <a:off x="8205206" y="3536679"/>
            <a:ext cx="1857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 </a:t>
            </a:r>
            <a:r>
              <a:rPr lang="en-US" altLang="ko-KR" sz="1400" dirty="0" err="1"/>
              <a:t>initializie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inode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61F2D-4D95-577B-E10B-4E0AE778F6C4}"/>
              </a:ext>
            </a:extLst>
          </p:cNvPr>
          <p:cNvSpPr txBox="1"/>
          <p:nvPr/>
        </p:nvSpPr>
        <p:spPr>
          <a:xfrm>
            <a:off x="7720491" y="4207567"/>
            <a:ext cx="444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사용 중인 </a:t>
            </a:r>
            <a:r>
              <a:rPr lang="en-US" altLang="ko-KR" sz="1400" dirty="0"/>
              <a:t>data block</a:t>
            </a:r>
            <a:r>
              <a:rPr lang="ko-KR" altLang="en-US" sz="1400" dirty="0"/>
              <a:t>을 확인하기 위함</a:t>
            </a:r>
            <a:endParaRPr lang="en-US" altLang="ko-KR" sz="1400" dirty="0"/>
          </a:p>
          <a:p>
            <a:r>
              <a:rPr lang="en-US" altLang="ko-KR" sz="1400" dirty="0"/>
              <a:t>(To check the data block currently in use)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DB2DB-C7E8-3B87-8F8A-0D143DB77D29}"/>
              </a:ext>
            </a:extLst>
          </p:cNvPr>
          <p:cNvSpPr txBox="1"/>
          <p:nvPr/>
        </p:nvSpPr>
        <p:spPr>
          <a:xfrm>
            <a:off x="7714886" y="4842598"/>
            <a:ext cx="4449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미사용 중인 </a:t>
            </a:r>
            <a:r>
              <a:rPr lang="en-US" altLang="ko-KR" sz="1400" dirty="0"/>
              <a:t>data block </a:t>
            </a:r>
            <a:r>
              <a:rPr lang="ko-KR" altLang="en-US" sz="1400" dirty="0"/>
              <a:t>선택 후 사용 중으로 </a:t>
            </a:r>
            <a:endParaRPr lang="en-US" altLang="ko-KR" sz="1400" dirty="0"/>
          </a:p>
          <a:p>
            <a:r>
              <a:rPr lang="ko-KR" altLang="en-US" sz="1400" dirty="0"/>
              <a:t>변경하기 위함</a:t>
            </a:r>
            <a:endParaRPr lang="en-US" altLang="ko-KR" sz="1400" dirty="0"/>
          </a:p>
          <a:p>
            <a:r>
              <a:rPr lang="en-US" altLang="ko-KR" sz="1400" dirty="0"/>
              <a:t>(To change to in use after selecting an unused </a:t>
            </a:r>
          </a:p>
          <a:p>
            <a:r>
              <a:rPr lang="en-US" altLang="ko-KR" sz="1400" dirty="0"/>
              <a:t>data block)</a:t>
            </a:r>
            <a:endParaRPr lang="ko-KR" altLang="en-US" sz="14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A21320B-6CDB-8DCD-F0B9-7163D1A30222}"/>
              </a:ext>
            </a:extLst>
          </p:cNvPr>
          <p:cNvGrpSpPr/>
          <p:nvPr/>
        </p:nvGrpSpPr>
        <p:grpSpPr>
          <a:xfrm>
            <a:off x="1091606" y="4525337"/>
            <a:ext cx="668880" cy="659160"/>
            <a:chOff x="1091606" y="4525337"/>
            <a:chExt cx="6688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6918675-06F1-1679-2B50-0AAEAFE98AE5}"/>
                    </a:ext>
                  </a:extLst>
                </p14:cNvPr>
                <p14:cNvContentPartPr/>
                <p14:nvPr/>
              </p14:nvContentPartPr>
              <p14:xfrm>
                <a:off x="1091606" y="4525337"/>
                <a:ext cx="667800" cy="2638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6918675-06F1-1679-2B50-0AAEAFE98A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2966" y="4516337"/>
                  <a:ext cx="685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3D268BD-5978-21F9-13E7-5ACBF493E292}"/>
                    </a:ext>
                  </a:extLst>
                </p14:cNvPr>
                <p14:cNvContentPartPr/>
                <p14:nvPr/>
              </p14:nvContentPartPr>
              <p14:xfrm>
                <a:off x="1190606" y="4794977"/>
                <a:ext cx="569880" cy="3895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3D268BD-5978-21F9-13E7-5ACBF493E2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1966" y="4785977"/>
                  <a:ext cx="58752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975A85-2EC5-9D5E-29AB-4739410EF84E}"/>
              </a:ext>
            </a:extLst>
          </p:cNvPr>
          <p:cNvGrpSpPr/>
          <p:nvPr/>
        </p:nvGrpSpPr>
        <p:grpSpPr>
          <a:xfrm>
            <a:off x="2421086" y="1680617"/>
            <a:ext cx="5495760" cy="1028880"/>
            <a:chOff x="2421086" y="1680617"/>
            <a:chExt cx="5495760" cy="10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EC423D6-F7F3-BB08-2CBB-217A411C4E10}"/>
                    </a:ext>
                  </a:extLst>
                </p14:cNvPr>
                <p14:cNvContentPartPr/>
                <p14:nvPr/>
              </p14:nvContentPartPr>
              <p14:xfrm>
                <a:off x="2421086" y="1782497"/>
                <a:ext cx="5495760" cy="9270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EC423D6-F7F3-BB08-2CBB-217A411C4E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12086" y="1773497"/>
                  <a:ext cx="5513400" cy="9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18E1784-263D-15BA-A6F1-75C2157A136B}"/>
                    </a:ext>
                  </a:extLst>
                </p14:cNvPr>
                <p14:cNvContentPartPr/>
                <p14:nvPr/>
              </p14:nvContentPartPr>
              <p14:xfrm>
                <a:off x="7689686" y="1680617"/>
                <a:ext cx="185400" cy="3492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18E1784-263D-15BA-A6F1-75C2157A13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80686" y="1671617"/>
                  <a:ext cx="20304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81660E-F537-C524-AE2A-B238563E780F}"/>
              </a:ext>
            </a:extLst>
          </p:cNvPr>
          <p:cNvGrpSpPr/>
          <p:nvPr/>
        </p:nvGrpSpPr>
        <p:grpSpPr>
          <a:xfrm>
            <a:off x="2359526" y="2768897"/>
            <a:ext cx="5355000" cy="209520"/>
            <a:chOff x="2359526" y="2768897"/>
            <a:chExt cx="535500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B542E64-95D7-2CFB-40F3-8BF2C70E64B6}"/>
                    </a:ext>
                  </a:extLst>
                </p14:cNvPr>
                <p14:cNvContentPartPr/>
                <p14:nvPr/>
              </p14:nvContentPartPr>
              <p14:xfrm>
                <a:off x="2359526" y="2847737"/>
                <a:ext cx="5337720" cy="1306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B542E64-95D7-2CFB-40F3-8BF2C70E64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50886" y="2839097"/>
                  <a:ext cx="5355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E7ADD97-3722-E82C-FC76-01E503816562}"/>
                    </a:ext>
                  </a:extLst>
                </p14:cNvPr>
                <p14:cNvContentPartPr/>
                <p14:nvPr/>
              </p14:nvContentPartPr>
              <p14:xfrm>
                <a:off x="7524086" y="2768897"/>
                <a:ext cx="190440" cy="2070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E7ADD97-3722-E82C-FC76-01E50381656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15086" y="2760257"/>
                  <a:ext cx="20808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8B09DCA-A521-A29D-7FAF-BB8CC3FAB4DE}"/>
              </a:ext>
            </a:extLst>
          </p:cNvPr>
          <p:cNvGrpSpPr/>
          <p:nvPr/>
        </p:nvGrpSpPr>
        <p:grpSpPr>
          <a:xfrm>
            <a:off x="4406486" y="3622457"/>
            <a:ext cx="3798720" cy="239760"/>
            <a:chOff x="4406486" y="3622457"/>
            <a:chExt cx="3798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1575B0D-E803-EB3D-1847-3BC4CA57BCB2}"/>
                    </a:ext>
                  </a:extLst>
                </p14:cNvPr>
                <p14:cNvContentPartPr/>
                <p14:nvPr/>
              </p14:nvContentPartPr>
              <p14:xfrm>
                <a:off x="4406486" y="3725777"/>
                <a:ext cx="3736800" cy="37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1575B0D-E803-EB3D-1847-3BC4CA57BCB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97486" y="3717137"/>
                  <a:ext cx="3754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51BB77C-DB15-98E9-1A9E-156655799397}"/>
                    </a:ext>
                  </a:extLst>
                </p14:cNvPr>
                <p14:cNvContentPartPr/>
                <p14:nvPr/>
              </p14:nvContentPartPr>
              <p14:xfrm>
                <a:off x="8098646" y="3622457"/>
                <a:ext cx="106560" cy="2397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51BB77C-DB15-98E9-1A9E-1566557993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90006" y="3613457"/>
                  <a:ext cx="1242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692FB-A0FE-0F13-62C9-A0A12CAAD09B}"/>
              </a:ext>
            </a:extLst>
          </p:cNvPr>
          <p:cNvGrpSpPr/>
          <p:nvPr/>
        </p:nvGrpSpPr>
        <p:grpSpPr>
          <a:xfrm>
            <a:off x="1741406" y="4445777"/>
            <a:ext cx="6009480" cy="266400"/>
            <a:chOff x="1741406" y="4445777"/>
            <a:chExt cx="600948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087CAC3-8792-4D6A-AECB-91A0030C2E43}"/>
                    </a:ext>
                  </a:extLst>
                </p14:cNvPr>
                <p14:cNvContentPartPr/>
                <p14:nvPr/>
              </p14:nvContentPartPr>
              <p14:xfrm>
                <a:off x="1741406" y="4526417"/>
                <a:ext cx="5955840" cy="142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087CAC3-8792-4D6A-AECB-91A0030C2E4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32766" y="4517777"/>
                  <a:ext cx="5973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5ABEFB9-1C63-BE64-C2A5-1D0D508EB7AE}"/>
                    </a:ext>
                  </a:extLst>
                </p14:cNvPr>
                <p14:cNvContentPartPr/>
                <p14:nvPr/>
              </p14:nvContentPartPr>
              <p14:xfrm>
                <a:off x="7602206" y="4445777"/>
                <a:ext cx="148680" cy="266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5ABEFB9-1C63-BE64-C2A5-1D0D508EB7A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93566" y="4437137"/>
                  <a:ext cx="16632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D0A13E2-D73F-1B2F-E172-7CE11061560B}"/>
              </a:ext>
            </a:extLst>
          </p:cNvPr>
          <p:cNvGrpSpPr/>
          <p:nvPr/>
        </p:nvGrpSpPr>
        <p:grpSpPr>
          <a:xfrm>
            <a:off x="1750046" y="4893977"/>
            <a:ext cx="5993640" cy="210240"/>
            <a:chOff x="1750046" y="4893977"/>
            <a:chExt cx="599364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4A9EEDF-94C1-0D2A-B7AC-507E5ACB7806}"/>
                    </a:ext>
                  </a:extLst>
                </p14:cNvPr>
                <p14:cNvContentPartPr/>
                <p14:nvPr/>
              </p14:nvContentPartPr>
              <p14:xfrm>
                <a:off x="1750046" y="4927817"/>
                <a:ext cx="5972400" cy="907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4A9EEDF-94C1-0D2A-B7AC-507E5ACB78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41406" y="4919177"/>
                  <a:ext cx="5990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35A602C-93EB-2B1C-E001-A66677742B0A}"/>
                    </a:ext>
                  </a:extLst>
                </p14:cNvPr>
                <p14:cNvContentPartPr/>
                <p14:nvPr/>
              </p14:nvContentPartPr>
              <p14:xfrm>
                <a:off x="7611926" y="4893977"/>
                <a:ext cx="131760" cy="210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35A602C-93EB-2B1C-E001-A66677742B0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02926" y="4884977"/>
                  <a:ext cx="149400" cy="22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239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8E1774-3EC0-6A9E-4184-E493C688A011}"/>
              </a:ext>
            </a:extLst>
          </p:cNvPr>
          <p:cNvSpPr txBox="1"/>
          <p:nvPr/>
        </p:nvSpPr>
        <p:spPr>
          <a:xfrm>
            <a:off x="113211" y="95795"/>
            <a:ext cx="65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1.2.3 Caching &amp; buffering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36792-6BAB-43F8-6829-88B1D431CF21}"/>
              </a:ext>
            </a:extLst>
          </p:cNvPr>
          <p:cNvSpPr txBox="1"/>
          <p:nvPr/>
        </p:nvSpPr>
        <p:spPr>
          <a:xfrm>
            <a:off x="296091" y="609600"/>
            <a:ext cx="74371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볼 수 있듯이 파일을 읽고 쓰는 것은 많은 </a:t>
            </a:r>
            <a:r>
              <a:rPr lang="en-US" altLang="ko-KR" dirty="0"/>
              <a:t>I/O </a:t>
            </a:r>
            <a:r>
              <a:rPr lang="ko-KR" altLang="en-US" dirty="0"/>
              <a:t>발생시킴</a:t>
            </a:r>
            <a:endParaRPr lang="en-US" altLang="ko-KR" dirty="0"/>
          </a:p>
          <a:p>
            <a:r>
              <a:rPr lang="en-US" altLang="ko-KR" sz="1600" dirty="0"/>
              <a:t>(As</a:t>
            </a:r>
            <a:r>
              <a:rPr lang="ko-KR" altLang="en-US" sz="1600" dirty="0"/>
              <a:t> </a:t>
            </a:r>
            <a:r>
              <a:rPr lang="en-US" altLang="ko-KR" sz="1600" dirty="0"/>
              <a:t>you</a:t>
            </a:r>
            <a:r>
              <a:rPr lang="ko-KR" altLang="en-US" sz="1600" dirty="0"/>
              <a:t> </a:t>
            </a:r>
            <a:r>
              <a:rPr lang="en-US" altLang="ko-KR" sz="1600" dirty="0"/>
              <a:t>can see, reading and writing files causes a lot of I/O)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7A74C-6CE9-BB2B-4D66-AA7E13A47EAA}"/>
              </a:ext>
            </a:extLst>
          </p:cNvPr>
          <p:cNvSpPr txBox="1"/>
          <p:nvPr/>
        </p:nvSpPr>
        <p:spPr>
          <a:xfrm>
            <a:off x="296091" y="1571897"/>
            <a:ext cx="96665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성능개선을 위해 파일 시스템은 자주 사용되는 </a:t>
            </a:r>
            <a:r>
              <a:rPr lang="ko-KR" altLang="en-US" dirty="0" err="1"/>
              <a:t>블럭들을</a:t>
            </a:r>
            <a:r>
              <a:rPr lang="ko-KR" altLang="en-US" dirty="0"/>
              <a:t> 메모리에 </a:t>
            </a:r>
            <a:r>
              <a:rPr lang="ko-KR" altLang="en-US" dirty="0" err="1"/>
              <a:t>캐싱함</a:t>
            </a:r>
            <a:endParaRPr lang="en-US" altLang="ko-KR" dirty="0"/>
          </a:p>
          <a:p>
            <a:r>
              <a:rPr lang="en-US" altLang="ko-KR" sz="1600" dirty="0"/>
              <a:t>(To improve performance, the file system caches frequently used blocks in memory)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20D12-3D05-E11D-9D2C-8AB3A552E533}"/>
              </a:ext>
            </a:extLst>
          </p:cNvPr>
          <p:cNvSpPr txBox="1"/>
          <p:nvPr/>
        </p:nvSpPr>
        <p:spPr>
          <a:xfrm>
            <a:off x="3779519" y="3213462"/>
            <a:ext cx="841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정적 파티션 기법</a:t>
            </a:r>
            <a:r>
              <a:rPr lang="en-US" altLang="ko-KR" sz="1600" dirty="0"/>
              <a:t>: </a:t>
            </a:r>
            <a:r>
              <a:rPr lang="ko-KR" altLang="en-US" sz="1600" dirty="0"/>
              <a:t>고정된 크기의 캐시가 부팅 시에 할당되며 전체 메모리의 약 </a:t>
            </a:r>
            <a:r>
              <a:rPr lang="en-US" altLang="ko-KR" sz="1600" dirty="0"/>
              <a:t>10% </a:t>
            </a:r>
            <a:r>
              <a:rPr lang="ko-KR" altLang="en-US" sz="1600" dirty="0"/>
              <a:t>차지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128E7-58F7-8BEA-8918-2A9F0FEC758C}"/>
              </a:ext>
            </a:extLst>
          </p:cNvPr>
          <p:cNvSpPr txBox="1"/>
          <p:nvPr/>
        </p:nvSpPr>
        <p:spPr>
          <a:xfrm>
            <a:off x="3779519" y="4330488"/>
            <a:ext cx="841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특정 시점에 파일 시스템이 메모리의 </a:t>
            </a:r>
            <a:r>
              <a:rPr lang="en-US" altLang="ko-KR" sz="1600" dirty="0"/>
              <a:t>10%</a:t>
            </a:r>
            <a:r>
              <a:rPr lang="ko-KR" altLang="en-US" sz="1600" dirty="0"/>
              <a:t>가 필요하지 않은 경우 낭비로 이어짐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6043B6-EA07-31F0-9115-143362F69782}"/>
              </a:ext>
            </a:extLst>
          </p:cNvPr>
          <p:cNvGrpSpPr/>
          <p:nvPr/>
        </p:nvGrpSpPr>
        <p:grpSpPr>
          <a:xfrm>
            <a:off x="6183086" y="2333624"/>
            <a:ext cx="430920" cy="728280"/>
            <a:chOff x="6183086" y="2063657"/>
            <a:chExt cx="430920" cy="72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221899A-EA2C-1457-774D-6AF27ADDC84D}"/>
                    </a:ext>
                  </a:extLst>
                </p14:cNvPr>
                <p14:cNvContentPartPr/>
                <p14:nvPr/>
              </p14:nvContentPartPr>
              <p14:xfrm>
                <a:off x="6260846" y="2063657"/>
                <a:ext cx="27720" cy="705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221899A-EA2C-1457-774D-6AF27ADDC8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1846" y="2054657"/>
                  <a:ext cx="4536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56E45C2-72C5-39AA-F943-0028CED36B63}"/>
                    </a:ext>
                  </a:extLst>
                </p14:cNvPr>
                <p14:cNvContentPartPr/>
                <p14:nvPr/>
              </p14:nvContentPartPr>
              <p14:xfrm>
                <a:off x="6183086" y="2676377"/>
                <a:ext cx="186480" cy="1155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56E45C2-72C5-39AA-F943-0028CED36B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74086" y="2667737"/>
                  <a:ext cx="204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F59FC13-0B72-34E4-AB67-C28BA371CD22}"/>
                    </a:ext>
                  </a:extLst>
                </p14:cNvPr>
                <p14:cNvContentPartPr/>
                <p14:nvPr/>
              </p14:nvContentPartPr>
              <p14:xfrm>
                <a:off x="6485846" y="2334017"/>
                <a:ext cx="128160" cy="2127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F59FC13-0B72-34E4-AB67-C28BA371CD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6846" y="2325017"/>
                  <a:ext cx="1458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D94376-0F2B-8FDE-5CF9-3CD969EEE49C}"/>
              </a:ext>
            </a:extLst>
          </p:cNvPr>
          <p:cNvGrpSpPr/>
          <p:nvPr/>
        </p:nvGrpSpPr>
        <p:grpSpPr>
          <a:xfrm>
            <a:off x="6705446" y="2532411"/>
            <a:ext cx="306000" cy="272880"/>
            <a:chOff x="6705446" y="2253737"/>
            <a:chExt cx="3060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786CDC5-68F7-1024-382E-6DD0EE0E0196}"/>
                    </a:ext>
                  </a:extLst>
                </p14:cNvPr>
                <p14:cNvContentPartPr/>
                <p14:nvPr/>
              </p14:nvContentPartPr>
              <p14:xfrm>
                <a:off x="6705446" y="2359937"/>
                <a:ext cx="42840" cy="1666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786CDC5-68F7-1024-382E-6DD0EE0E01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96446" y="2350937"/>
                  <a:ext cx="60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9E2F4A7-0396-1DB2-19F5-D9C2C48D42F7}"/>
                    </a:ext>
                  </a:extLst>
                </p14:cNvPr>
                <p14:cNvContentPartPr/>
                <p14:nvPr/>
              </p14:nvContentPartPr>
              <p14:xfrm>
                <a:off x="6868886" y="2253737"/>
                <a:ext cx="142560" cy="264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9E2F4A7-0396-1DB2-19F5-D9C2C48D42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59886" y="2245097"/>
                  <a:ext cx="16020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1B377D-4859-CC5D-A6B0-B0866CCFAF1D}"/>
              </a:ext>
            </a:extLst>
          </p:cNvPr>
          <p:cNvGrpSpPr/>
          <p:nvPr/>
        </p:nvGrpSpPr>
        <p:grpSpPr>
          <a:xfrm>
            <a:off x="6260846" y="3878328"/>
            <a:ext cx="212760" cy="452160"/>
            <a:chOff x="6513926" y="3274337"/>
            <a:chExt cx="2127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6256E1D-2D05-3D12-4669-DA15A9781EB2}"/>
                    </a:ext>
                  </a:extLst>
                </p14:cNvPr>
                <p14:cNvContentPartPr/>
                <p14:nvPr/>
              </p14:nvContentPartPr>
              <p14:xfrm>
                <a:off x="6609686" y="3274337"/>
                <a:ext cx="35280" cy="444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6256E1D-2D05-3D12-4669-DA15A9781E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00686" y="3265337"/>
                  <a:ext cx="529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AA337-AC57-8832-2664-09956E27B4BE}"/>
                    </a:ext>
                  </a:extLst>
                </p14:cNvPr>
                <p14:cNvContentPartPr/>
                <p14:nvPr/>
              </p14:nvContentPartPr>
              <p14:xfrm>
                <a:off x="6513926" y="3625337"/>
                <a:ext cx="212760" cy="101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69AA337-AC57-8832-2664-09956E27B4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04926" y="3616337"/>
                  <a:ext cx="230400" cy="11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Rectangle 1">
            <a:extLst>
              <a:ext uri="{FF2B5EF4-FFF2-40B4-BE49-F238E27FC236}">
                <a16:creationId xmlns:a16="http://schemas.microsoft.com/office/drawing/2014/main" id="{173D7BC8-4855-B5A8-DB0C-D73DED2B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890" y="3563238"/>
            <a:ext cx="7877285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Partitioning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Technique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fixed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cache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allocated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boot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occupies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about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10%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memory</a:t>
            </a:r>
            <a:r>
              <a:rPr lang="en-US" altLang="ko-KR" sz="1200" dirty="0">
                <a:solidFill>
                  <a:srgbClr val="202124"/>
                </a:solidFill>
                <a:latin typeface="Arial Unicode MS"/>
                <a:ea typeface="inherit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0E0A48AD-F324-F132-CA5F-70CFF467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958" y="4662018"/>
            <a:ext cx="5599097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some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point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filesystem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doesn't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need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10%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memory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leads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waste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DE1603-1FBD-14DA-9366-15C4C67D0787}"/>
              </a:ext>
            </a:extLst>
          </p:cNvPr>
          <p:cNvSpPr txBox="1"/>
          <p:nvPr/>
        </p:nvSpPr>
        <p:spPr>
          <a:xfrm>
            <a:off x="296091" y="5271147"/>
            <a:ext cx="950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동적 파티션 기법</a:t>
            </a:r>
            <a:r>
              <a:rPr lang="en-US" altLang="ko-KR" sz="1600" dirty="0"/>
              <a:t>: </a:t>
            </a:r>
            <a:r>
              <a:rPr lang="ko-KR" altLang="en-US" sz="1600" dirty="0"/>
              <a:t>가상 메모리 페이지와 파일 시스템 페이지를 통합하여 일원화된 페이지 캐시 </a:t>
            </a:r>
            <a:r>
              <a:rPr lang="ko-KR" altLang="en-US" sz="1600" dirty="0" err="1"/>
              <a:t>만듬</a:t>
            </a:r>
            <a:endParaRPr lang="ko-KR" altLang="en-US" sz="1600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B1C0464E-74C7-4671-236D-C896C017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09" y="5609701"/>
            <a:ext cx="8408777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Dynamic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Partitioning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Technique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Consolidates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virtual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memory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pages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file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pages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create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unified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cache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021D3B-C9C0-70D5-B042-0C1B503A48D8}"/>
              </a:ext>
            </a:extLst>
          </p:cNvPr>
          <p:cNvSpPr txBox="1"/>
          <p:nvPr/>
        </p:nvSpPr>
        <p:spPr>
          <a:xfrm>
            <a:off x="296091" y="6248400"/>
            <a:ext cx="841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특정 시점에 어느 부분에 더 많은 메모리 </a:t>
            </a:r>
            <a:r>
              <a:rPr lang="ko-KR" altLang="en-US" sz="1600" dirty="0" err="1"/>
              <a:t>필요하냐에</a:t>
            </a:r>
            <a:r>
              <a:rPr lang="ko-KR" altLang="en-US" sz="1600" dirty="0"/>
              <a:t> 따라 융통성 있게 메모리 할당 가능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5654919E-84B6-A855-847A-43DFBDB5D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98" y="6541860"/>
            <a:ext cx="6543458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Flexible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memory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allocation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based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where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more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memory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needed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given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point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time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F9A27FA-C6DF-7001-5E13-AF78D485CC8B}"/>
              </a:ext>
            </a:extLst>
          </p:cNvPr>
          <p:cNvGrpSpPr/>
          <p:nvPr/>
        </p:nvGrpSpPr>
        <p:grpSpPr>
          <a:xfrm>
            <a:off x="827366" y="2194337"/>
            <a:ext cx="1114920" cy="3020760"/>
            <a:chOff x="827366" y="2194337"/>
            <a:chExt cx="1114920" cy="30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717356E-2398-724B-2C22-F7A5C66CFD38}"/>
                    </a:ext>
                  </a:extLst>
                </p14:cNvPr>
                <p14:cNvContentPartPr/>
                <p14:nvPr/>
              </p14:nvContentPartPr>
              <p14:xfrm>
                <a:off x="1715486" y="2194337"/>
                <a:ext cx="226800" cy="29966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717356E-2398-724B-2C22-F7A5C66CFD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06486" y="2185337"/>
                  <a:ext cx="244440" cy="30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02F3EAA-94DE-5868-5325-8E23DB38A6C5}"/>
                    </a:ext>
                  </a:extLst>
                </p14:cNvPr>
                <p14:cNvContentPartPr/>
                <p14:nvPr/>
              </p14:nvContentPartPr>
              <p14:xfrm>
                <a:off x="1567526" y="4972097"/>
                <a:ext cx="342000" cy="243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02F3EAA-94DE-5868-5325-8E23DB38A6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8526" y="4963457"/>
                  <a:ext cx="359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9EB8AEC-AA57-A5DD-3CB0-7B0C2EDD9753}"/>
                    </a:ext>
                  </a:extLst>
                </p14:cNvPr>
                <p14:cNvContentPartPr/>
                <p14:nvPr/>
              </p14:nvContentPartPr>
              <p14:xfrm>
                <a:off x="827366" y="3797057"/>
                <a:ext cx="218520" cy="3445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9EB8AEC-AA57-A5DD-3CB0-7B0C2EDD97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8366" y="3788057"/>
                  <a:ext cx="236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FF32946-C00D-5E39-0936-7BA815E2C535}"/>
                    </a:ext>
                  </a:extLst>
                </p14:cNvPr>
                <p14:cNvContentPartPr/>
                <p14:nvPr/>
              </p14:nvContentPartPr>
              <p14:xfrm>
                <a:off x="1105646" y="3714977"/>
                <a:ext cx="223200" cy="371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FF32946-C00D-5E39-0936-7BA815E2C5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7006" y="3706337"/>
                  <a:ext cx="240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62C162C-9867-3032-FF25-AFCF667E1818}"/>
                    </a:ext>
                  </a:extLst>
                </p14:cNvPr>
                <p14:cNvContentPartPr/>
                <p14:nvPr/>
              </p14:nvContentPartPr>
              <p14:xfrm>
                <a:off x="1419206" y="3691937"/>
                <a:ext cx="177840" cy="4759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62C162C-9867-3032-FF25-AFCF667E18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10566" y="3682937"/>
                  <a:ext cx="195480" cy="49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79317DC-F557-53E4-A366-A68974F9ACED}"/>
              </a:ext>
            </a:extLst>
          </p:cNvPr>
          <p:cNvGrpSpPr/>
          <p:nvPr/>
        </p:nvGrpSpPr>
        <p:grpSpPr>
          <a:xfrm>
            <a:off x="2089886" y="5843297"/>
            <a:ext cx="210960" cy="371160"/>
            <a:chOff x="2089886" y="5843297"/>
            <a:chExt cx="2109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40E1C3A-5DFB-AA6F-8C10-43CA72C3C802}"/>
                    </a:ext>
                  </a:extLst>
                </p14:cNvPr>
                <p14:cNvContentPartPr/>
                <p14:nvPr/>
              </p14:nvContentPartPr>
              <p14:xfrm>
                <a:off x="2185646" y="5843297"/>
                <a:ext cx="360" cy="3358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40E1C3A-5DFB-AA6F-8C10-43CA72C3C8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76646" y="5834297"/>
                  <a:ext cx="180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53CA435-1FBB-521B-FB38-395E248F1AF8}"/>
                    </a:ext>
                  </a:extLst>
                </p14:cNvPr>
                <p14:cNvContentPartPr/>
                <p14:nvPr/>
              </p14:nvContentPartPr>
              <p14:xfrm>
                <a:off x="2089886" y="6052097"/>
                <a:ext cx="210960" cy="162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53CA435-1FBB-521B-FB38-395E248F1A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80886" y="6043457"/>
                  <a:ext cx="2286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2671DA-9A30-F1E4-CCC3-CB1D89C5648C}"/>
              </a:ext>
            </a:extLst>
          </p:cNvPr>
          <p:cNvGrpSpPr/>
          <p:nvPr/>
        </p:nvGrpSpPr>
        <p:grpSpPr>
          <a:xfrm>
            <a:off x="3317846" y="1193177"/>
            <a:ext cx="205200" cy="414720"/>
            <a:chOff x="3317846" y="1193177"/>
            <a:chExt cx="20520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9EF43F2-ED5B-6724-E391-3B70F3548813}"/>
                    </a:ext>
                  </a:extLst>
                </p14:cNvPr>
                <p14:cNvContentPartPr/>
                <p14:nvPr/>
              </p14:nvContentPartPr>
              <p14:xfrm>
                <a:off x="3448526" y="1193177"/>
                <a:ext cx="10080" cy="4147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9EF43F2-ED5B-6724-E391-3B70F35488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9526" y="1184177"/>
                  <a:ext cx="27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C5AFF74-E6EA-8C53-319F-BBF904785C09}"/>
                    </a:ext>
                  </a:extLst>
                </p14:cNvPr>
                <p14:cNvContentPartPr/>
                <p14:nvPr/>
              </p14:nvContentPartPr>
              <p14:xfrm>
                <a:off x="3317846" y="1532297"/>
                <a:ext cx="205200" cy="658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C5AFF74-E6EA-8C53-319F-BBF904785C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08846" y="1523657"/>
                  <a:ext cx="222840" cy="8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641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52BE8E-CBC4-15AB-F615-007318AC52E8}"/>
              </a:ext>
            </a:extLst>
          </p:cNvPr>
          <p:cNvSpPr txBox="1"/>
          <p:nvPr/>
        </p:nvSpPr>
        <p:spPr>
          <a:xfrm>
            <a:off x="113211" y="95795"/>
            <a:ext cx="65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How to organize data on disk</a:t>
            </a:r>
            <a:endParaRPr lang="ko-KR" altLang="en-US" b="1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9771ACE-C1F6-2ACF-BAB4-6930B538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2" y="1443735"/>
            <a:ext cx="8751558" cy="1985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FFF32-96DF-6DB9-68D7-3A9B70907BA5}"/>
              </a:ext>
            </a:extLst>
          </p:cNvPr>
          <p:cNvSpPr txBox="1"/>
          <p:nvPr/>
        </p:nvSpPr>
        <p:spPr>
          <a:xfrm>
            <a:off x="113211" y="814253"/>
            <a:ext cx="65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2.1 FFS(Fast File System)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F28BA-8A14-D000-2108-7BF5FCF220AC}"/>
              </a:ext>
            </a:extLst>
          </p:cNvPr>
          <p:cNvSpPr txBox="1"/>
          <p:nvPr/>
        </p:nvSpPr>
        <p:spPr>
          <a:xfrm>
            <a:off x="1038432" y="3518095"/>
            <a:ext cx="1011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file system</a:t>
            </a:r>
            <a:r>
              <a:rPr lang="ko-KR" altLang="en-US" dirty="0"/>
              <a:t>은 </a:t>
            </a:r>
            <a:r>
              <a:rPr lang="en-US" altLang="ko-KR" dirty="0"/>
              <a:t>disk </a:t>
            </a:r>
            <a:r>
              <a:rPr lang="ko-KR" altLang="en-US" dirty="0"/>
              <a:t>전체에 걸쳐서 </a:t>
            </a:r>
            <a:r>
              <a:rPr lang="en-US" altLang="ko-KR" dirty="0"/>
              <a:t>super block, </a:t>
            </a:r>
            <a:r>
              <a:rPr lang="en-US" altLang="ko-KR" dirty="0" err="1"/>
              <a:t>inodes</a:t>
            </a:r>
            <a:r>
              <a:rPr lang="en-US" altLang="ko-KR" dirty="0"/>
              <a:t>, bitmap,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가 존재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925EF13-EE1D-19F8-3A86-F606AB9A4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454" y="3934326"/>
            <a:ext cx="6952224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existing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file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system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there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super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blocks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inode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bitmaps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,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across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entire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disk</a:t>
            </a:r>
            <a:r>
              <a:rPr lang="en-US" altLang="ko-KR" sz="1200" dirty="0">
                <a:solidFill>
                  <a:srgbClr val="202124"/>
                </a:solidFill>
                <a:latin typeface="Arial Unicode MS"/>
                <a:ea typeface="inherit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4AB33-EA94-546B-1A91-651316CC5854}"/>
              </a:ext>
            </a:extLst>
          </p:cNvPr>
          <p:cNvSpPr txBox="1"/>
          <p:nvPr/>
        </p:nvSpPr>
        <p:spPr>
          <a:xfrm>
            <a:off x="1038432" y="4532383"/>
            <a:ext cx="1011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block</a:t>
            </a:r>
            <a:r>
              <a:rPr lang="ko-KR" altLang="en-US" dirty="0"/>
              <a:t>과 </a:t>
            </a:r>
            <a:r>
              <a:rPr lang="en-US" altLang="ko-KR" dirty="0"/>
              <a:t>data block</a:t>
            </a:r>
            <a:r>
              <a:rPr lang="ko-KR" altLang="en-US" dirty="0"/>
              <a:t>의 </a:t>
            </a:r>
            <a:r>
              <a:rPr lang="en-US" altLang="ko-KR" dirty="0"/>
              <a:t>disk</a:t>
            </a:r>
            <a:r>
              <a:rPr lang="ko-KR" altLang="en-US" dirty="0"/>
              <a:t>상에서의 물리적 거리가 멀어서 </a:t>
            </a:r>
            <a:r>
              <a:rPr lang="en-US" altLang="ko-KR" dirty="0"/>
              <a:t>seek time</a:t>
            </a:r>
            <a:r>
              <a:rPr lang="ko-KR" altLang="en-US" dirty="0"/>
              <a:t>이 좋지 못함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71518F4-5C0F-08C9-1F2F-262C660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328" y="4925688"/>
            <a:ext cx="8154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The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seek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not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good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because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physical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distance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between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inode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disk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long</a:t>
            </a:r>
            <a:r>
              <a:rPr lang="en-US" altLang="ko-KR" sz="1200" dirty="0">
                <a:latin typeface="Arial Unicode MS"/>
                <a:ea typeface="inherit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4A6A1C-285C-725D-C9B1-FB01469564C4}"/>
              </a:ext>
            </a:extLst>
          </p:cNvPr>
          <p:cNvSpPr txBox="1"/>
          <p:nvPr/>
        </p:nvSpPr>
        <p:spPr>
          <a:xfrm>
            <a:off x="551881" y="5521484"/>
            <a:ext cx="1068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FFS</a:t>
            </a:r>
            <a:r>
              <a:rPr lang="ko-KR" altLang="en-US" dirty="0"/>
              <a:t>는 </a:t>
            </a:r>
            <a:r>
              <a:rPr lang="en-US" altLang="ko-KR" dirty="0"/>
              <a:t>disk </a:t>
            </a:r>
            <a:r>
              <a:rPr lang="ko-KR" altLang="en-US" dirty="0"/>
              <a:t>전체를 여러 그룹으로 나누고</a:t>
            </a:r>
            <a:r>
              <a:rPr lang="en-US" altLang="ko-KR" dirty="0"/>
              <a:t>, </a:t>
            </a:r>
            <a:r>
              <a:rPr lang="ko-KR" altLang="en-US" dirty="0"/>
              <a:t>각 그룹마다 </a:t>
            </a:r>
            <a:r>
              <a:rPr lang="en-US" altLang="ko-KR" dirty="0"/>
              <a:t>super block, </a:t>
            </a:r>
            <a:r>
              <a:rPr lang="en-US" altLang="ko-KR" dirty="0" err="1"/>
              <a:t>inodes</a:t>
            </a:r>
            <a:r>
              <a:rPr lang="en-US" altLang="ko-KR" dirty="0"/>
              <a:t>, bitmap, data block</a:t>
            </a:r>
            <a:r>
              <a:rPr lang="ko-KR" altLang="en-US" dirty="0"/>
              <a:t>이 존재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E72C618-4A6B-7C47-9087-2D57DD2B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902" y="5890816"/>
            <a:ext cx="77553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FFS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divides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entire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disk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into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several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groups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,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each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group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has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super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block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inodes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bitmap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, and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block</a:t>
            </a:r>
            <a:r>
              <a:rPr lang="en-US" altLang="ko-KR" sz="1200" dirty="0">
                <a:latin typeface="Arial Unicode MS"/>
                <a:ea typeface="inherit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0CB652-BF59-8AA7-EE51-4C19F2F1D1C3}"/>
              </a:ext>
            </a:extLst>
          </p:cNvPr>
          <p:cNvGrpSpPr/>
          <p:nvPr/>
        </p:nvGrpSpPr>
        <p:grpSpPr>
          <a:xfrm>
            <a:off x="5388546" y="4208082"/>
            <a:ext cx="221400" cy="265320"/>
            <a:chOff x="5388546" y="4208082"/>
            <a:chExt cx="2214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FE628A9-D668-E991-282C-C82F891FA077}"/>
                    </a:ext>
                  </a:extLst>
                </p14:cNvPr>
                <p14:cNvContentPartPr/>
                <p14:nvPr/>
              </p14:nvContentPartPr>
              <p14:xfrm>
                <a:off x="5494386" y="4208082"/>
                <a:ext cx="13680" cy="219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FE628A9-D668-E991-282C-C82F891FA0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5746" y="4199082"/>
                  <a:ext cx="31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742C314-00A5-E200-C861-8D85E2B096AF}"/>
                    </a:ext>
                  </a:extLst>
                </p14:cNvPr>
                <p14:cNvContentPartPr/>
                <p14:nvPr/>
              </p14:nvContentPartPr>
              <p14:xfrm>
                <a:off x="5388546" y="4360362"/>
                <a:ext cx="221400" cy="113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742C314-00A5-E200-C861-8D85E2B096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79546" y="4351362"/>
                  <a:ext cx="2390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00FD4D-CFAB-025D-6ED1-5E3C2303CFAB}"/>
              </a:ext>
            </a:extLst>
          </p:cNvPr>
          <p:cNvGrpSpPr/>
          <p:nvPr/>
        </p:nvGrpSpPr>
        <p:grpSpPr>
          <a:xfrm>
            <a:off x="5388546" y="5245962"/>
            <a:ext cx="206640" cy="236160"/>
            <a:chOff x="5388546" y="5245962"/>
            <a:chExt cx="20664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0AA40E2-6A8B-83FD-52AB-7307538280BC}"/>
                    </a:ext>
                  </a:extLst>
                </p14:cNvPr>
                <p14:cNvContentPartPr/>
                <p14:nvPr/>
              </p14:nvContentPartPr>
              <p14:xfrm>
                <a:off x="5521386" y="5245962"/>
                <a:ext cx="18360" cy="2361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0AA40E2-6A8B-83FD-52AB-7307538280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12746" y="5236962"/>
                  <a:ext cx="36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1300487-2575-8671-68D6-E78BCE0B81BC}"/>
                    </a:ext>
                  </a:extLst>
                </p14:cNvPr>
                <p14:cNvContentPartPr/>
                <p14:nvPr/>
              </p14:nvContentPartPr>
              <p14:xfrm>
                <a:off x="5388546" y="5400042"/>
                <a:ext cx="206640" cy="70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1300487-2575-8671-68D6-E78BCE0B81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79546" y="5391402"/>
                  <a:ext cx="22428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55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1115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김경민</dc:creator>
  <cp:lastModifiedBy> </cp:lastModifiedBy>
  <cp:revision>46</cp:revision>
  <dcterms:created xsi:type="dcterms:W3CDTF">2022-08-24T06:57:58Z</dcterms:created>
  <dcterms:modified xsi:type="dcterms:W3CDTF">2022-08-25T06:18:46Z</dcterms:modified>
</cp:coreProperties>
</file>