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notesSlides/notesSlide1.xml" ContentType="application/vnd.openxmlformats-officedocument.presentationml.notesSlide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7:38:4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1774 24575,'7'-9'0,"0"1"0,-1-1 0,1 0 0,5-14 0,12-18 0,-3 14 0,1 0 0,1 2 0,2 0 0,0 2 0,2 1 0,50-34 0,191-88 0,-204 112 0,52-26 0,127-60 0,-108 58 0,-41 17 0,151-46 0,-103 52 0,102-31 0,-106 21 0,244-72 0,-215 76 0,274-61 0,455-48-926,534-37-775,-532 137 1880,-294 15 140,-102 3 166,264 15-1000,-278 10 257,-316 4 266,930-5 446,-653 48 1194,-5 33-1705,89 38-102,-201-38 115,-111-20 272,71 13 111,-243-56-339,-1 3 0,0 1 0,-1 3 0,-1 2 0,55 27 0,-34-10 0,2-4 0,1-3 0,96 23 0,293 98 0,-300-93 0,45 18 0,191 55 0,-123-47 0,215 102 0,-353-132 299,-87-35-854,-1 2 1,64 35-1,-79-34-6271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1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24575,'4433'0'0,"-4002"-12"0,-30 0 0,-174 10 0,276-37 0,-32 3 0,4 37 0,-174 2 0,7406-3 0,-7081 13 0,6 0 0,-230-15 0,426 4 0,-515 8 0,153 3 0,3176-11 0,-1771-4 0,-955 14 0,-14 1 0,5219-14-1365,-6100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59:49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24575,'18'298'0,"-17"-289"0,7 450 0,-10-268 0,2-33-1365,0-136-5461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59:4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24575,'10'3'0,"0"0"0,0 0 0,-1 1 0,1 0 0,-1 0 0,0 1 0,-1 1 0,1-1 0,13 13 0,-8-8 0,222 168 0,-233-175 5,1-1 0,0 1 0,-1-1-1,1 0 1,0 0 0,0-1 0,0 1 0,0-1-1,0 1 1,0-1 0,1-1 0,-1 1 0,0-1-1,1 1 1,-1-1 0,0 0 0,0-1-1,1 1 1,-1-1 0,0 0 0,0 0 0,1 0-1,-1-1 1,4-1 0,1-2-154,0-1 1,0 0-1,-1 0 1,0-1-1,0 0 1,-1 0-1,0 0 1,0-1-1,6-10 1,4-6-6678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59:4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12 24575,'0'-5'0,"-4"0"0,-2 4 0,-3 2 0,-1 5 0,-2 6 0,-4 5 0,2 8 0,-6 7 0,1 7 0,-5 6 0,2 2 0,0-2 0,1-5 0,2-5 0,2-8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18:2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24575,'0'9'0,"0"7"0,0 14 0,0 6 0,0 6 0,0 0 0,0-3 0,0 1 0,0 3 0,0-3 0,0-3 0,0-3 0,-4 0 0,-6 5 0,-1-2 0,-4-1 0,2-8-8191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18:2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332 929 24575,'-11'0'0,"0"-1"0,1 0 0,-1 0 0,1-1 0,0-1 0,0 1 0,0-2 0,0 1 0,0-1 0,0-1 0,1 0 0,0 0 0,-9-7 0,8 3 0,0 0 0,1 0 0,0-1 0,0 0 0,1-1 0,0 0 0,1 0 0,1 0 0,-1-1 0,-5-15 0,-5-16 0,1-1 0,3-1 0,1 0 0,2-1 0,2 0 0,2 0 0,2-1 0,2 0 0,5-47 0,-2 83 0,0 1 0,1-1 0,0 0 0,1 1 0,0 0 0,1 0 0,0 0 0,0 0 0,1 0 0,0 1 0,1 0 0,0 0 0,1 0 0,-1 1 0,2 0 0,-1 1 0,1-1 0,12-8 0,-8 8 0,1 0 0,0 1 0,1 1 0,-1 0 0,1 0 0,0 2 0,0 0 0,1 0 0,-1 1 0,1 1 0,0 1 0,22 0 0,-1 0 0,-16 1 0,1 0 0,38 6 0,-53-5 0,-1 0 0,0 0 0,0 1 0,0 0 0,0 0 0,0 0 0,0 1 0,-1-1 0,1 1 0,-1 0 0,0 0 0,0 1 0,0-1 0,0 1 0,0 0 0,2 5 0,6 8 0,3 2 0,-2 1 0,0 1 0,-1 0 0,-1 1 0,14 41 0,-13-16 0,-2 1 0,-3 0 0,-1 0 0,-3 1 0,-2-1 0,-6 68 0,4-109 0,-1 1 0,0-1 0,0 0 0,0 0 0,-1 0 0,0-1 0,-1 1 0,1-1 0,-1 1 0,0-1 0,-1 0 0,0-1 0,0 1 0,-8 6 0,-11 10 0,-53 35 0,56-43 0,8-5-114,-1-1 1,0 0-1,-1-1 0,1 0 0,-1-1 1,0-1-1,-1-1 0,1 0 0,-1-1 1,0-1-1,-19 1 0,12-2-6712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3:18:5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1 24575,'-4'4'0,"0"1"0,1-1 0,0 1 0,0 0 0,0 0 0,1 0 0,-1 1 0,1-1 0,0 1 0,-1 6 0,-9 62 0,5-20 0,-66 193 0,44-162 0,-31 159 0,48-165 0,-36 206 0,33-175 0,14-87 0,-1-1 0,-2 1 0,0-1 0,-1 0 0,-1 0 0,-13 31 0,-16 17 0,4 2 0,-43 145 0,60-162 0,-63 213 0,20-133 0,29-74 0,-20 66 0,20-27 0,-19 59 0,17-47 0,21-73 0,-18 48 0,-8 19-1365,24-77-5461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3:18:5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24575,'11'2'0,"0"1"0,0 0 0,-1 0 0,1 1 0,-1 0 0,0 1 0,0 0 0,0 1 0,-1 0 0,12 10 0,13 7 0,6 1 0,143 79 0,-72-51 0,-48-24 0,91 55 0,62 39 0,-61-38 0,-42-22 0,3-6 0,3-5 0,157 46 0,161 83 0,-378-153 0,506 201 0,0-4 0,-232-52 0,-30-13 0,-230-120 0,82 59 0,-8-3 0,76 50 0,-119-68 0,382 259 0,-285-225 0,47 29 0,-229-130 0,-1-1 0,1-1 0,0 0 0,1-1 0,0-2 0,29 6 0,-27-6 0,41 18-1365,-38-9-5461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00:5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24575,'-1'177'0,"3"198"0,21-92 0,-20-236 0,19 86 0,-13-88 0,-2 1 0,3 57 0,7 114 0,-10-119 0,-9 179 0,-26-38 0,7-78 0,19-152-273,1 0 0,-1 0 0,0 0 0,-6 15 0,-2-3-6553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00:5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24575,'25'23'0,"40"28"0,-36-29 0,35 33 0,59 78 0,-119-129 0,0 0 0,0 0 0,1 0 0,-1 0 0,1-1 0,0 1 0,8 3 0,-12-7 0,0 1 0,0-1 0,0 0 0,1 1 0,-1-1 0,0 0 0,0 0 0,0 0 0,1 0 0,-1 0 0,0 0 0,0 0 0,0-1 0,1 1 0,-1 0 0,0-1 0,0 1 0,0-1 0,0 1 0,0-1 0,0 1 0,0-1 0,0 0 0,0 0 0,0 1 0,0-1 0,0 0 0,-1 0 0,1 0 0,0 0 0,0 0 0,-1 0 0,1 0 0,-1 0 0,1 0 0,-1 0 0,0-1 0,1 1 0,-1 0 0,0 0 0,0 0 0,1-2 0,29-75-144,3 1 0,44-74-1,-50 100-787,-16 32-5894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07:4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24575,'-1'177'0,"3"198"0,21-92 0,-20-236 0,19 86 0,-13-88 0,-2 1 0,3 57 0,7 114 0,-10-119 0,-9 179 0,-26-38 0,7-78 0,19-152-273,1 0 0,-1 0 0,0 0 0,-6 15 0,-2-3-6553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2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24575,'24'1'0,"-1"1"0,0 1 0,1 1 0,-2 1 0,1 1 0,0 1 0,31 15 0,4 6 0,78 52 0,-38-36 0,-97-44 0,0 1 0,0-1 0,0 1 0,0-1 0,-1 1 0,1 0 0,0 0 0,0 0 0,0-1 0,-1 1 0,1 0 0,0 0 0,-1 0 0,1 0 0,-1 0 0,1 0 0,-1 0 0,0 0 0,1 0 0,-1 0 0,0 1 0,0-1 0,1 0 0,-1 2 0,-1 0 0,1 0 0,-1 0 0,1 0 0,-1 1 0,0-1 0,0 0 0,-1-1 0,1 1 0,-2 3 0,-6 8 0,-1-1 0,-19 21 0,24-28 0,-198 198-1365,171-170-5461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07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24575,'25'23'0,"40"28"0,-36-29 0,35 33 0,59 78 0,-119-129 0,0 0 0,0 0 0,1 0 0,-1 0 0,1-1 0,0 1 0,8 3 0,-12-7 0,0 1 0,0-1 0,0 0 0,1 1 0,-1-1 0,0 0 0,0 0 0,0 0 0,1 0 0,-1 0 0,0 0 0,0 0 0,0-1 0,1 1 0,-1 0 0,0-1 0,0 1 0,0-1 0,0 1 0,0-1 0,0 1 0,0-1 0,0 0 0,0 0 0,0 1 0,0-1 0,0 0 0,-1 0 0,1 0 0,0 0 0,0 0 0,-1 0 0,1 0 0,-1 0 0,1 0 0,-1 0 0,0-1 0,1 1 0,-1 0 0,0 0 0,0 0 0,1-2 0,29-75-144,3 1 0,44-74-1,-50 100-787,-16 32-5894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09:2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24575,'-1'177'0,"3"198"0,21-92 0,-20-236 0,19 86 0,-13-88 0,-2 1 0,3 57 0,7 114 0,-10-119 0,-9 179 0,-26-38 0,7-78 0,19-152-273,1 0 0,-1 0 0,0 0 0,-6 15 0,-2-3-6553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09:2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24575,'25'23'0,"40"28"0,-36-29 0,35 33 0,59 78 0,-119-129 0,0 0 0,0 0 0,1 0 0,-1 0 0,1-1 0,0 1 0,8 3 0,-12-7 0,0 1 0,0-1 0,0 0 0,1 1 0,-1-1 0,0 0 0,0 0 0,0 0 0,1 0 0,-1 0 0,0 0 0,0 0 0,0-1 0,1 1 0,-1 0 0,0-1 0,0 1 0,0-1 0,0 1 0,0-1 0,0 1 0,0-1 0,0 0 0,0 0 0,0 1 0,0-1 0,0 0 0,-1 0 0,1 0 0,0 0 0,0 0 0,-1 0 0,1 0 0,-1 0 0,1 0 0,-1 0 0,0-1 0,1 1 0,-1 0 0,0 0 0,0 0 0,1-2 0,29-75-144,3 1 0,44-74-1,-50 100-787,-16 32-5894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18:3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2 180 24575,'0'-15'0,"-1"1"0,1-1 0,1 1 0,0-1 0,1 1 0,6-25 0,-7 36 0,0 0 0,1-1 0,-1 1 0,1 1 0,0-1 0,0 0 0,0 0 0,0 1 0,0-1 0,0 1 0,1-1 0,-1 1 0,1 0 0,-1 0 0,1 0 0,0 0 0,0 1 0,0-1 0,0 1 0,0 0 0,0 0 0,1 0 0,-1 0 0,0 0 0,0 1 0,1-1 0,-1 1 0,1 0 0,-1 0 0,6 1 0,-4-1 0,-1 1 0,1 0 0,0 0 0,-1 0 0,1 0 0,0 0 0,-1 1 0,0 0 0,1 0 0,-1 0 0,0 1 0,0-1 0,0 1 0,-1 0 0,1 0 0,5 6 0,-4-2 0,0 0 0,0 0 0,-1 0 0,0 1 0,0-1 0,0 1 0,-1 0 0,3 14 0,0 10 0,-1 1 0,-1 0 0,-2 57 0,-2-83 0,0 49 0,-2 120 0,2-172 0,-1-1 0,1 1 0,-1-1 0,1 1 0,-1-1 0,0 1 0,-1-1 0,1 0 0,-1 0 0,1 1 0,-1-1 0,0 0 0,0 0 0,0-1 0,0 1 0,-1 0 0,1-1 0,-5 4 0,-2 0 0,1-1 0,-1-1 0,0 1 0,0-1 0,-11 2 0,10-2 0,86-14 0,-25 1 0,-23 5 0,-1-1 0,0-2 0,0 0 0,-1-2 0,42-19 0,-55 20-170,1 0-1,0 2 0,0 0 1,0 0-1,1 1 0,0 1 1,22-4-1,-15 6-6655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18:4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698 905 24575,'-6'7'0,"-1"-1"0,1 0 0,-1 0 0,0 0 0,0-1 0,-1 0 0,1 0 0,-1-1 0,0 0 0,-1 0 0,1-1 0,-15 4 0,-141 26 0,141-30 0,1-1 0,-1-1 0,0-2 0,0 0 0,-29-5 0,43 4 0,-1-1 0,1 0 0,0-1 0,0 0 0,1 0 0,-1-1 0,1 0 0,0-1 0,0 0 0,1 0 0,0 0 0,0-1 0,0 0 0,-6-9 0,-6-10 0,1-1 0,-25-54 0,36 65 0,2 0 0,0 0 0,1-1 0,0 0 0,-1-24 0,-1 0 0,1 7 0,1-1 0,2 1 0,1-1 0,1 0 0,2 1 0,2-1 0,1 1 0,16-57 0,-10 65 0,1 1 0,0 1 0,2 0 0,1 1 0,1 1 0,24-28 0,-33 44 0,-1 0 0,1 1 0,-1 0 0,1 0 0,1 1 0,-1 0 0,1 0 0,0 0 0,-1 1 0,1 0 0,1 1 0,-1 0 0,0 0 0,12 0 0,15-1 0,-1 2 0,45 5 0,-10-1 0,-47-2 0,0 2 0,0 0 0,0 1 0,-1 1 0,0 2 0,0 0 0,0 1 0,-1 1 0,0 0 0,34 24 0,-47-28 0,-1 2 0,1-1 0,-1 1 0,0 0 0,-1 0 0,1 0 0,-1 1 0,-1 0 0,0 0 0,0 0 0,4 13 0,3 13 0,10 59 0,-2-10 0,-12-51 0,-1-1 0,-1 1 0,-2 1 0,-1 38 0,1 5 0,5-27 0,-5-35 0,-1-1 0,0 1 0,0 0 0,-2 18 0,0-29 0,0-1 0,0 1 0,-1 0 0,1 0 0,-1-1 0,0 1 0,0 0 0,0-1 0,0 1 0,0-1 0,0 1 0,-1-1 0,1 0 0,-1 1 0,0-1 0,0 0 0,1 0 0,-2 0 0,1 0 0,0-1 0,0 1 0,0-1 0,-1 1 0,1-1 0,-1 0 0,-3 2 0,-18 4 41,1-1 0,-35 4 0,34-7-537,-1 2 0,-27 8 0,21-1-6330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1:5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1926 1 24575,'-2'45'0,"-3"0"0,-1 0 0,-3-1 0,-20 65 0,9-55 0,-33 64 0,16-38 0,6 9 0,24-63 0,-2 0 0,-12 27 0,-4 2 0,-25 87 0,33-87 0,-48 102 0,-16 36 0,41-91 0,-74 150 0,45-105 0,19-14 0,14-33 0,-18 40 0,22-53 0,-3-1 0,-52 89 0,-3 1 0,58-109 0,-54 87 0,-169 246 0,194-310 0,-15 25 0,-87 176 0,141-249 0,-30 82 0,11-24 0,-6-9-1365,31-67-5461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0:59:2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24575,'-1'177'0,"3"198"0,21-92 0,-20-236 0,19 86 0,-13-88 0,-2 1 0,3 57 0,7 114 0,-10-119 0,-9 179 0,-26-38 0,7-78 0,19-152-273,1 0 0,-1 0 0,0 0 0,-6 15 0,-2-3-6553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0:59:2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24575,'25'23'0,"40"28"0,-36-29 0,35 33 0,59 78 0,-119-129 0,0 0 0,0 0 0,1 0 0,-1 0 0,1-1 0,0 1 0,8 3 0,-12-7 0,0 1 0,0-1 0,0 0 0,1 1 0,-1-1 0,0 0 0,0 0 0,0 0 0,1 0 0,-1 0 0,0 0 0,0 0 0,0-1 0,1 1 0,-1 0 0,0-1 0,0 1 0,0-1 0,0 1 0,0-1 0,0 1 0,0-1 0,0 0 0,0 0 0,0 1 0,0-1 0,0 0 0,-1 0 0,1 0 0,0 0 0,0 0 0,-1 0 0,1 0 0,-1 0 0,1 0 0,-1 0 0,0-1 0,1 1 0,-1 0 0,0 0 0,0 0 0,1-2 0,29-75-144,3 1 0,44-74-1,-50 100-787,-16 32-5894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1:4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3919 1 24575,'-42'15'0,"0"2"0,-73 41 0,-68 61 0,143-92 0,5-7 0,-1-2 0,0-2 0,-1-1 0,-1-1 0,-58 11 0,16-3 0,4-2 0,-2-3 0,-129 11 0,-47-25 0,15 0 0,111 6 0,-145 7 0,141-14 0,-134 21 0,31 1 0,-16 2 0,195-17 0,0 3 0,-77 26 0,118-33 0,-230 88 0,199-72 0,2 2 0,0 1 0,-49 37 0,-150 121-1365,219-163-5461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1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24575,'17'0'0,"1"1"0,-1 1 0,1 0 0,-1 2 0,0 0 0,0 0 0,0 2 0,24 11 0,-4 3 0,0 2 0,44 35 0,-4 5 0,-52-40 0,2-1 0,0-1 0,52 28 0,125 44 0,326 98 0,-391-156 0,1-6 0,149 11 0,-112-17 0,-148-15 0,0 1 0,-1 1 0,0 2 0,0 0 0,50 31 0,-15-9 0,52 30 0,-3 4 0,178 143 0,-272-194 28,0 1 0,-1 1 0,19 25-1,13 14-1503,-32-40-5350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24575,'16'-8'0,"23"-11"0,20-11 0,17-8 0,3-6 0,-2 4 0,-8 1 0,-10 8 0,-16 8-8191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2:0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24575,'7'0'0,"0"1"0,0 1 0,-1-1 0,1 1 0,0 0 0,0 0 0,-1 1 0,1 0 0,-1 0 0,0 1 0,0 0 0,0 0 0,-1 0 0,1 0 0,8 10 0,7 10 0,0 0 0,21 34 0,-17-23 0,-16-22 0,-1 1 0,-1 0 0,0 0 0,-1 1 0,7 25 0,-7-21 0,0 0 0,19 35 0,-2-20 0,3-1 0,0-1 0,2-1 0,2-1 0,1-2 0,36 27 0,41 38 0,-35-27 0,114 77 0,93 39 0,-213-140 0,119 65 0,350 147 0,-418-208 0,245 60 0,131-23 0,-226-42 0,66 7 0,183 45 0,-389-66 0,-101-21 0,34 7 0,82 27 0,94 42 0,-91-22 0,-39-15 0,180 51 0,-64-31 0,-178-50 0,1-2 0,1-2 0,-1-2 0,79 5 0,-96-10 0,-1 1 0,0 2 0,43 15 0,-35-10 0,47 10 0,72 11 0,81 13 0,-173-35 0,0 2 0,76 28 0,-99-29 0,-1-2 0,70 8 0,-74-14 0,-1 2 0,0 1 0,36 13 0,-27-8 0,0-1 0,0-2 0,1-2 0,75 2 0,63 10 0,191 21 0,-170-23 0,35 24 0,-54-7 0,-41-20 0,210-7 0,100 8 0,-273 22 0,-120-21 0,68 7 0,164 7 0,289 37 0,-207-24 0,-9-1 0,338 75 0,58-7 0,-173-29 0,-201-24 0,181 30 0,-6 36 0,-262-56 0,-45-11 0,-87-14 0,190 21 0,-288-54-1365,-16-2-5461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7:0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24575,'-2'160'0,"5"173"0,-1-319 0,0-1 0,1 0 0,1 0 0,0 0 0,1-1 0,0 1 0,1-1 0,10 15 0,68 94 0,-47-72 0,-17-20 0,2-1 0,29 29 0,-43-49 0,0 0 0,1-1 0,0 0 0,1-1 0,-1 0 0,1-1 0,0 1 0,1-2 0,-1 0 0,20 5 0,73 12 0,108 9 0,-138-23 0,194 11 0,610-19 0,-856 1 0,-1-1 0,1-1 0,-1 0 0,0-2 0,1 0 0,-2-2 0,1 0 0,-1-1 0,0-1 0,0 0 0,-1-2 0,21-13 0,53-31 0,-75 46 0,1-1 0,-1 0 0,-1-2 0,0 0 0,-1-1 0,0 0 0,0-1 0,21-26 0,0-9 0,-16 24 0,-1-1 0,-1 0 0,-2-2 0,0 0 0,12-30 0,-18 24 0,8-46 0,3-11 0,-9 49-273,-2 0 0,-2-1 0,-1 0 0,1-74 0,-9 93-6553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7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24575,'0'9'0,"0"7"0,0 5 0,-4 0 0,-2 4 0,0 2 0,-3-3 0,0-1 0,-3-5 0,1 3 0,-2-1 0,0-1 0,-1 6 0,-2 7 0,-4 3 0,2-5-8191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7:0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24575,'0'-1'0,"0"1"0,0-1 0,0 0 0,0 0 0,1 1 0,-1-1 0,0 0 0,0 1 0,1-1 0,-1 0 0,0 1 0,1-1 0,-1 0 0,0 1 0,1-1 0,-1 1 0,1-1 0,-1 1 0,1-1 0,0 1 0,-1-1 0,1 1 0,-1-1 0,1 1 0,0 0 0,-1-1 0,1 1 0,0 0 0,0 0 0,-1-1 0,1 1 0,0 0 0,-1 0 0,1 0 0,0 0 0,0 0 0,-1 0 0,1 0 0,0 0 0,0 0 0,-1 0 0,1 1 0,0-1 0,-1 0 0,1 0 0,0 1 0,0-1 0,-1 1 0,2 0 0,2 0 0,0 1 0,-1-1 0,1 1 0,0 0 0,-1 0 0,1 1 0,5 4 0,11 20 0,0 1 0,-2 0 0,25 53 0,-24-43 0,41 60 0,-29-54-1365,-17-27-5461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7:45.3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1565 3 24575,'-1'0'0,"-1"-1"0,0 1 0,0-1 0,1 1 0,-1 0 0,0 0 0,0-1 0,0 1 0,1 1 0,-1-1 0,0 0 0,0 0 0,1 1 0,-1-1 0,0 1 0,0-1 0,1 1 0,-1 0 0,-2 1 0,-29 21 0,-18 24 0,2 3 0,2 2 0,-44 62 0,20-23 0,-306 427 0,260-344 0,-177 201 0,248-322 0,2 2 0,3 2 0,3 2 0,-37 75 0,-67 190-1365,131-292-5461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7:46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24575,'32'67'0,"4"-1"0,2-2 0,89 114 0,-85-123 0,439 539 0,-208-269 0,-186-222 0,-31-39 0,60 90 0,238 318-1365,-313-421-5461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57:59.3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623 415 24575,'-8'-1'0,"0"0"0,0-1 0,1 0 0,-1 0 0,-9-5 0,-12-3 0,-21-7 0,1-3 0,0-3 0,2-1 0,-46-31 0,-23-12 0,111 64 0,0 0 0,-1-1 0,1 1 0,0-1 0,1 0 0,-1-1 0,1 1 0,-8-11 0,11 14 0,1 0 0,-1-1 0,0 1 0,1 0 0,-1 0 0,1-1 0,-1 1 0,1 0 0,-1-1 0,1 1 0,0 0 0,0-1 0,0 1 0,0-1 0,0 1 0,0 0 0,0-1 0,0 1 0,1-1 0,-1 1 0,0 0 0,1-1 0,-1 1 0,1 0 0,-1 0 0,1-1 0,0 1 0,0 0 0,-1 0 0,1 0 0,0 0 0,0 0 0,0 0 0,0 0 0,0 0 0,1 0 0,-1 1 0,0-1 0,0 0 0,0 1 0,1-1 0,-1 1 0,0-1 0,1 1 0,-1-1 0,2 1 0,1-1 0,0 0 0,-1 0 0,1 1 0,0-1 0,0 1 0,-1 0 0,1 0 0,0 0 0,0 1 0,-1-1 0,6 2 0,-8-1 0,0-1 0,1 0 0,-1 0 0,0 1 0,0-1 0,1 1 0,-1-1 0,0 1 0,0 0 0,0-1 0,0 1 0,0 0 0,0 0 0,0 0 0,0 0 0,0 0 0,-1-1 0,1 2 0,0-1 0,0 0 0,-1 0 0,1 0 0,-1 0 0,1 0 0,-1 1 0,1-1 0,-1 0 0,0 0 0,0 0 0,0 1 0,1-1 0,-1 0 0,0 1 0,0-1 0,-1 0 0,1 0 0,0 2 0,-2-1 0,1 0 0,0 1 0,-1-1 0,0 0 0,1 0 0,-1 0 0,0-1 0,0 1 0,0 0 0,0-1 0,0 1 0,-1-1 0,1 0 0,0 1 0,-1-1 0,1 0 0,-1-1 0,1 1 0,-1 0 0,1-1 0,-1 1 0,0-1 0,-3 0 0,-3 1 0,0 0 0,0 0 0,0-1 0,0-1 0,-14-1 0,20 1 0,0 0 0,0 0 0,0-1 0,0 1 0,0-1 0,0 0 0,0 1 0,1-1 0,-1 0 0,0-1 0,1 1 0,0 0 0,0-1 0,-1 1 0,1-1 0,1 0 0,-1 1 0,0-1 0,1 0 0,-1 0 0,1 0 0,0-1 0,0 1 0,0 0 0,1 0 0,-1-1 0,1 1 0,0 0 0,0-4 0,-1 4 0,1 0 0,0 0 0,1 0 0,-1-1 0,1 1 0,-1 0 0,1 0 0,0 0 0,0 0 0,0 0 0,1 0 0,-1 1 0,1-1 0,-1 0 0,1 1 0,0-1 0,0 1 0,0-1 0,0 1 0,1 0 0,-1 0 0,0 0 0,1 0 0,0 0 0,-1 1 0,1-1 0,0 1 0,0 0 0,0-1 0,4 0 0,0 1-72,-1 0 1,1 1-1,0-1 0,-1 1 0,1 0 0,0 1 0,-1 0 0,1 0 1,-1 0-1,1 1 0,-1 0 0,1 0 0,-1 0 0,0 1 0,0 0 1,0 0-1,-1 1 0,7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58:20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24575,'1'16'0,"1"-1"0,0 1 0,6 17 0,4 39 0,-10-18 0,-3-35 0,1-1 0,1 1 0,1-1 0,1 0 0,1 0 0,10 32 0,-7-29 0,-1 0 0,-1 1 0,4 35 0,-7-40 0,0 0 0,2 0 0,-1-1 0,2 1 0,0-1 0,1 0 0,10 19 0,-13-30-93,0-2 13,-1 0 1,0 1-1,0-1 1,0 1-1,-1-1 1,1 1-1,-1-1 1,0 1-1,0 0 1,0 0-1,0 0 1,-1 0-1,1 0 1,-1-1-1,0 6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58:13.0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24575,'7'7'0,"1"0"0,1-1 0,16 10 0,24 19 0,-41-25 0,-1-1 0,0 1 0,0 0 0,-1 1 0,0 0 0,-1 0 0,0 0 0,5 20 0,14 31 0,-22-60 0,0 1 0,1 0 0,-1 0 0,0-1 0,1 1 0,-1-1 0,1 0 0,0 0 0,0 0 0,0 0 0,0 0 0,0-1 0,0 1 0,1-1 0,-1 0 0,0 0 0,1 0 0,-1-1 0,1 1 0,-1-1 0,1 1 0,-1-1 0,1 0 0,3-1 0,15 0 0,0-2 0,37-8 0,-34 6 0,8-3 0,1-1 0,-2-2 0,34-17 0,-28 12 0,62-18 0,-96 34 0,0-1 0,0 0 0,-1 0 0,1-1 0,0 1 0,-1-1 0,0 1 0,1-1 0,-1 0 0,0-1 0,0 1 0,0 0 0,0-1 0,0 0 0,-1 0 0,1 1 0,-1-2 0,0 1 0,1 0 0,-2 0 0,1-1 0,0 1 0,-1-1 0,1 1 0,-1-1 0,1-5 0,-1-1 0,-1 0 0,0 0 0,0 0 0,-1 0 0,0 1 0,-1-1 0,0 0 0,0 0 0,-6-11 0,-1-10-195,1 0 0,1 0 0,2-1 0,1 0 0,2 0 0,2-39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58:13.4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24575,'0'4'0,"0"6"0,0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2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24575,'-1'1'0,"1"-1"0,-1 0 0,0 0 0,0 1 0,1-1 0,-1 1 0,0-1 0,1 1 0,-1-1 0,0 1 0,1-1 0,-1 1 0,1 0 0,-1-1 0,1 1 0,-1 0 0,1-1 0,-1 1 0,1 0 0,0 0 0,-1-1 0,1 1 0,0 0 0,0 0 0,0 0 0,-1-1 0,1 1 0,0 0 0,0 1 0,-1 27 0,8 36 0,3-1 0,2 0 0,24 72 0,7 34 0,-5-45 0,-7-29 0,-8-30-1365,-11-39-5461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58:26.5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58:28.0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58:35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0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0 24575,'-31'15'0,"1"1"0,0 1 0,1 1 0,-40 34 0,10 2 0,-92 113 0,56-38 0,-23 29 0,54-91 0,38-42 0,1 2 0,2 1 0,-39 58 0,39-45-107,-61 119-1151,70-130-5568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0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24575,'-1'87'0,"2"100"0,-1-183 0,0 0 0,1 1 0,-1-1 0,1 0 0,0 0 0,0 0 0,0 0 0,0 0 0,1-1 0,-1 1 0,1 0 0,0 0 0,0-1 0,1 1 0,-1-1 0,1 0 0,5 6 0,-4-6 0,1-1 0,0 1 0,0-1 0,0 0 0,0 0 0,0-1 0,0 1 0,0-1 0,0 0 0,0-1 0,1 1 0,-1-1 0,8 0 0,405-9-1365,-389 10-5461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3:22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1565 3 24575,'-1'0'0,"-1"-1"0,0 1 0,0-1 0,1 1 0,-1 0 0,0 0 0,0-1 0,0 1 0,1 1 0,-1-1 0,0 0 0,0 0 0,1 1 0,-1-1 0,0 1 0,0-1 0,1 1 0,-1 0 0,-2 1 0,-29 21 0,-18 24 0,2 3 0,2 2 0,-44 62 0,20-23 0,-306 427 0,260-344 0,-177 201 0,248-322 0,2 2 0,3 2 0,3 2 0,-37 75 0,-67 190-1365,131-292-5461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3:22.0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24575,'32'67'0,"4"-1"0,2-2 0,89 114 0,-85-123 0,439 539 0,-208-269 0,-186-222 0,-31-39 0,60 90 0,238 318-1365,-313-421-5461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3:4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24575,'-2'160'0,"5"173"0,-1-319 0,0-1 0,1 0 0,1 0 0,0 0 0,1-1 0,0 1 0,1-1 0,10 15 0,68 94 0,-47-72 0,-17-20 0,2-1 0,29 29 0,-43-49 0,0 0 0,1-1 0,0 0 0,1-1 0,-1 0 0,1-1 0,0 1 0,1-2 0,-1 0 0,20 5 0,73 12 0,108 9 0,-138-23 0,194 11 0,610-19 0,-856 1 0,-1-1 0,1-1 0,-1 0 0,0-2 0,1 0 0,-2-2 0,1 0 0,-1-1 0,0-1 0,0 0 0,-1-2 0,21-13 0,53-31 0,-75 46 0,1-1 0,-1 0 0,-1-2 0,0 0 0,-1-1 0,0 0 0,0-1 0,21-26 0,0-9 0,-16 24 0,-1-1 0,-1 0 0,-2-2 0,0 0 0,12-30 0,-18 24 0,8-46 0,3-11 0,-9 49-273,-2 0 0,-2-1 0,-1 0 0,1-74 0,-9 93-6553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3:4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24575,'0'9'0,"0"7"0,0 5 0,-4 0 0,-2 4 0,0 2 0,-3-3 0,0-1 0,-3-5 0,1 3 0,-2-1 0,0-1 0,-1 6 0,-2 7 0,-4 3 0,2-5-8191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2:03:4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24575,'0'-1'0,"0"1"0,0-1 0,0 0 0,0 0 0,1 1 0,-1-1 0,0 0 0,0 1 0,1-1 0,-1 0 0,0 1 0,1-1 0,-1 0 0,0 1 0,1-1 0,-1 1 0,1-1 0,-1 1 0,1-1 0,0 1 0,-1-1 0,1 1 0,-1-1 0,1 1 0,0 0 0,-1-1 0,1 1 0,0 0 0,0 0 0,-1-1 0,1 1 0,0 0 0,-1 0 0,1 0 0,0 0 0,0 0 0,-1 0 0,1 0 0,0 0 0,0 0 0,-1 0 0,1 1 0,0-1 0,-1 0 0,1 0 0,0 1 0,0-1 0,-1 1 0,2 0 0,2 0 0,0 1 0,-1-1 0,1 1 0,0 0 0,-1 0 0,1 1 0,5 4 0,11 20 0,0 1 0,-2 0 0,25 53 0,-24-43 0,41 60 0,-29-54-1365,-17-27-5461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2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24575,'-4'0'0,"-1"9"0,0 10 0,1 10 0,1 5 0,1 1 0,1 2 0,1-1 0,0 2 0,0-2 0,0 2 0,0-2 0,0-3 0,1-3 0,-1-2 0,0-7-8191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2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2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24575,'13'172'0,"-3"-79"0,-12-137 0,3-64 0,0 93 0,1-1 0,0 0 0,1 1 0,0 0 0,1 0 0,1 0 0,1 0 0,14-27 0,-19 39 0,0 1 0,0 0 0,1 0 0,-1 0 0,1-1 0,-1 1 0,1 1 0,0-1 0,0 0 0,0 0 0,0 1 0,0-1 0,0 1 0,0 0 0,1-1 0,-1 1 0,0 0 0,1 0 0,-1 1 0,1-1 0,-1 0 0,1 1 0,-1 0 0,4-1 0,-3 2 0,0 0 0,0 1 0,0-1 0,0 1 0,-1-1 0,1 1 0,0 0 0,-1 0 0,1 0 0,-1 0 0,0 0 0,1 1 0,-1-1 0,0 1 0,-1 0 0,1-1 0,0 1 0,1 4 0,11 22 0,-2 0 0,-1 0 0,9 37 0,-6-19 0,19-119 0,-28 57 0,0 0 0,1 0 0,1 1 0,14-23 0,-20 34 0,1 1 0,0-1 0,0 0 0,0 1 0,0-1 0,1 1 0,-1 0 0,1 0 0,-1 0 0,1 0 0,0 0 0,0 0 0,0 1 0,0-1 0,0 1 0,0 0 0,0 0 0,0 0 0,1 0 0,-1 1 0,0-1 0,1 1 0,-1 0 0,0 0 0,0 0 0,1 0 0,-1 1 0,0-1 0,4 2 0,-3 0 0,-1-1 0,0 1 0,0 0 0,0-1 0,-1 2 0,1-1 0,0 0 0,-1 0 0,1 1 0,-1 0 0,0-1 0,0 1 0,0 0 0,0 0 0,2 6 0,21 55 0,-17-39 0,-1-1-195,0 0 0,-2 0 0,-1 1 0,0-1 0,-2 1 0,-2 37 0,0-40-6631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6:2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24 323 24575,'17'-1'0,"-1"0"0,0 0 0,0-2 0,1 0 0,-2-1 0,1 0 0,0-2 0,-1 0 0,0 0 0,0-1 0,-1-1 0,0-1 0,0 0 0,16-14 0,-27 19 0,1-1 0,-1 0 0,-1 0 0,1 0 0,-1 0 0,0 0 0,0 0 0,0-1 0,-1 1 0,0-1 0,0 1 0,0-1 0,0 0 0,-1-5 0,0-12 0,-6-44 0,6 64 0,-1 0 0,1 0 0,-1 1 0,0-1 0,0 0 0,0 1 0,0-1 0,0 1 0,-1-1 0,1 1 0,-1 0 0,1-1 0,-1 1 0,0 0 0,0 0 0,0 0 0,0 1 0,0-1 0,-1 0 0,1 1 0,0-1 0,-1 1 0,0 0 0,1 0 0,-1 0 0,1 0 0,-1 0 0,0 1 0,0-1 0,1 1 0,-1-1 0,0 1 0,0 0 0,0 0 0,1 1 0,-1-1 0,-3 1 0,-2 0 0,0 0 0,0 1 0,0 0 0,0 0 0,0 1 0,1 0 0,-1 0 0,1 1 0,0 0 0,0 0 0,-11 9 0,10-4 0,0 0 0,1 0 0,0 0 0,1 1 0,-1 0 0,2 0 0,0 1 0,-8 21 0,1 9 0,-9 46 0,17-68 0,1-3 0,1-1 0,1 1 0,0 0 0,0 0 0,2 0 0,0-1 0,1 1 0,0 0 0,6 17 0,-4-21 0,-1-1 0,2 0 0,0 0 0,0-1 0,1 1 0,0-1 0,1-1 0,0 1 0,0-1 0,1 0 0,0-1 0,1 1 0,9 6 0,-13-12 0,0 0 0,0-1 0,0 1 0,0-1 0,1 0 0,-1 0 0,1-1 0,-1 1 0,1-1 0,9 0 0,62-2 0,-43-1 0,-26 1 8,1 0-1,-1-1 1,0 0-1,1 0 1,-1-1-1,0 0 1,-1 0-1,1-1 1,-1 0-1,1 0 1,-1-1-1,0 0 1,-1 0-1,1-1 1,10-11-1,-2-1-304,-1 1 0,0-2 0,-1 1 0,17-37 0,-19 33-6529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7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24575,'0'683'-1365,"0"-661"-5461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2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1 849 24575,'3'-5'0,"0"0"0,1 0 0,-1 0 0,1 1 0,1-1 0,-1 1 0,1 0 0,-1 0 0,1 0 0,0 1 0,0 0 0,10-5 0,8-2 0,44-14 0,-42 16 0,614-168 0,-469 144 0,322-19 0,-32 45 0,244-15 0,128-81 0,500-18 0,-1035 102 0,507-67 0,-521 45 0,2 12 0,339 9 0,47-5 0,-85 0 0,1076 22 0,-787 5 0,968-3 0,-1721 6 0,-1 6 0,223 52 0,-190-32 0,297 49 0,-316-58 0,40 9 0,-86-8 0,105 43 0,27 2 0,-26-9 0,25 37 0,-161-64-35,-1 2 0,52 43-1,-41-28-1223,-46-34-5567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7:38:4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 24575,'1'13'0,"0"1"0,1 0 0,1 0 0,0-1 0,1 1 0,0-1 0,1 0 0,9 18 0,3 0 0,1-1 0,25 32 0,226 279 0,-243-310 0,184 207 0,-99-131 0,-110-106 0,1 0 0,-1 1 0,0-1 0,0 1 0,0-1 0,0 1 0,0 0 0,0-1 0,0 1 0,0 0 0,0 3 0,0-4 0,-1 0 0,0-1 0,0 1 0,0 0 0,0 0 0,-1-1 0,1 1 0,0 0 0,0 0 0,0-1 0,-1 1 0,1 0 0,0 0 0,-1-1 0,1 1 0,0 0 0,-1-1 0,1 1 0,-1-1 0,0 2 0,-3 1 0,0-1 0,0 1 0,0-1 0,-1 0 0,1 0 0,-1 0 0,-6 1 0,5-1 0,-48 14 0,-100 17 0,-58-8 0,-382-12 63,372-15-1491,192 2-5398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1:0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 24575,'-48'-1'0,"30"0"0,0 0 0,0 1 0,0 1 0,0 1 0,-17 4 0,33-6 0,0 1 0,1-1 0,-1 1 0,0 0 0,1-1 0,-1 1 0,1 0 0,-1 0 0,1 0 0,0 1 0,-1-1 0,1 0 0,0 0 0,0 1 0,0-1 0,0 1 0,0-1 0,0 1 0,0-1 0,1 1 0,-2 2 0,1 0 0,0 0 0,0 0 0,1 1 0,0-1 0,-1 0 0,2 1 0,-1-1 0,1 7 0,3 8 0,1 0 0,1-1 0,8 20 0,-10-31 0,3 13 0,2 0 0,0-1 0,2-1 0,0 1 0,0-2 0,28 32 0,-34-44 0,-1 0 0,2-1 0,-1 1 0,0-1 0,1 0 0,0 0 0,0-1 0,0 0 0,0 0 0,0 0 0,1-1 0,-1 1 0,1-2 0,0 1 0,0-1 0,-1 0 0,1 0 0,0-1 0,0 0 0,0 0 0,0-1 0,0 0 0,-1 0 0,1 0 0,8-4 0,5-4-1365,-4-3-5461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3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24575,'12'163'0,"2"33"0,-14-187 0,0 0 0,0 0 0,-1 1 0,0-1 0,-1 0 0,0 0 0,-3 10 0,3-16 0,1 0 0,-1 0 0,0-1 0,0 1 0,0 0 0,-1-1 0,1 1 0,-1-1 0,1 0 0,-1 0 0,0 0 0,1 0 0,-1 0 0,0 0 0,-1-1 0,1 0 0,0 1 0,0-1 0,0 0 0,-1-1 0,1 1 0,-7 0 0,-44 3 0,1-2 0,-74-6 0,5-1 0,89 5-1365,4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3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24575,'0'4'0,"4"14"0,6 4 0,0 10 0,0 8 0,-3 2 0,-2-3 0,-2 1 0,-2 1 0,0 2 0,3-2 0,1-4 0,0-4 0,-2-3 0,4 1 0,0-5-8191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4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24575,'0'-4'0,"8"-2"0,7 1 0,10 1 0,3-3 0,7 0 0,0 0 0,3 3 0,-4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4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24575,'-2'100'0,"4"109"0,-1-197 0,1-1 0,0 1 0,0-1 0,7 17 0,-8-25 0,-1 0 0,1 0 0,0-1 0,1 1 0,-1 0 0,0-1 0,1 1 0,-1-1 0,1 0 0,0 1 0,0-1 0,0 0 0,0 0 0,0 0 0,1-1 0,-1 1 0,0 0 0,1-1 0,-1 1 0,1-1 0,0 0 0,-1 0 0,4 1 0,-4-2 0,0-1 0,-1 1 0,1 0 0,-1-1 0,1 1 0,-1-1 0,1 0 0,-1 1 0,1-1 0,-1 0 0,1 0 0,-1 0 0,0 0 0,0 0 0,0 0 0,1 0 0,-1-1 0,0 1 0,1-3 0,21-33 0,-14 22 0,-5 9 0,1 0 0,0 1 0,0 0 0,1 0 0,0 0 0,-1 0 0,1 1 0,1 0 0,-1 0 0,1 1 0,0 0 0,-1 0 0,14-4 0,-8 4 0,0 1 0,-1-1 0,1 2 0,0 0 0,0 0 0,0 1 0,23 2 0,-30-1 0,0 1 0,0-1 0,-1 0 0,1 1 0,-1 0 0,1 0 0,-1 1 0,0-1 0,1 1 0,-1 0 0,-1 0 0,1 0 0,0 1 0,-1-1 0,1 1 0,-1 0 0,0 0 0,-1 0 0,1 0 0,-1 0 0,1 1 0,-1-1 0,-1 1 0,1-1 0,-1 1 0,1 0 0,0 7 0,1 14 0,0-1 0,-1 1 0,-2 0 0,-3 28 0,2-15 0,0-33 0,2 0 0,-1 1 0,-1 0 0,1 0 0,-1 0 0,0-1 0,-5 14 0,5-18 0,0 0 0,-1 0 0,1 0 0,-1 0 0,1 0 0,-1 0 0,0-1 0,0 1 0,0-1 0,0 1 0,0-1 0,0 1 0,0-1 0,0 0 0,-1 0 0,1 0 0,0 0 0,-1-1 0,1 1 0,-1-1 0,1 1 0,-5-1 0,-9 2 20,-1-1 0,0 0 0,0-2 0,0 0 0,-32-6 0,40 5-134,0 0 0,0-1-1,0 0 1,0-1 0,1 1 0,-1-2-1,1 1 1,0-1 0,0 0 0,1-1-1,-1 0 1,-7-7 0,1-6-6712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4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24575,'3'1'0,"0"0"0,0 0 0,1 0 0,-2 0 0,1 0 0,0 0 0,0 1 0,0-1 0,-1 1 0,1 0 0,0 0 0,-1 0 0,0 0 0,1 0 0,-1 1 0,0-1 0,0 1 0,-1-1 0,1 1 0,0 0 0,1 5 0,7 10 0,-2 2 0,8 22 0,-10-26 0,8 27 0,-8-24 0,0-1 0,1 0 0,1 0 0,16 26 0,-21-39 0,1 0 0,0-1 0,0 1 0,0-1 0,1 0 0,-1 0 0,1 0 0,0-1 0,0 1 0,0-1 0,0-1 0,1 1 0,-1-1 0,1 1 0,0-2 0,0 1 0,0-1 0,-1 0 0,9 1 0,-10-1 0,1-1 0,-1 0 0,0 0 0,1 0 0,-1-1 0,0 1 0,0-1 0,1 0 0,-1 0 0,0-1 0,0 1 0,0-1 0,0 0 0,-1 0 0,1 0 0,0 0 0,3-3 0,-1-1 0,-1 0 0,0 0 0,0-1 0,0 1 0,-1-1 0,0 0 0,0 0 0,4-12 0,-1-2 0,-1 0 0,-1 0 0,-1 0 0,-1-1 0,1-32 0,-3 29 0,1 0 0,2 1 0,10-40 0,-13 62 0,-1-1 0,1 0 0,0 1 0,0-1 0,1 1 0,-1 0 0,0-1 0,1 1 0,0 0 0,-1 0 0,1 0 0,0 0 0,0 0 0,0 0 0,0 1 0,0-1 0,1 1 0,-1-1 0,0 1 0,1 0 0,-1 0 0,1 0 0,-1 0 0,1 0 0,0 0 0,-1 1 0,1 0 0,0-1 0,-1 1 0,1 0 0,0 0 0,4 1 0,-2 0 0,0 0 0,-1 0 0,1 1 0,0 0 0,-1 0 0,1 0 0,-1 0 0,1 1 0,-1 0 0,0 0 0,0 0 0,0 0 0,-1 0 0,1 1 0,-1 0 0,6 7 0,-3 0 1,0 0-1,-1 0 1,0 0-1,-1 1 1,0-1-1,-1 1 1,2 15-1,5 89 20,-3-19-1409,-3-68-5437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5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24 24575,'-13'0'0,"9"1"0,0-1 0,0 1 0,0-1 0,0-1 0,0 1 0,0 0 0,0-1 0,0 0 0,0 0 0,0 0 0,1 0 0,-1-1 0,-4-2 0,8 4 0,0 0 0,-1 0 0,1 0 0,0 0 0,0 0 0,0 0 0,0-1 0,0 1 0,0 0 0,0 0 0,0 0 0,0 0 0,0 0 0,0 0 0,0-1 0,-1 1 0,1 0 0,0 0 0,0 0 0,0 0 0,0 0 0,0-1 0,0 1 0,0 0 0,0 0 0,1 0 0,-1 0 0,0 0 0,0-1 0,0 1 0,0 0 0,0 0 0,0 0 0,0 0 0,0 0 0,0 0 0,0-1 0,0 1 0,0 0 0,1 0 0,-1 0 0,0 0 0,0 0 0,0 0 0,0 0 0,0 0 0,0 0 0,1-1 0,-1 1 0,0 0 0,0 0 0,0 0 0,0 0 0,1 0 0,13-4 0,15 1 0,-19 4 0,-1 0 0,1 1 0,-1 0 0,0 1 0,0 0 0,0 0 0,0 1 0,0 0 0,-1 1 0,0 0 0,0 0 0,0 1 0,0 0 0,-1 0 0,0 1 0,10 12 0,-11-13 0,-2 0 0,1 0 0,-1 0 0,0 1 0,0-1 0,-1 1 0,0 0 0,0 0 0,0 0 0,-1 0 0,0 0 0,-1 1 0,1-1 0,-1 1 0,-1-1 0,0 1 0,0-1 0,0 1 0,-1-1 0,0 1 0,-3 12 0,1-15 0,0 0 0,0 0 0,0 0 0,-1-1 0,0 1 0,0-1 0,0 0 0,0 0 0,0 0 0,-1-1 0,0 1 0,0-1 0,-6 3 0,-47 21 0,72-32 0,93-27 0,-100 30 0,0 0 0,1 1 0,-1 0 0,1 1 0,-1-1 0,1 1 0,-1 1 0,0 0 0,1 0 0,-1 0 0,1 1 0,6 2 0,-10-2 0,-1 1 0,1 0 0,-1-1 0,0 1 0,1 0 0,-1 1 0,-1-1 0,1 1 0,0-1 0,-1 1 0,0 0 0,0 0 0,0 0 0,0 0 0,0 0 0,-1 0 0,0 0 0,0 1 0,0-1 0,-1 0 0,1 8 0,0 11 0,-1 0 0,-4 41 0,3-54 0,0-5 0,0-1 0,0 1 0,0 0 0,0-1 0,-1 1 0,0-1 0,0 0 0,0 0 0,0 0 0,-1 0 0,0 0 0,1 0 0,-1 0 0,-1-1 0,1 1 0,0-1 0,-1 0 0,0 0 0,0-1 0,0 1 0,0-1 0,0 1 0,0-1 0,0-1 0,-1 1 0,1-1 0,-1 1 0,0-1 0,1 0 0,-9 0 0,-1 0 0,-1 0 0,1-1 0,-1 0 0,1-1 0,-1-1 0,1 0 0,0-1 0,-27-9 0,37 10 7,-1 0-1,1 0 1,0 0 0,0-1-1,0 1 1,0-1 0,0 0-1,1 0 1,-1-1-1,1 1 1,0-1 0,0 1-1,-3-6 1,-1-3-210,1 0 0,0 0 0,-4-17 0,5 15-443,-2-3-6180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24575,'1'1'0,"0"-1"0,0 1 0,0-1 0,0 1 0,0 0 0,0-1 0,0 1 0,-1 0 0,1 0 0,0 0 0,0-1 0,0 1 0,-1 0 0,1 0 0,-1 0 0,1 0 0,-1 0 0,1 1 0,-1-1 0,1 0 0,-1 0 0,0 0 0,0 0 0,1 0 0,-1 1 0,0 1 0,4 39 0,-4-35 0,4 170 0,2 22 0,-3-164 0,2-1 0,1-1 0,20 62 0,-20-79 0,0 0 0,0 0 0,2 0 0,0-1 0,0-1 0,2 1 0,11 13 0,-18-24 0,1-1 0,0 1 0,0-1 0,0 0 0,0 0 0,0 0 0,0-1 0,1 1 0,0-1 0,-1 0 0,1 0 0,0-1 0,0 0 0,0 1 0,0-2 0,0 1 0,0 0 0,0-1 0,0 0 0,0 0 0,0-1 0,0 0 0,1 1 0,-2-2 0,1 1 0,0 0 0,0-1 0,5-3 0,0 2 0,-1-1 0,1-1 0,-1 1 0,0-1 0,-1-1 0,1 0 0,-1 0 0,0-1 0,-1 0 0,0 0 0,0-1 0,0 0 0,-1 0 0,0 0 0,-1-1 0,1 0 0,-2 0 0,1 0 0,-2-1 0,1 1 0,-1-1 0,0 0 0,-1 0 0,0 0 0,-1 0 0,0-1 0,-1-10 0,-9-202 0,7 211 0,0 0 0,-1 1 0,0-1 0,-1 1 0,0 0 0,-1 0 0,0 1 0,-1-1 0,0 1 0,0 0 0,-1 1 0,0-1 0,-1 1 0,0 1 0,-15-13 0,10 11 0,1 1 0,-2 0 0,1 0 0,-1 1 0,-1 1 0,1 1 0,-1 0 0,0 0 0,0 2 0,-1 0 0,-16-2 0,9 2-1,0-1-1,-21-8 0,9 3-1358,5 1-5466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5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24575,'-1'82'0,"2"90"0,-1-168 0,0-1 0,1 0 0,-1 0 0,1 0 0,-1 0 0,1 0 0,0 0 0,0 0 0,0 0 0,0 0 0,1 0 0,-1 0 0,1-1 0,0 1 0,0-1 0,0 1 0,0-1 0,0 0 0,0 0 0,1 1 0,-1-2 0,1 1 0,-1 0 0,1 0 0,0-1 0,0 0 0,0 1 0,-1-1 0,1 0 0,0 0 0,4 0 0,8 1 0,0-1 0,0-1 0,0 0 0,0 0 0,21-5 0,10 1 0,-44 3 0,0 1 0,0 1 0,0-1 0,0 0 0,0 1 0,0-1 0,0 1 0,0-1 0,0 1 0,0 0 0,0 0 0,-1 0 0,1 0 0,0 0 0,-1 0 0,1 0 0,-1 0 0,1 1 0,-1-1 0,1 1 0,0 2 0,1 0 0,-1 0 0,1 0 0,-1 1 0,-1-1 0,1 1 0,-1-1 0,1 1 0,0 9 0,-1-5 0,0 1 0,-1-1 0,0 1 0,-1-1 0,0 0 0,0 1 0,-1-1 0,0 0 0,-4 10 0,4-16 0,0 0 0,0 0 0,0 1 0,-1-2 0,0 1 0,1 0 0,-1 0 0,0-1 0,0 0 0,-1 1 0,1-1 0,0-1 0,-1 1 0,1 0 0,-1-1 0,0 1 0,1-1 0,-1 0 0,0-1 0,0 1 0,-6 0 0,-12 0 0,0 0 0,-37-4 0,32 1 0,-38-5-1365,42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0:5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30 190 24575,'34'0'0,"-15"2"0,0-2 0,0-1 0,1 0 0,-1-1 0,30-8 0,-45 9 0,-1 0 0,1-1 0,0 0 0,0 1 0,-1-1 0,1-1 0,-1 1 0,0 0 0,1-1 0,-1 0 0,0 0 0,0 0 0,-1 0 0,1 0 0,-1 0 0,0-1 0,1 1 0,-2-1 0,1 0 0,0 1 0,-1-1 0,1 0 0,-1 0 0,0 0 0,-1 0 0,1 0 0,-1 0 0,1-1 0,-1 1 0,0 0 0,-2-8 0,2 9 0,0 0 0,0 1 0,0-1 0,0 0 0,-1 0 0,1 0 0,-1 1 0,0-1 0,0 0 0,0 0 0,0 1 0,-1-1 0,1 1 0,-1-1 0,1 1 0,-1 0 0,0 0 0,0 0 0,0 0 0,0 0 0,0 0 0,0 0 0,-1 0 0,1 1 0,-1-1 0,1 1 0,-1 0 0,1 0 0,-1 0 0,0 0 0,0 0 0,1 1 0,-1-1 0,0 1 0,0-1 0,0 1 0,0 0 0,1 0 0,-1 1 0,0-1 0,0 0 0,-5 3 0,-3-1 0,1 1 0,-1 0 0,1 1 0,0 1 0,0-1 0,0 1 0,1 1 0,0 0 0,0 0 0,-9 9 0,10-6 0,1-1 0,0 2 0,1-1 0,0 1 0,0 0 0,1 0 0,0 0 0,1 1 0,0 0 0,1 0 0,0 0 0,-1 15 0,2-20 0,1 0 0,1-1 0,-1 1 0,1 0 0,0-1 0,0 1 0,1 0 0,-1 0 0,1-1 0,1 1 0,-1-1 0,1 1 0,0-1 0,0 0 0,0 1 0,1-1 0,0 0 0,0-1 0,0 1 0,1 0 0,0-1 0,-1 0 0,1 0 0,1 0 0,-1 0 0,6 3 0,-2-4 3,-1 0 0,0 0 0,1-1 0,0 0 0,-1 0 0,1-1 0,0 0 0,13 0 0,71-5-107,-37 0-1184,-22 3-5538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7:38:5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3688 24575,'109'-108'0,"57"-52"0,247-160-899,25 23-486,230-118 547,13 18 175,-317 187 545,318-240-966,-571 372 1021,245-158 63,19 37 0,277-48 0,-579 221 0,694-201 0,538-27 0,-958 216 0,538 12 0,805 100-1609,-1361-53 1615,361 28-19,-9 31 95,-534-54 582,-2 6 0,-2 6 0,183 75-1,-246-77 360,91 56 0,68 59 204,-61-37-1443,547 316 49,-512-307 142,-39-16 557,198 157 0,-68-27-695,234 189-220,-480-374 512,55 66-1,-66-66 17,90 77-1,211 186-144,-281-251-1365,-40-42-5461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2:1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1 524 24575,'12'-11'0,"1"1"0,1 1 0,-1 0 0,2 1 0,-1 1 0,1 0 0,16-5 0,10-5 0,86-38 0,3 5 0,2 7 0,1 5 0,2 6 0,248-26 0,334-20 0,-118 36 0,4 41 0,10 0 0,-40-18 0,981 3 0,-245 32-1365,-1216-16-5461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2:1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24575,'42'-1'0,"72"3"0,-103-1 0,1 1 0,-1-1 0,0 2 0,0 0 0,0 0 0,0 1 0,14 7 0,-20-8 0,-1 0 0,1 0 0,-1 1 0,0 0 0,0 0 0,0 0 0,-1 1 0,1-1 0,-1 1 0,0 0 0,0-1 0,-1 2 0,1-1 0,-1 0 0,0 0 0,-1 1 0,1-1 0,-1 1 0,0-1 0,0 1 0,-1 10 0,0 11 0,-1 1 0,-1-1 0,-8 36 0,2-17 0,-21 134-1365,26-160-5461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5:3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24575,'-2'12'0,"1"0"0,-2 0 0,1-1 0,-2 1 0,1-1 0,-2 0 0,-7 16 0,-12 35 0,-35 108 130,15-51-1625,37-96-5331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5:3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393 951 24575,'-14'0'0,"0"0"0,1-1 0,0-1 0,-1 0 0,1-1 0,0 0 0,0-1 0,0-1 0,0 0 0,1 0 0,0-1 0,0-1 0,1 0 0,0-1 0,0 0 0,0-1 0,1 0 0,0 0 0,1-1 0,-9-12 0,4 4 0,0-2 0,1 0 0,1-1 0,0 0 0,2 0 0,1-1 0,0-1 0,2 0 0,0 0 0,-5-43 0,5 7 0,2 0 0,3 0 0,7-73 0,-3 123 0,-1 0 0,1 0 0,0 1 0,1-1 0,0 1 0,0 0 0,1 0 0,0 0 0,0 0 0,1 1 0,0-1 0,0 1 0,1 0 0,8-8 0,3 0 0,0 1 0,0 0 0,1 1 0,31-16 0,-40 24 0,1 1 0,0 1 0,0-1 0,0 2 0,0-1 0,0 1 0,0 1 0,14-1 0,91 6 0,-48-1 0,-33-3 0,-13 0 0,0 0 0,1 1 0,-1 1 0,25 6 0,-41-7 0,1 1 0,-1 0 0,0 0 0,0 0 0,1 1 0,-1-1 0,-1 1 0,1 1 0,0-1 0,-1 0 0,0 1 0,0 0 0,0 0 0,0 1 0,0-1 0,-1 1 0,0-1 0,0 1 0,0 0 0,2 8 0,7 19 0,-2 1 0,-1 1 0,-2 0 0,-2 0 0,2 35 0,-4 176 0,-5-132 0,2-94 0,0 0 0,-2-1 0,0 1 0,-1 0 0,-1-1 0,-1 1 0,-1-1 0,0 0 0,-1-1 0,-15 27 0,19-40 0,-1 0 0,0 0 0,1 0 0,-1 0 0,0-1 0,-1 0 0,1 0 0,-1 0 0,1 0 0,-1-1 0,0 0 0,-10 4 0,-3-2 0,-1 0 0,-26 3 0,-9 1 0,6 0-1365,25-6-5461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5:3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24575,'0'-8'0,"0"0"0,0 0 0,1 0 0,0 0 0,1 0 0,0 0 0,0 0 0,5-12 0,-5 16 0,1 1 0,-1-1 0,1 0 0,0 1 0,0-1 0,0 1 0,0 0 0,1 0 0,-1 0 0,1 1 0,0-1 0,0 1 0,0 0 0,0 0 0,0 0 0,8-2 0,9-1 0,-1 1 0,1 0 0,0 2 0,1 0 0,-1 2 0,0 0 0,0 1 0,0 1 0,27 7 0,-43-8 0,0 1 0,0 0 0,-1 1 0,1-1 0,-1 1 0,1 0 0,-1 0 0,0 1 0,0-1 0,0 1 0,-1 0 0,1 0 0,-1 0 0,0 0 0,0 1 0,-1-1 0,1 1 0,-1 0 0,0 0 0,0-1 0,0 1 0,-1 1 0,1 6 0,4 15 0,-2 1 0,-2-1 0,0 35 0,-1-34 0,-1-4 0,-2 166 0,2-187 0,-1-1 0,1 1 0,-1 0 0,0 0 0,0 0 0,0-1 0,0 1 0,0-1 0,-1 1 0,1-1 0,-1 1 0,0-1 0,0 0 0,1 0 0,-1 1 0,-1-1 0,1-1 0,0 1 0,0 0 0,-1-1 0,1 1 0,-1-1 0,0 1 0,-4 0 0,-6 3 0,0-2 0,-1 0 0,0 0 0,-14 0 0,-16 4 0,22-2 0,-24 6 0,-50 5 0,86-16 0,11-3 0,19-8 0,34-11 0,31-5 0,91-15 0,7-2 0,-156 38-1365,-1 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15:4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1003 24575,'-65'19'0,"-58"4"0,77-12 0,-1-3 0,-90 5 0,110-13 0,-2 1 0,-1-2 0,1-1 0,-49-9 0,69 9 0,0 0 0,0-1 0,1-1 0,-1 1 0,1-1 0,0-1 0,0 0 0,0 0 0,1 0 0,0-1 0,0 0 0,0 0 0,1-1 0,0 0 0,0 0 0,-6-10 0,-5-13 0,0-2 0,3 0 0,0-1 0,2 0 0,1-1 0,2 0 0,2-1 0,-4-37 0,1-43 0,6-130 0,5 196 0,-1 38 0,0 0 0,1-1 0,1 1 0,0 0 0,0 0 0,1 0 0,1 0 0,-1 1 0,2-1 0,0 1 0,11-18 0,-12 22 0,1 0 0,0 0 0,1 1 0,-1-1 0,1 1 0,0 0 0,0 1 0,1-1 0,-1 1 0,1 1 0,0-1 0,0 1 0,1 0 0,-1 1 0,0 0 0,1 0 0,-1 0 0,10 0 0,42 0 0,0 2 0,102 13 0,-101-7 0,161 27 0,-189-26 0,0 2 0,-1 1 0,0 1 0,53 28 0,-78-35 0,1 1 0,-1 0 0,0 0 0,0 1 0,0-1 0,-1 1 0,0 1 0,0-1 0,-1 1 0,8 13 0,0 7 0,15 45 0,-19-48 0,10 27 0,-2 2 0,-3 0 0,-2 1 0,-2 0 0,-3 0 0,0 89 0,-6-107 0,1-23 0,-1-1 0,0 1 0,-1 0 0,-4 17 0,4-26 0,0-1 0,0 1 0,0-1 0,-1 0 0,0 1 0,1-1 0,-1 0 0,0 0 0,-1 0 0,1 0 0,0-1 0,-1 1 0,0-1 0,1 1 0,-1-1 0,0 0 0,0 0 0,0 0 0,-7 2 0,-37 14 0,-1-2 0,-58 11 0,34-9 0,52-15-173,-1 0 0,1-1 0,0 0 0,-23-3-1,34 1-325,-11 0-6327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0:57:01.8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24575,'87'0'0,"495"15"0,165-3 0,-455-15 0,1471 3-1365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0:57:03.3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24575,'1'-1'0,"-1"1"0,0-1 0,0 0 0,1 0 0,-1 1 0,0-1 0,1 0 0,-1 0 0,1 1 0,-1-1 0,1 1 0,-1-1 0,1 0 0,-1 1 0,1-1 0,0 1 0,-1-1 0,1 1 0,0-1 0,0 1 0,-1 0 0,1-1 0,0 1 0,0 0 0,-1 0 0,1-1 0,0 1 0,1 0 0,28-3 0,-28 3 0,17 0 0,-1 2 0,1 0 0,0 1 0,-1 0 0,0 2 0,0 0 0,24 11 0,119 63 0,-101-43 0,94 75 0,-50-33 0,-88-67 0,17 14 0,1-2 0,1-1 0,71 32 0,-103-53 0,-1 0 0,1 0 0,-1 0 0,0 1 0,1-1 0,-1 1 0,0-1 0,0 1 0,0 0 0,0 0 0,0 0 0,-1 0 0,1 0 0,-1 1 0,1-1 0,-1 0 0,2 5 0,-1-2 0,0 1 0,-1 0 0,0-1 0,0 1 0,0 0 0,-1 0 0,0 11 0,-2 1 0,0-1 0,-2 0 0,0 0 0,-10 27 0,-11 11 0,-3-2 0,-2-1 0,-2-2 0,-66 81 0,-31 45 0,116-153 0,1 0 0,2 1 0,-12 35 0,-15 34 0,23-65-111,-6 9-140,2 1 0,1 1 1,2 0-1,-14 59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6T11:13:31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56,'9'-2,"0"1,-1-1,1 0,0-1,14-6,12-4,16 4,-1 2,1 2,0 3,83 5,-17 0,561-3,-657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4:1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24575,'-7'20'0,"0"-1"0,2 1 0,0 0 0,1 0 0,-2 31 0,2-18 0,-6 75 0,8 180 0,4-139 0,-2-146 0,-1 0 0,1 0 0,0 0 0,1 0 0,-1 0 0,0 0 0,1 0 0,0 0 0,0-1 0,-1 1 0,2 0 0,-1 0 0,0-1 0,0 1 0,1-1 0,0 1 0,-1-1 0,1 1 0,0-1 0,0 0 0,4 3 0,-2-3 0,1 0 0,0 0 0,0 0 0,0-1 0,0 1 0,1-1 0,-1 0 0,0-1 0,0 1 0,1-1 0,6-1 0,308-4-1365,-300 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7:38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 24575,'4'0'0,"0"1"0,0-1 0,0 1 0,0 0 0,0 0 0,0 1 0,0-1 0,0 1 0,-1 0 0,1 0 0,3 3 0,38 31 0,-27-20 0,32 28 0,-2 3 0,-3 1 0,-2 3 0,-1 1 0,-4 2 0,-1 2 0,46 96 0,-82-150 0,0 0 0,0 0 0,0 0 0,-1 0 0,1 0 0,-1 0 0,0 0 0,1 1 0,-1-1 0,0 0 0,0 0 0,0 0 0,0 0 0,-1 1 0,1-1 0,-1 0 0,1 0 0,-1 0 0,0 0 0,0 0 0,0 0 0,0 0 0,0 0 0,0-1 0,0 1 0,0 0 0,-1 0 0,1-1 0,-1 1 0,0-1 0,-3 3 0,-4 3 0,-1-1 0,0-1 0,0 1 0,-19 6 0,-45 14 0,-116 24 0,119-34 0,-121 38 0,139-41 0,-81 11 0,13-4 0,51-6-1365,-8 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4:1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24575,'7'0'0,"0"0"0,0 1 0,0-1 0,0 2 0,0-1 0,0 1 0,0 0 0,-1 0 0,1 1 0,-1 0 0,1 0 0,-1 0 0,0 1 0,0 0 0,0 0 0,-1 1 0,8 7 0,-7-5 0,-1 0 0,0 0 0,0 1 0,-1-1 0,0 1 0,0 0 0,-1 0 0,0 1 0,-1-1 0,1 1 0,-2-1 0,1 1 0,0 13 0,-7 435 0,1-412-1365,-1-8-5461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6T11:28:07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0,'88'4,"96"16,23 3,-42-12,118 4,-219-11,110 19,-15 0,-15 0,-11 0,-64-16,184 12,-103-7,2 0,-131-13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6T11:28:10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24,'366'-12,"23"0,1106 14,-769-3,-704 2,0 1,28 7,25 2,-54-10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28:5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24575,'0'9'0,"0"6"0,0 5 0,0 3 0,0 10 0,0 8 0,0 1 0,0 1 0,0-2 0,0 0 0,0-7-8191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28:5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24575,'20'2'0,"-1"0"0,1 2 0,-1 0 0,0 1 0,0 1 0,-1 1 0,0 0 0,19 12 0,45 16 0,-78-34 4,-1 0-1,1 0 1,0 0 0,-1 0-1,1-1 1,0 0-1,0 0 1,0 0-1,-1 0 1,1 0 0,0-1-1,0 0 1,-1 0-1,1 0 1,-1 0-1,1 0 1,-1-1-1,1 1 1,-1-1 0,0 0-1,1 0 1,-1 0-1,4-5 1,4-4-144,0 0 0,-1-1 0,0-1 1,11-18-1,-8 11-612,7-9-6074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29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24575,'-1'0'0,"0"1"0,0-1 0,1 0 0,-1 0 0,0 1 0,1-1 0,-1 0 0,0 1 0,1-1 0,-1 1 0,1-1 0,-1 1 0,0-1 0,1 1 0,-1-1 0,1 1 0,-1 0 0,1-1 0,0 1 0,-1 0 0,1-1 0,0 1 0,-1 0 0,1 0 0,0-1 0,0 1 0,0 1 0,-4 25 0,3-21 0,-7 414 0,11-241 0,-3-175 0,0-1 0,0 0 0,0 1 0,1-1 0,-1 0 0,1 0 0,0 1 0,0-1 0,0 0 0,0 0 0,0 0 0,1 0 0,0 0 0,-1 0 0,1-1 0,0 1 0,0-1 0,1 1 0,-1-1 0,0 0 0,1 1 0,0-1 0,-1 0 0,1-1 0,0 1 0,0-1 0,0 1 0,0-1 0,0 0 0,0 0 0,0 0 0,1 0 0,-1-1 0,0 1 0,5-1 0,13 1 0,0 0 0,0-2 0,0-1 0,33-6 0,-22 3 0,-17 3 0,642-59 0,-5 63-1365,-624-2-5461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29:0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24575,'10'1'0,"0"0"0,0 1 0,0 0 0,0 1 0,-1 0 0,1 0 0,-1 1 0,14 8 0,66 44 0,60 53 0,-145-106 0,-1 0 0,1 0 0,-1 1 0,1-1 0,-1 1 0,-1 0 0,1 0 0,0 0 0,-1 0 0,0 0 0,0 1 0,0-1 0,-1 1 0,1-1 0,-1 1 0,0 0 0,0-1 0,-1 1 0,1 0 0,-1 0 0,0 0 0,0-1 0,-1 1 0,0 0 0,0 0 0,-1 4 0,-4 12 0,-2-1 0,0 0 0,-1-1 0,-18 29 0,8-13 0,-43 75-1365,49-87-5461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24575,'4433'0'0,"-4002"-12"0,-30 0 0,-174 10 0,276-37 0,-32 3 0,4 37 0,-174 2 0,7406-3 0,-7081 13 0,6 0 0,-230-15 0,426 4 0,-515 8 0,153 3 0,3176-11 0,-1771-4 0,-955 14 0,-14 1 0,5219-14-1365,-6100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24575,'24'1'0,"-1"1"0,0 1 0,1 1 0,-2 1 0,1 1 0,0 1 0,31 15 0,4 6 0,78 52 0,-38-36 0,-97-44 0,0 1 0,0-1 0,0 1 0,0-1 0,-1 1 0,1 0 0,0 0 0,0 0 0,0-1 0,-1 1 0,1 0 0,0 0 0,-1 0 0,1 0 0,-1 0 0,1 0 0,-1 0 0,0 0 0,1 0 0,-1 0 0,0 1 0,0-1 0,1 0 0,-1 2 0,-1 0 0,1 0 0,-1 0 0,1 0 0,-1 1 0,0-1 0,0 0 0,-1-1 0,1 1 0,-2 3 0,-6 8 0,-1-1 0,-19 21 0,24-28 0,-198 198-1365,171-170-5461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24575,'16'-8'0,"23"-11"0,20-11 0,17-8 0,3-6 0,-2 4 0,-8 1 0,-10 8 0,-16 8-8191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7:39:00.0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236 0 24575,'2'368'0,"-4"406"0,-49-83 0,33-526 0,-64 485 0,36-412 0,40-197 0,1 0 0,2 1 0,5 68 0,0-39 0,-2-49 0,1 56 0,-3 0 0,-14 82 0,5-54-1365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24575,'-1'1'0,"1"-1"0,-1 0 0,0 0 0,0 1 0,1-1 0,-1 1 0,0-1 0,1 1 0,-1-1 0,0 1 0,1-1 0,-1 1 0,1 0 0,-1-1 0,1 1 0,-1 0 0,1-1 0,-1 1 0,1 0 0,0 0 0,-1-1 0,1 1 0,0 0 0,0 0 0,0 0 0,-1-1 0,1 1 0,0 0 0,0 1 0,-1 27 0,8 36 0,3-1 0,2 0 0,24 72 0,7 34 0,-5-45 0,-7-29 0,-8-30-1365,-11-39-5461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24575,'-4'0'0,"-1"9"0,0 10 0,1 10 0,1 5 0,1 1 0,1 2 0,1-1 0,0 2 0,0-2 0,0 2 0,0-2 0,0-3 0,1-3 0,-1-2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24575,'13'172'0,"-3"-79"0,-12-137 0,3-64 0,0 93 0,1-1 0,0 0 0,1 1 0,0 0 0,1 0 0,1 0 0,1 0 0,14-27 0,-19 39 0,0 1 0,0 0 0,1 0 0,-1 0 0,1-1 0,-1 1 0,1 1 0,0-1 0,0 0 0,0 0 0,0 1 0,0-1 0,0 1 0,0 0 0,1-1 0,-1 1 0,0 0 0,1 0 0,-1 1 0,1-1 0,-1 0 0,1 1 0,-1 0 0,4-1 0,-3 2 0,0 0 0,0 1 0,0-1 0,0 1 0,-1-1 0,1 1 0,0 0 0,-1 0 0,1 0 0,-1 0 0,0 0 0,1 1 0,-1-1 0,0 1 0,-1 0 0,1-1 0,0 1 0,1 4 0,11 22 0,-2 0 0,-1 0 0,9 37 0,-6-19 0,19-119 0,-28 57 0,0 0 0,1 0 0,1 1 0,14-23 0,-20 34 0,1 1 0,0-1 0,0 0 0,0 1 0,0-1 0,1 1 0,-1 0 0,1 0 0,-1 0 0,1 0 0,0 0 0,0 0 0,0 1 0,0-1 0,0 1 0,0 0 0,0 0 0,0 0 0,1 0 0,-1 1 0,0-1 0,1 1 0,-1 0 0,0 0 0,0 0 0,1 0 0,-1 1 0,0-1 0,4 2 0,-3 0 0,-1-1 0,0 1 0,0 0 0,0-1 0,-1 2 0,1-1 0,0 0 0,-1 0 0,1 1 0,-1 0 0,0-1 0,0 1 0,0 0 0,0 0 0,2 6 0,21 55 0,-17-39 0,-1-1-195,0 0 0,-2 0 0,-1 1 0,0-1 0,-2 1 0,-2 37 0,0-40-6631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24 323 24575,'17'-1'0,"-1"0"0,0 0 0,0-2 0,1 0 0,-2-1 0,1 0 0,0-2 0,-1 0 0,0 0 0,0-1 0,-1-1 0,0-1 0,0 0 0,16-14 0,-27 19 0,1-1 0,-1 0 0,-1 0 0,1 0 0,-1 0 0,0 0 0,0 0 0,0-1 0,-1 1 0,0-1 0,0 1 0,0-1 0,0 0 0,-1-5 0,0-12 0,-6-44 0,6 64 0,-1 0 0,1 0 0,-1 1 0,0-1 0,0 0 0,0 1 0,0-1 0,0 1 0,-1-1 0,1 1 0,-1 0 0,1-1 0,-1 1 0,0 0 0,0 0 0,0 0 0,0 1 0,0-1 0,-1 0 0,1 1 0,0-1 0,-1 1 0,0 0 0,1 0 0,-1 0 0,1 0 0,-1 0 0,0 1 0,0-1 0,1 1 0,-1-1 0,0 1 0,0 0 0,0 0 0,1 1 0,-1-1 0,-3 1 0,-2 0 0,0 0 0,0 1 0,0 0 0,0 0 0,0 1 0,1 0 0,-1 0 0,1 1 0,0 0 0,0 0 0,-11 9 0,10-4 0,0 0 0,1 0 0,0 0 0,1 1 0,-1 0 0,2 0 0,0 1 0,-8 21 0,1 9 0,-9 46 0,17-68 0,1-3 0,1-1 0,1 1 0,0 0 0,0 0 0,2 0 0,0-1 0,1 1 0,0 0 0,6 17 0,-4-21 0,-1-1 0,2 0 0,0 0 0,0-1 0,1 1 0,0-1 0,1-1 0,0 1 0,0-1 0,1 0 0,0-1 0,1 1 0,9 6 0,-13-12 0,0 0 0,0-1 0,0 1 0,0-1 0,1 0 0,-1 0 0,1-1 0,-1 1 0,1-1 0,9 0 0,62-2 0,-43-1 0,-26 1 8,1 0-1,-1-1 1,0 0-1,1 0 1,-1-1-1,0 0 1,-1 0-1,1-1 1,-1 0-1,1 0 1,-1-1-1,0 0 1,-1 0-1,1-1 1,10-11-1,-2-1-304,-1 1 0,0-2 0,-1 1 0,17-37 0,-19 33-6529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24575,'0'683'-1365,"0"-661"-5461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24575,'-2'12'0,"1"0"0,-2 0 0,1-1 0,-2 1 0,1-1 0,-2 0 0,-7 16 0,-12 35 0,-35 108 130,15-51-1625,37-96-5331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393 951 24575,'-14'0'0,"0"0"0,1-1 0,0-1 0,-1 0 0,1-1 0,0 0 0,0-1 0,0-1 0,0 0 0,1 0 0,0-1 0,0-1 0,1 0 0,0-1 0,0 0 0,0-1 0,1 0 0,0 0 0,1-1 0,-9-12 0,4 4 0,0-2 0,1 0 0,1-1 0,0 0 0,2 0 0,1-1 0,0-1 0,2 0 0,0 0 0,-5-43 0,5 7 0,2 0 0,3 0 0,7-73 0,-3 123 0,-1 0 0,1 0 0,0 1 0,1-1 0,0 1 0,0 0 0,1 0 0,0 0 0,0 0 0,1 1 0,0-1 0,0 1 0,1 0 0,8-8 0,3 0 0,0 1 0,0 0 0,1 1 0,31-16 0,-40 24 0,1 1 0,0 1 0,0-1 0,0 2 0,0-1 0,0 1 0,0 1 0,14-1 0,91 6 0,-48-1 0,-33-3 0,-13 0 0,0 0 0,1 1 0,-1 1 0,25 6 0,-41-7 0,1 1 0,-1 0 0,0 0 0,0 0 0,1 1 0,-1-1 0,-1 1 0,1 1 0,0-1 0,-1 0 0,0 1 0,0 0 0,0 0 0,0 1 0,0-1 0,-1 1 0,0-1 0,0 1 0,0 0 0,2 8 0,7 19 0,-2 1 0,-1 1 0,-2 0 0,-2 0 0,2 35 0,-4 176 0,-5-132 0,2-94 0,0 0 0,-2-1 0,0 1 0,-1 0 0,-1-1 0,-1 1 0,-1-1 0,0 0 0,-1-1 0,-15 27 0,19-40 0,-1 0 0,0 0 0,1 0 0,-1 0 0,0-1 0,-1 0 0,1 0 0,-1 0 0,1 0 0,-1-1 0,0 0 0,-10 4 0,-3-2 0,-1 0 0,-26 3 0,-9 1 0,6 0-1365,25-6-5461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24575,'0'-8'0,"0"0"0,0 0 0,1 0 0,0 0 0,1 0 0,0 0 0,0 0 0,5-12 0,-5 16 0,1 1 0,-1-1 0,1 0 0,0 1 0,0-1 0,0 1 0,0 0 0,1 0 0,-1 0 0,1 1 0,0-1 0,0 1 0,0 0 0,0 0 0,0 0 0,8-2 0,9-1 0,-1 1 0,1 0 0,0 2 0,1 0 0,-1 2 0,0 0 0,0 1 0,0 1 0,27 7 0,-43-8 0,0 1 0,0 0 0,-1 1 0,1-1 0,-1 1 0,1 0 0,-1 0 0,0 1 0,0-1 0,0 1 0,-1 0 0,1 0 0,-1 0 0,0 0 0,0 1 0,-1-1 0,1 1 0,-1 0 0,0 0 0,0-1 0,0 1 0,-1 1 0,1 6 0,4 15 0,-2 1 0,-2-1 0,0 35 0,-1-34 0,-1-4 0,-2 166 0,2-187 0,-1-1 0,1 1 0,-1 0 0,0 0 0,0 0 0,0-1 0,0 1 0,0-1 0,-1 1 0,1-1 0,-1 1 0,0-1 0,0 0 0,1 0 0,-1 1 0,-1-1 0,1-1 0,0 1 0,0 0 0,-1-1 0,1 1 0,-1-1 0,0 1 0,-4 0 0,-6 3 0,0-2 0,-1 0 0,0 0 0,-14 0 0,-16 4 0,22-2 0,-24 6 0,-50 5 0,86-16 0,11-3 0,19-8 0,34-11 0,31-5 0,91-15 0,7-2 0,-156 38-1365,-1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6:5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1003 24575,'-65'19'0,"-58"4"0,77-12 0,-1-3 0,-90 5 0,110-13 0,-2 1 0,-1-2 0,1-1 0,-49-9 0,69 9 0,0 0 0,0-1 0,1-1 0,-1 1 0,1-1 0,0-1 0,0 0 0,0 0 0,1 0 0,0-1 0,0 0 0,0 0 0,1-1 0,0 0 0,0 0 0,-6-10 0,-5-13 0,0-2 0,3 0 0,0-1 0,2 0 0,1-1 0,2 0 0,2-1 0,-4-37 0,1-43 0,6-130 0,5 196 0,-1 38 0,0 0 0,1-1 0,1 1 0,0 0 0,0 0 0,1 0 0,1 0 0,-1 1 0,2-1 0,0 1 0,11-18 0,-12 22 0,1 0 0,0 0 0,1 1 0,-1-1 0,1 1 0,0 0 0,0 1 0,1-1 0,-1 1 0,1 1 0,0-1 0,0 1 0,1 0 0,-1 1 0,0 0 0,1 0 0,-1 0 0,10 0 0,42 0 0,0 2 0,102 13 0,-101-7 0,161 27 0,-189-26 0,0 2 0,-1 1 0,0 1 0,53 28 0,-78-35 0,1 1 0,-1 0 0,0 0 0,0 1 0,0-1 0,-1 1 0,0 1 0,0-1 0,-1 1 0,8 13 0,0 7 0,15 45 0,-19-48 0,10 27 0,-2 2 0,-3 0 0,-2 1 0,-2 0 0,-3 0 0,0 89 0,-6-107 0,1-23 0,-1-1 0,0 1 0,-1 0 0,-4 17 0,4-26 0,0-1 0,0 1 0,0-1 0,-1 0 0,0 1 0,1-1 0,-1 0 0,0 0 0,-1 0 0,1 0 0,0-1 0,-1 1 0,0-1 0,1 1 0,-1-1 0,0 0 0,0 0 0,0 0 0,-7 2 0,-37 14 0,-1-2 0,-58 11 0,34-9 0,52-15-173,-1 0 0,1-1 0,0 0 0,-23-3-1,34 1-325,-11 0-6327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7:39:01.1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 24575,'5'1'0,"0"0"0,0 0 0,0 1 0,-1 0 0,1 0 0,0 0 0,-1 0 0,1 0 0,-1 1 0,8 6 0,0-1 0,158 115 0,-141-98 0,-1 1 0,-2 1 0,37 48 0,-41-48 0,1-2 0,47 40 0,-6-5 0,1 3 0,89 68 0,-153-131 0,31 20 0,-31-19 0,1-1 0,-1 1 0,1-1 0,-1 1 0,1-1 0,-1 0 0,1 1 0,-1-1 0,1 0 0,0 0 0,-1 0 0,1 0 0,-1-1 0,1 1 0,0 0 0,-1-1 0,1 1 0,-1-1 0,1 1 0,-1-1 0,0 0 0,2 0 0,8-9 0,0 0 0,-1-1 0,-1 0 0,0-1 0,0 0 0,7-14 0,5-6 0,46-64 0,134-146 0,90-47 0,-268 265 0,1 0 0,1 2 0,28-20 0,-21 21-1365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4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24575,'4'0'0,"6"8"0,0 7 0,0 10 0,-3 8 0,-3 2 0,-1 5 0,-1-2 0,-2 2 0,0-2 0,-1 4 0,1 0 0,0-3 0,-1-5 0,1-7-8191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1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0 777 24575,'92'-112'0,"-79"97"0,1 1 0,1 1 0,0 1 0,0 0 0,1 1 0,1 0 0,0 2 0,0 0 0,1 1 0,0 0 0,1 2 0,27-7 0,16 1 0,167-41 0,-133 21 0,194-55 0,104 22 0,-219 41 0,324-55 0,-246 46 0,289-1 0,-508 33 0,628-2 0,64-2 0,-457-30 0,-180 20 0,132-5 0,-38 18 0,360-10 0,835 1 0,-842 13 0,-527-2 0,653 10 0,-6 56 0,-510-45 0,55 10 0,-175-23 0,-1 1 0,0 1 0,-1 1 0,0 1 0,32 22 0,17 8 0,293 118 0,-112-54 0,-203-84-455,-1 3 0,76 50 0,-107-60-6371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1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24575,'7'1'0,"0"1"0,0 1 0,-1-1 0,1 1 0,-1 0 0,1 1 0,-1 0 0,-1 0 0,1 0 0,0 1 0,-1-1 0,6 7 0,6 4 0,-5-6 0,-1 1 0,0 0 0,-1 0 0,0 1 0,0 1 0,-1 0 0,-1 0 0,0 0 0,0 1 0,-1 1 0,6 18 0,-12-31 0,-1 0 0,1 0 0,-1 0 0,0 1 0,0-1 0,1 0 0,-1 0 0,0 0 0,0 1 0,0-1 0,0 0 0,-1 0 0,1 0 0,0 0 0,0 1 0,-1-1 0,1 0 0,0 0 0,-1 0 0,0 0 0,1 0 0,-1 0 0,1 0 0,-1 0 0,0 0 0,0 0 0,0 1 0,-2-1 0,0 1 0,1 0 0,-1-1 0,0 1 0,0-1 0,0 0 0,0 0 0,0 0 0,0-1 0,-4 1 0,-8 1 0,-1-1 0,1-1 0,-20-2 0,-53-11 89,57 7-816,-46-3 0,56 9-6099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1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24575,'0'4'0,"0"10"0,0 14 0,4 8 0,1 4 0,1 1 0,-2 1 0,3-2 0,0-4 0,-1 0 0,-1-6-8191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1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24575,'4'0'0,"5"0"0,6 0 0,4 0 0,3 0 0,2 0 0,1 0 0,0 0 0,0 0 0,0 0 0,-4-4 0,-6-1-8191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1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24575,'-2'46'0,"1"32"0,1-72 0,0-1 0,1 1 0,0 0 0,0 0 0,0-1 0,1 1 0,0-1 0,0 1 0,5 8 0,-6-13 0,-1-1 0,1 1 0,0 0 0,0 0 0,-1-1 0,1 1 0,0-1 0,0 1 0,0-1 0,0 1 0,0-1 0,0 0 0,0 1 0,0-1 0,0 0 0,0 0 0,0 1 0,0-1 0,0 0 0,0 0 0,0 0 0,0 0 0,0-1 0,0 1 0,0 0 0,0 0 0,-1 0 0,1-1 0,0 1 0,2-2 0,33-18 0,-19 10 0,-11 7 0,0 1 0,0-1 0,1 1 0,-1 0 0,1 0 0,-1 1 0,1 0 0,0 0 0,-1 1 0,1 0 0,0 0 0,0 0 0,13 3 0,-16-1 0,-1-1 0,1 1 0,0-1 0,-1 1 0,1 0 0,-1 1 0,0-1 0,0 1 0,0-1 0,0 1 0,0 0 0,0 0 0,-1 0 0,0 0 0,1 0 0,-1 1 0,0-1 0,-1 1 0,1 0 0,0-1 0,-1 1 0,0 0 0,0 0 0,1 5 0,0 6 0,1-1 0,-2 1 0,0 0 0,0-1 0,-4 28 0,3-38 0,0 1 0,-1-1 0,0 0 0,0 0 0,0 0 0,-1 0 0,0 0 0,1 0 0,-1-1 0,0 1 0,-1 0 0,1-1 0,-1 1 0,1-1 0,-1 0 0,0 0 0,0 0 0,0-1 0,-1 1 0,1-1 0,-1 1 0,1-1 0,-1 0 0,-6 2 0,-20 2 0,0-1 0,1-2 0,-1-1 0,0-1 0,-1-1 0,-48-8 0,53 3-1365,5-1-5461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1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24575,'3'-3'0,"5"9"0,5 11 0,-3 5 0,-1 0 0,8 27 0,-13-32 0,2-1 0,0 0 0,0 0 0,2-1 0,18 29 0,-26-43 0,1 0 0,0 0 0,0 0 0,-1 0 0,1-1 0,0 1 0,0 0 0,0 0 0,0-1 0,0 1 0,0-1 0,0 1 0,0-1 0,0 1 0,0-1 0,0 0 0,0 0 0,0 1 0,0-1 0,1 0 0,-1 0 0,0 0 0,0 0 0,0 0 0,0 0 0,0-1 0,0 1 0,0 0 0,1 0 0,-1-1 0,0 1 0,0-1 0,0 1 0,0-1 0,0 1 0,0-1 0,-1 0 0,1 1 0,0-1 0,0 0 0,0 0 0,-1 0 0,1 0 0,0 0 0,-1 1 0,1-1 0,0 0 0,0-2 0,3-3 0,0-1 0,-1 1 0,1-1 0,-1 0 0,0 0 0,2-9 0,26-186 0,-31 199 0,1 1 0,-1 0 0,1 0 0,-1 0 0,1 0 0,0 0 0,0 0 0,-1 0 0,2 0 0,-1 0 0,0 0 0,0 0 0,1 0 0,-1 1 0,0-1 0,1 0 0,0 1 0,-1 0 0,1-1 0,0 1 0,0 0 0,0 0 0,0 0 0,0 0 0,0 0 0,0 0 0,0 1 0,0-1 0,0 1 0,1-1 0,2 1 0,-2 0 0,0 0 0,0 1 0,0-1 0,0 1 0,0 0 0,0 0 0,0 0 0,0 0 0,0 1 0,0-1 0,-1 1 0,1 0 0,0 0 0,-1 0 0,0 0 0,1 0 0,-1 0 0,0 1 0,0-1 0,0 1 0,2 5 0,6 10 0,-2 2 0,-1-1 0,0 1 0,4 27 0,11 29 0,-9-27-1365,-9-27-5461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1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24575,'14'2'0,"1"0"0,0 1 0,-1 1 0,0 1 0,0 0 0,0 0 0,-1 1 0,0 1 0,0 0 0,0 1 0,21 18 0,-30-21 0,1 0 0,-1 0 0,0 1 0,-1 0 0,1 0 0,-1 0 0,-1 0 0,1 0 0,-1 0 0,0 1 0,0-1 0,-1 1 0,1 0 0,-2-1 0,1 1 0,-1 0 0,0 0 0,-1 7 0,1-10 0,0 0 0,0 0 0,-1-1 0,0 1 0,0 0 0,0 0 0,0 0 0,0-1 0,-1 1 0,1-1 0,-1 1 0,0-1 0,0 0 0,-1 1 0,1-1 0,-1 0 0,1-1 0,-1 1 0,0 0 0,0-1 0,0 1 0,0-1 0,-1 0 0,1 0 0,0 0 0,-1-1 0,0 1 0,1-1 0,-1 0 0,0 0 0,-6 1 0,-25-5 0,26-2 0,25-5 0,-11 8 0,1 0 0,-1 1 0,0 0 0,1-1 0,-1 2 0,1-1 0,-1 1 0,1 0 0,0 0 0,-1 0 0,1 1 0,-1-1 0,1 2 0,-1-1 0,1 0 0,4 3 0,-6-2 0,-1 1 0,1-1 0,-1 1 0,0-1 0,0 1 0,0 0 0,0 0 0,0 0 0,-1 1 0,1-1 0,-1 0 0,0 1 0,0 0 0,0-1 0,0 1 0,-1 0 0,0 0 0,0 0 0,0 0 0,0 0 0,0 1 0,-1 3 0,1 3 0,0 1 0,-1-1 0,-1 1 0,0-1 0,-1 0 0,0 1 0,0-1 0,-1 0 0,-1 0 0,-8 18 0,10-25 0,0 0 0,0 0 0,0-1 0,-1 1 0,0-1 0,1 1 0,-1-1 0,0 0 0,-1 0 0,1 0 0,0 0 0,-1-1 0,0 1 0,0-1 0,1 0 0,-1 0 0,-1-1 0,1 1 0,0-1 0,0 0 0,0 0 0,-1 0 0,1 0 0,0-1 0,-1 0 0,1 0 0,-1 0 0,1 0 0,0-1 0,-9-2 0,9 2-42,-1-1-1,1 0 0,-1 0 1,1 0-1,0-1 0,0 1 1,0-1-1,0 0 0,1 0 1,-1-1-1,1 1 0,0-1 1,0 0-1,0 0 0,0 0 1,1 0-1,-1 0 0,1 0 1,0-1-1,0 1 0,1-1 1,-1 1-1,1-1 0,0 0 1,1 0-1,-1 1 0,1-1 1,0 0-1,0 0 0,0 0 1,2-8-1,3-9-6783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2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41 24575,'-2'25'0,"-1"-1"0,-1 0 0,-1 0 0,0 0 0,-13 31 0,9-31 0,1 1 0,1 1 0,2-1 0,-4 43 0,8-37 0,-1-4 0,1 0 0,1 1 0,2-1 0,0 0 0,11 44 0,-13-69 0,1 1 0,-1-1 0,1 0 0,0 1 0,0-1 0,0 0 0,0 1 0,1-1 0,-1 0 0,0 0 0,1 0 0,0 0 0,-1 0 0,1-1 0,0 1 0,0 0 0,0-1 0,0 1 0,0-1 0,0 0 0,1 0 0,-1 0 0,0 0 0,1 0 0,-1 0 0,0 0 0,1-1 0,-1 0 0,1 1 0,-1-1 0,1 0 0,-1 0 0,1 0 0,-1 0 0,1-1 0,-1 1 0,4-2 0,-1 1 0,-1-1 0,1 0 0,-1-1 0,1 1 0,-1-1 0,0 0 0,0 0 0,0 0 0,0-1 0,0 1 0,-1-1 0,1 0 0,-1 0 0,0 0 0,-1 0 0,1-1 0,3-6 0,3-20 0,0-1 0,-2 1 0,-2-1 0,0-1 0,-1-57 0,-4 72 0,1-12 0,-1 0 0,-5-31 0,3 51 0,0 0 0,0 0 0,-1 0 0,-1 1 0,1-1 0,-1 1 0,-1 0 0,0 0 0,0 1 0,-7-9 0,-9-11-60,17 20-85,-1 1 0,0 1 0,0-1 0,-1 1 0,0 0 0,0 0 0,0 0 0,-12-7 0,-3 3-6681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2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40 24575,'-1'-2'0,"0"0"0,1 0 0,-1-1 0,0 1 0,0 0 0,0 1 0,0-1 0,-1 0 0,1 0 0,0 0 0,-1 1 0,1-1 0,-1 1 0,0-1 0,1 1 0,-1-1 0,0 1 0,0 0 0,0 0 0,0 0 0,0 0 0,0 0 0,0 1 0,0-1 0,0 1 0,0-1 0,-1 1 0,1 0 0,0-1 0,0 1 0,0 0 0,-1 1 0,1-1 0,0 0 0,0 1 0,0-1 0,-1 1 0,1 0 0,0-1 0,0 1 0,0 0 0,0 0 0,0 1 0,1-1 0,-1 0 0,0 0 0,0 1 0,1 0 0,-3 1 0,2 4 0,-1 0 0,1-1 0,0 1 0,0 0 0,0 0 0,1 0 0,0 0 0,1 0 0,0 1 0,0-1 0,0 0 0,1 0 0,0 0 0,3 9 0,-4-12 0,2 0 0,-1 0 0,0 0 0,1 0 0,0 0 0,0 0 0,0 0 0,0-1 0,1 1 0,-1-1 0,1 0 0,0 0 0,0 0 0,0 0 0,1 0 0,-1-1 0,0 1 0,1-1 0,0 0 0,0 0 0,-1 0 0,1-1 0,0 1 0,0-1 0,5 1 0,59 2 0,-55-4 0,1 1 0,-1 0 0,0 0 0,22 7 0,-30-7 0,0 1 0,0 0 0,-1 1 0,1-1 0,-1 1 0,1 0 0,-1 0 0,0 0 0,0 1 0,0-1 0,-1 1 0,1 0 0,-1 0 0,0 0 0,0 1 0,2 4 0,-1-1 0,-1-1 0,0 1 0,-1 0 0,1-1 0,-1 1 0,-1 0 0,0 0 0,0 1 0,0-1 0,-2 12 0,1-17 0,0 0 0,0 0 0,0 0 0,-1 0 0,1 0 0,-1 0 0,0 0 0,0 0 0,0 0 0,0 0 0,-1-1 0,1 1 0,-1 0 0,1-1 0,-1 1 0,0-1 0,0 0 0,0 0 0,0 1 0,-1-1 0,1 0 0,-1-1 0,1 1 0,-1 0 0,1-1 0,-1 0 0,0 1 0,0-1 0,-5 1 0,-14 1 0,0-1 0,0 0 0,0-2 0,0-1 0,1-1 0,-44-8 0,56 6 14,1 0-1,0 0 0,-1 0 0,1-1 1,1-1-1,-1 1 0,1-1 1,-10-11-1,11 12-137,1 0 0,1 0 1,-1-1-1,1 1 0,0-1 0,0 0 1,0-1-1,1 1 0,0-1 0,1 1 1,-4-13-1,5 6-6702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4T10:02:31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0 196,'628'2,"646"-4,-1008-11,340-59,-444 46,316-10,86 9,-371 13,420 6,-338 11,1072-3,-1274 4,0 3,101 22,-151-24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2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24575,'19'0'0,"1"1"0,0 0 0,0 2 0,-1 0 0,1 1 0,24 9 0,-30-8 0,0-1 0,0 0 0,0-1 0,1 0 0,25 1 0,-37-4 0,-1 0 0,1 0 0,0 0 0,-1-1 0,1 1 0,0 0 0,-1-1 0,1 0 0,0 0 0,-1 1 0,1-2 0,-1 1 0,1 0 0,-1 0 0,0-1 0,0 1 0,1-1 0,-1 0 0,0 0 0,0 0 0,-1 0 0,1 0 0,0 0 0,-1 0 0,1 0 0,-1-1 0,0 1 0,0-1 0,0 1 0,0-1 0,0 1 0,0-1 0,-1 1 0,1-1 0,-1 0 0,1 1 0,-1-1 0,-1-4 0,2 3 0,-2 0 0,1 0 0,0 0 0,-1 0 0,0 0 0,1 0 0,-2 0 0,1 0 0,0 0 0,-1 1 0,0-1 0,0 0 0,0 1 0,0-1 0,0 1 0,-1 0 0,0 0 0,1 0 0,-1 0 0,0 0 0,0 1 0,-1-1 0,1 1 0,-1 0 0,1 0 0,-1 0 0,0 0 0,1 1 0,-1-1 0,0 1 0,-8-1 0,-5-1 0,-1 0 0,1 2 0,-1 0 0,0 0 0,-35 6 0,48-4 0,-1 0 0,1 1 0,0 0 0,0 0 0,0 0 0,0 1 0,0-1 0,0 1 0,0 0 0,1 1 0,0-1 0,0 1 0,0 0 0,0 0 0,0 0 0,1 0 0,0 1 0,0 0 0,0-1 0,0 1 0,1 0 0,-4 10 0,1 0 0,0 0 0,0 0 0,2 1 0,0 0 0,1 0 0,-1 28 0,3-23 0,1 0 0,0 1 0,2-1 0,1 0 0,0 0 0,8 21 0,-10-37 0,0 1 0,0-1 0,1 0 0,-1 0 0,1 0 0,0 0 0,1 0 0,-1 0 0,1-1 0,0 1 0,0-1 0,0 0 0,1-1 0,0 1 0,-1-1 0,1 0 0,0 0 0,1 0 0,-1 0 0,0-1 0,1 0 0,-1-1 0,1 1 0,0-1 0,-1 0 0,9 1 0,-2-2-151,-1 0-1,1 0 0,-1-1 0,0 0 1,1-1-1,-1 0 0,0-1 1,11-4-1,4-5-6674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2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17 24575,'0'-1'0,"0"0"0,0 1 0,-1-1 0,1 0 0,0 0 0,0 1 0,-1-1 0,1 0 0,-1 0 0,1 1 0,0-1 0,-1 0 0,1 1 0,-1-1 0,0 1 0,1-1 0,-1 1 0,1-1 0,-1 1 0,0-1 0,1 1 0,-1-1 0,0 1 0,0 0 0,1-1 0,-1 1 0,0 0 0,0 0 0,1 0 0,-1 0 0,0-1 0,0 1 0,0 0 0,1 0 0,-1 1 0,0-1 0,0 0 0,0 0 0,1 0 0,-1 0 0,0 1 0,0-1 0,1 0 0,-2 1 0,-34 14 0,28-9 0,1 1 0,1 0 0,-1 1 0,1-1 0,0 1 0,1 1 0,0-1 0,0 1 0,1-1 0,0 1 0,0 1 0,1-1 0,0 0 0,1 1 0,-1 11 0,-1 6 0,1 0 0,2 0 0,1 0 0,4 36 0,-3-59 0,-1 1 0,1-1 0,1 1 0,-1-1 0,0 0 0,1 0 0,0 0 0,0 1 0,0-2 0,1 1 0,-1 0 0,1 0 0,0-1 0,0 1 0,0-1 0,1 0 0,-1 0 0,1 0 0,-1-1 0,1 1 0,0-1 0,0 0 0,0 0 0,0 0 0,1-1 0,5 2 0,-3-1 0,0 0 0,1-1 0,0 0 0,-1 0 0,1-1 0,-1 0 0,1 0 0,-1-1 0,1 0 0,0-1 0,-1 1 0,0-1 0,1-1 0,-1 1 0,8-5 0,-12 5-59,0 0 0,0 0-1,0-1 1,0 0-1,-1 1 1,1-1 0,-1 0-1,1 0 1,-1 0 0,0 0-1,0-1 1,-1 1 0,1-1-1,-1 1 1,1-1-1,-1 1 1,0-1 0,0 0-1,-1 0 1,1 1 0,-1-1-1,0-4 1,1-13-6767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5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0 900 24575,'2'-7'0,"0"1"0,1 0 0,0 0 0,0 0 0,0 0 0,1 0 0,-1 1 0,2 0 0,-1 0 0,0 0 0,9-8 0,-3 3 0,18-20 0,1 2 0,2 0 0,1 2 0,1 2 0,1 0 0,1 3 0,1 1 0,1 1 0,46-16 0,42-9 0,74-30 0,-164 58 0,0-2 0,-1-1 0,48-35 0,-30 17 0,3 3 0,1 2 0,1 3 0,1 2 0,1 2 0,2 4 0,75-18 0,-22 6 0,-76 20 0,1 1 0,1 2 0,-1 2 0,1 2 0,41-1 0,2005 11 0,-43-4 0,-1924 6 0,0 5 0,119 29 0,-109-18 0,336 49 0,-448-67 0,-1 1 0,1 1 0,-1 0 0,26 14 0,21 9 0,609 168 0,-611-181 0,-38-7 0,0 0 0,-1 1 0,0 1 0,-1 2 0,0 0 0,28 23 0,34 22 0,44 10 0,158 61 0,-73-37 0,-203-88-91,0 0 0,-1 1 0,0 1 0,0-1 0,0 1 0,0 0 0,-1 1 0,0 0 0,-1 0 0,0 0 0,0 1 0,0 0 0,-1 0 0,8 17 0,-4-7-6735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5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24575,'1'8'0,"1"0"0,0 0 0,0 0 0,1-1 0,0 1 0,0-1 0,1 0 0,0 0 0,0 0 0,6 7 0,13 24 0,-12-10 0,-1 0 0,10 41 0,-13-39 0,2-1 0,15 36 0,-23-63 0,0-1 0,0 1 0,0-1 0,0 1 0,-1 0 0,1-1 0,-1 1 0,1-1 0,-1 1 0,0 0 0,1 0 0,-1-1 0,0 1 0,0 0 0,0 0 0,0-1 0,-1 1 0,1 0 0,0 0 0,-1-1 0,1 1 0,-1 0 0,1-1 0,-1 1 0,-1 2 0,0-3 0,0 1 0,0-1 0,0 0 0,-1 0 0,1 1 0,0-1 0,0-1 0,-1 1 0,1 0 0,0-1 0,-1 1 0,1-1 0,-1 1 0,1-1 0,-5 0 0,-11-1 0,-1-1 0,1-1 0,-28-7 0,45 10 0,-5-2-69,-26-6-579,-48-18 0,49 12-6178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39:5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24575,'3'1'0,"0"0"0,1-1 0,-1 1 0,1 0 0,-1 1 0,0-1 0,0 1 0,0-1 0,0 1 0,0 0 0,0 0 0,0 0 0,0 1 0,-1-1 0,1 1 0,-1-1 0,0 1 0,0 0 0,0 0 0,0 0 0,2 5 0,6 10 0,-1 2 0,10 27 0,-13-29 0,5 17 0,-1-1 0,6 49 0,-9-40 0,14 43 0,-19-83 0,-1 0 0,0 0 0,0 1 0,0-1 0,-1 0 0,1 1 0,-1-1 0,0 0 0,0 1 0,0-1 0,0 1 0,0-1 0,-1 1 0,0-1 0,-1 5 0,1-6 0,-1-1 0,0 1 0,1 0 0,-1 0 0,0-1 0,0 0 0,0 1 0,0-1 0,0 0 0,-1 0 0,1 0 0,0 0 0,0 0 0,-1 0 0,1-1 0,0 1 0,-1-1 0,1 0 0,-1 1 0,1-1 0,-1 0 0,-2-1 0,-16 1 0,0-2 0,0 0 0,1-1 0,0-1 0,-1-1 0,1 0 0,1-2 0,-1 0 0,-30-17 0,34 16-227,0 1-1,-1 0 1,0 2-1,0 0 1,-30-5-1,23 8-6598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40:4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1265 24575,'1'-17'0,"1"0"0,1 1 0,0 0 0,2 0 0,-1 0 0,2 0 0,0 1 0,1-1 0,1 2 0,0-1 0,1 1 0,0 0 0,1 1 0,23-24 0,4 0 0,3 1 0,0 1 0,64-39 0,-43 35 0,2 4 0,1 3 0,2 2 0,84-26 0,289-63 0,-287 82 0,279-79 0,148-35 0,-250 79 0,2 14 0,2 15 0,357 0 0,409 50 0,-1097-7-19,35-1-318,0 2 1,-1 1-1,72 14 1,-77-6-6490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40:4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24575,'4'0'0,"14"0"0,24 4 0,5 6 0,3 0 0,1 4 0,0 3 0,-8 11 0,-12 13 0,-20 12 0,-19 5 0,-21 5 0,-14 4 0,-20 0 0,-3-5 0,5-8 0,9-13 0,13-14-8191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40:4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24575,'1'-6'0,"0"0"0,1 1 0,-1-1 0,1 1 0,0-1 0,1 1 0,-1 0 0,1 0 0,0 0 0,0 0 0,1 0 0,-1 0 0,1 1 0,0 0 0,1 0 0,-1 0 0,1 0 0,-1 1 0,1 0 0,0 0 0,11-5 0,-5 2 0,1 0 0,1 1 0,-1 0 0,1 1 0,0 0 0,0 1 0,0 0 0,23 0 0,-33 3 0,1 0 0,-1 0 0,1 0 0,-1 1 0,0 0 0,0 0 0,1 0 0,-1 0 0,0 0 0,0 0 0,0 1 0,0 0 0,0-1 0,-1 1 0,1 0 0,0 0 0,2 4 0,-1-1 0,0 0 0,-1-1 0,0 2 0,0-1 0,0 0 0,0 1 0,-1-1 0,0 1 0,1 6 0,2 10 0,-2 1 0,0 0 0,-2 44 0,-1-64 0,1 3 0,-1 0 0,-1 0 0,1 0 0,-1 0 0,0 0 0,0 0 0,-1 0 0,0 0 0,-4 9 0,5-12 0,-1-1 0,0 0 0,0 0 0,0 0 0,0 0 0,0 0 0,0 0 0,-1 0 0,1 0 0,-1-1 0,1 0 0,-1 1 0,1-1 0,-1 0 0,0 0 0,0 0 0,1-1 0,-1 1 0,0-1 0,0 1 0,0-1 0,-4 0 0,-2 0 0,1 0 0,1 0 0,0 1 0,0 0 0,-1 0 0,1 0 0,0 1 0,-7 3 0,32-14 0,1 2 0,0 0 0,1 1 0,29-4 0,-35 7 0,1 1 0,-1 1 0,0 0 0,1 1 0,-1 0 0,1 2 0,22 4 0,-32-5 0,-1 1 0,0 0 0,0 0 0,0 0 0,0 0 0,0 1 0,0-1 0,-1 1 0,1 0 0,-1 0 0,0 1 0,0-1 0,0 1 0,0-1 0,0 1 0,-1 0 0,0 0 0,0 0 0,0 0 0,0 1 0,-1-1 0,1 0 0,-1 1 0,1 5 0,1 12 0,-1 0 0,-1-1 0,-3 42 0,1-38 0,1-22 0,-1 1 0,1 0 0,-1 0 0,0-1 0,0 1 0,0 0 0,0-1 0,0 1 0,-1-1 0,0 0 0,0 1 0,0-1 0,0 0 0,0 0 0,-1 0 0,-3 4 0,0-3 0,1 1 0,-1-1 0,0 0 0,-1-1 0,1 0 0,0 1 0,-1-2 0,-8 3 0,-12 2 0,0-2 0,-1 0 0,-41 0 0,65-5 0,-8 1-170,-1-1-1,1 0 0,0-1 1,0-1-1,0 0 0,0-1 1,-21-7-1,10 0-6655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40:5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1046 24575,'0'1'0,"-1"0"0,1 0 0,-1 0 0,1 0 0,-1 0 0,1 0 0,-1 0 0,0 0 0,1 0 0,-1 0 0,0 0 0,0 0 0,0-1 0,1 1 0,-1 0 0,0-1 0,0 1 0,0-1 0,0 1 0,0-1 0,0 1 0,-1-1 0,1 0 0,0 1 0,0-1 0,0 0 0,0 0 0,0 0 0,0 0 0,-1 0 0,1 0 0,0 0 0,-2-1 0,-39-4 0,27-2 0,-1-1 0,1-1 0,1 0 0,0-1 0,0-1 0,1 0 0,0-1 0,-17-21 0,6 9 0,3 4 0,1-1 0,0-1 0,2 0 0,0-2 0,2 0 0,1-1 0,1-1 0,1 0 0,1-1 0,-11-37 0,8 14 0,3-2 0,2 1 0,2-1 0,-1-92 0,7 84 0,1 39 0,0 0 0,1 0 0,1 0 0,1 0 0,6-29 0,-6 46 0,-1 1 0,1-1 0,0 1 0,0 0 0,0 0 0,1 0 0,-1 0 0,1 0 0,-1 0 0,1 1 0,0-1 0,0 1 0,0 0 0,0 0 0,1 0 0,-1 0 0,1 0 0,-1 1 0,1 0 0,-1-1 0,1 1 0,0 1 0,-1-1 0,6 0 0,12-1 0,-1 0 0,1 2 0,27 2 0,-17 0 0,123-2 0,64 2 0,-207 0 0,-1 0 0,0 0 0,0 1 0,-1 0 0,1 1 0,0 0 0,-1 0 0,0 1 0,0 0 0,0 1 0,-1 0 0,0 0 0,11 12 0,11 12 0,50 66 0,-52-60 0,-14-18 0,0 1 0,-1 1 0,-1 0 0,-1 1 0,-1 0 0,-1 1 0,-1 0 0,0 0 0,-2 1 0,-1 0 0,-1 0 0,0 0 0,-2 1 0,-1-1 0,-2 29 0,1 8 0,1-29 0,-2 0 0,-1 0 0,-1-1 0,-8 34 0,8-55 0,0 0 0,0 0 0,0-1 0,-1 0 0,-1 1 0,1-1 0,-1-1 0,0 1 0,-1-1 0,0 0 0,0 0 0,-1 0 0,1-1 0,-2 0 0,1-1 0,0 1 0,-1-1 0,-10 4 0,-58 34 0,60-33 0,0 0 0,0-1 0,-1 0 0,0-2 0,0 0 0,-1-1 0,0 0 0,0-2 0,0 0 0,-20 1 0,-130-7-1365,147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50:1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1000 0 24575,'-1'3'0,"-1"-1"0,0 0 0,0 1 0,1 0 0,0-1 0,-1 1 0,1 0 0,0-1 0,-1 6 0,-4 10 0,-96 198 0,-43 101 0,121-251 0,9-24 0,-33 66 0,-192 315 0,149-251 0,10-18 0,47-97 0,3 2 0,2 1 0,3 1 0,2 1 0,3 1 0,-20 106 0,24-76-1365,8-55-5461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3:5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24575,'0'114'0,"-19"594"0,-12 266 0,31-969 0,0 1 0,0-1 0,1 1 0,-1-1 0,1 1 0,0-1 0,1 1 0,-1-1 0,1 0 0,0 0 0,3 6 0,-2-8 0,0 0 0,-1 0 0,2 0 0,-1 0 0,0-1 0,1 1 0,-1-1 0,1 0 0,0 0 0,-1 0 0,1 0 0,0-1 0,0 1 0,1-1 0,6 1 0,36 6 0,0-2 0,87-1 0,-113-4 0,1277-5-641,-569-2 371,-609 5-943,-38 1-4854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50:1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24575,'3'1'0,"-1"0"0,1-1 0,-1 1 0,0 0 0,1 0 0,-1 1 0,0-1 0,0 0 0,0 1 0,0-1 0,0 1 0,0 0 0,3 3 0,24 29 0,-26-30 0,55 79 0,-3 2 0,77 166 0,-41-73 0,-42-95 0,83 105 0,-92-134 0,46 73 0,69 92 0,17 23 0,-42-63-1365,-113-160-5461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1:1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24575,'0'824'0,"0"-822"0,0 0 0,1 0 0,-1 0 0,0 0 0,1 0 0,-1 0 0,1-1 0,0 1 0,0 0 0,-1 0 0,1 0 0,0-1 0,1 1 0,-1 0 0,0-1 0,0 1 0,1-1 0,-1 0 0,1 1 0,-1-1 0,1 0 0,-1 0 0,1 0 0,0 0 0,0 0 0,3 1 0,5 2 0,1-1 0,-1-1 0,1 0 0,11 1 0,-15-2 0,169 14 0,244-11 0,-256-6 0,759-2-1365,-893 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1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24575,'24'1'0,"0"1"0,-1 2 0,1 0 0,-1 1 0,36 14 0,-10 0 0,67 37 0,-50-16 0,-51-29 0,1-1 0,0 0 0,1-2 0,0 0 0,29 10 0,-41-17 0,-1 0 0,1 1 0,0-1 0,-1 1 0,0 0 0,1 1 0,-1-1 0,0 1 0,7 5 0,-10-7 0,1 1 0,-1 0 0,0 0 0,0 0 0,1 0 0,-1 0 0,-1 0 0,1 0 0,0 0 0,0 0 0,-1 0 0,1 0 0,-1 0 0,0 1 0,1-1 0,-1 0 0,0 0 0,0 1 0,-1-1 0,1 0 0,0 0 0,-1 0 0,0 4 0,-4 8 0,0 1 0,-1-1 0,-1 0 0,0-1 0,-1 0 0,0 0 0,-16 18 0,-80 80 0,59-66 0,-72 74-1365,105-105-5461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1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24575,'-1'22'0,"-1"0"0,-2-1 0,-9 35 0,-1 5 0,11-44 0,-19 97 0,4 0 0,-2 156 0,20-239 0,1 30 0,-2 1 0,-3-1 0,-15 77 0,8-78 0,2 1 0,0 75 0,11 126 0,1-94 0,-5-132 0,1-29 0,0 0 0,0 0 0,1 1 0,0-1 0,1 0 0,2 11 0,-3-16 0,1 0 0,0 0 0,0 0 0,0 0 0,0-1 0,0 1 0,0 0 0,1-1 0,-1 1 0,1-1 0,-1 1 0,1-1 0,-1 0 0,1 1 0,0-1 0,-1 0 0,1 0 0,0 0 0,0-1 0,0 1 0,0 0 0,0-1 0,0 1 0,0-1 0,0 1 0,0-1 0,3 0 0,40 2 0,0-2 0,1-2 0,64-11 0,-49 5 0,65 0 0,463 9 0,-541 3-1365,-28 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1:2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24575,'30'2'0,"-1"2"0,1 0 0,-1 2 0,0 2 0,-1 0 0,0 2 0,0 1 0,31 18 0,-50-25 0,0 0 0,-1 1 0,-1-1 0,1 1 0,-1 0 0,13 12 0,-18-15 0,-1-1 0,0 1 0,0-1 0,1 1 0,-1 0 0,0 0 0,-1 0 0,1 0 0,0 0 0,0 0 0,-1 0 0,1 0 0,-1 0 0,0 0 0,0 0 0,0 0 0,0 0 0,0 0 0,0 0 0,0 0 0,0 0 0,-1 0 0,1 0 0,-1 0 0,0 0 0,1 0 0,-1 0 0,0 0 0,0 0 0,0-1 0,-2 3 0,-52 67 0,41-54 0,1-1 0,0 2 0,1 0 0,-17 35 0,-56 169 0,55-138 0,3 4-1365,19-53-5461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7:05.5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589 0 24575,'-1'10'0,"0"-1"0,-1 1 0,0-1 0,-1 0 0,0 0 0,0 0 0,-8 14 0,-1 6 0,-25 59 0,-85 145 0,-75 67 0,161-250 0,2-4 0,-41 75 0,67-106 0,1 0 0,1 0 0,0 1 0,1 0 0,0 0 0,2 0 0,0 1 0,0-1 0,1 29 0,0 7-1365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7:06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1 118 24575,'3'4'0,"-1"-1"0,1 1 0,0 0 0,-1 0 0,0 0 0,0 1 0,0-1 0,1 6 0,5 11 0,247 563 0,-213-485 0,-15-39 0,-3 1 0,25 94 0,-43-120 0,3 0 0,1 0 0,1-1 0,2-1 0,27 51 0,-39-82 0,-1 0 0,1-1 0,0 1 0,0-1 0,0 1 0,0-1 0,0 0 0,1 1 0,-1-1 0,0 0 0,1 0 0,-1 0 0,0 0 0,1 0 0,-1 0 0,1 0 0,2 0 0,-4-1 0,1 0 0,0 0 0,-1-1 0,1 1 0,0 0 0,-1-1 0,1 1 0,-1 0 0,1-1 0,-1 1 0,1-1 0,-1 1 0,1-1 0,-1 1 0,1-1 0,-1 0 0,1 1 0,-1-1 0,0 1 0,1-1 0,-1 0 0,0 1 0,0-1 0,1 0 0,-1 1 0,0-1 0,0-1 0,2-12 0,0 0 0,-1 0 0,0-15 0,-1 19 0,1-207 0,2-80 0,2 229 0,2 0 0,22-89 0,-11 87 0,64-246 0,-46 221-1365,-21 61-5461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7:08.1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568 29 24575,'-130'120'0,"-54"59"0,137-127 0,3 3 0,-38 62 0,70-98 0,1 1 0,2 0 0,0 1 0,0 0 0,2 0 0,1 1 0,1 0 0,0 0 0,2 0 0,-1 36 0,15 278 0,-10-317 0,1 0 0,0 0 0,2 0 0,0-1 0,1 1 0,1-1 0,10 20 0,6 8 0,38 59 0,-42-79 0,2 0 0,0-1 0,1-1 0,2-1 0,0-1 0,2-2 0,0 0 0,41 24 0,-17-15 0,2-2 0,1-3 0,100 32 0,-146-54 0,1 0 0,0 0 0,-1 0 0,1-1 0,0 0 0,0 0 0,0 0 0,0-1 0,0-1 0,0 1 0,0-1 0,0 0 0,0 0 0,0-1 0,0 0 0,-1 0 0,1-1 0,-1 0 0,0 0 0,1 0 0,-1-1 0,-1 0 0,1 0 0,0 0 0,-1-1 0,0 0 0,0 0 0,4-6 0,23-24 0,-2 0 0,50-79 0,-65 90 0,-2-1 0,-1-1 0,-1 0 0,-1 0 0,-2-1 0,8-35 0,4-47 0,-4 0 0,-5-1 0,-4-173 0,-11 251 0,-1 0 0,-1 1 0,-1-1 0,-2 1 0,-13-30 0,-2 5 0,-54-92 0,49 105 0,-2 1 0,-55-57 0,63 76 0,0 1 0,-2 1 0,-1 1 0,0 2 0,-30-17 0,42 29-136,0 1-1,0 0 1,-1 1-1,1 0 1,-1 1-1,0 0 1,0 2-1,0 0 0,-22 1 1,5 0-6690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7:08.6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24575,'-1'261'0,"4"294"0,52-79 0,-52-453 0,18 66-1365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7:08.9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3:5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24575,'43'11'0,"-16"-2"0,-19-7 0,-1-1 0,0 2 0,0-1 0,0 1 0,-1-1 0,1 2 0,-1-1 0,1 1 0,9 8 0,-13-9 0,0 0 0,-1 0 0,1 0 0,-1 0 0,0 1 0,0-1 0,0 1 0,0-1 0,-1 1 0,1 0 0,-1 0 0,0 0 0,0 0 0,0 0 0,-1 0 0,1 0 0,-1 0 0,0 0 0,-1 5 0,-1 10 0,-2 0 0,0-1 0,-1 1 0,0-1 0,-2-1 0,0 1 0,-1-1 0,-10 16 0,-91 132 0,87-134 0,-90 130-1365,98-140-5461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7:09.5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24575,'0'1734'0,"0"-1697"-227,2 0-1,2 0 1,1-1-1,2 0 1,23 70-1,-19-73-6598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27:09.9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30:59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4977 0 24575,'-31'19'0,"0"1"0,1 1 0,-29 28 0,-5 2 0,-116 83 0,-305 253 0,-97 92 0,490-409 0,-379 261 0,244-194 0,-262 207 0,-482 366 0,351-284 0,253-157 127,121-86-1619,215-160-5334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31:07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24575,'8'1'0,"0"0"0,0 0 0,0 1 0,0 0 0,0 0 0,-1 1 0,1 0 0,-1 0 0,11 6 0,61 45 0,-55-36 0,1 2 0,-2 1 0,-1 1 0,0 1 0,30 44 0,-27-35 0,57 58 0,35 9 0,177 111 0,-111-83 0,-66-39 0,-55-39 0,3-3 0,75 41 0,-132-83 0,88 46 0,140 98 0,-172-106 0,98 50 0,-39-26 0,261 152 0,513 354 0,-446-243 0,-131-90 0,-257-188 0,-34-27 0,1-1 0,45 27 0,154 100 0,-200-129 0,142 98 0,133 91 0,-200-137-1365,-88-62-5461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31:11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24575,'0'0'0,"-1"0"0,0 1 0,0-1 0,0 0 0,0 1 0,0-1 0,1 1 0,-1-1 0,0 1 0,0-1 0,1 1 0,-1-1 0,0 1 0,1 0 0,-1 0 0,1-1 0,-1 1 0,1 0 0,-1 0 0,1-1 0,-1 1 0,1 0 0,0 0 0,-1 0 0,1 0 0,0 0 0,0 0 0,0 1 0,-5 31 0,5-29 0,-5 468 0,8-255 0,-3-5-1365,0-185-5461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32:1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24575,'0'0'0,"-1"0"0,0 1 0,0-1 0,0 0 0,0 1 0,0-1 0,1 1 0,-1-1 0,0 1 0,0-1 0,1 1 0,-1-1 0,0 1 0,1 0 0,-1 0 0,1-1 0,-1 1 0,1 0 0,-1 0 0,1-1 0,-1 1 0,1 0 0,0 0 0,-1 0 0,1 0 0,0 0 0,0 0 0,0 1 0,-5 31 0,5-29 0,-5 468 0,8-255 0,-3-5-1365,0-185-5461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38:1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5317 24575,'-1'12'0,"0"0"0,-1 0 0,-7 21 0,-1 8 0,-6 48 0,-6 18 0,5 1 0,-3 136 0,20-242 0,0 0 0,0 0 0,0-1 0,1 1 0,-1 0 0,0 0 0,1 0 0,0 0 0,-1-1 0,1 1 0,0 0 0,0-1 0,0 1 0,0 0 0,0-1 0,0 1 0,0-1 0,1 0 0,-1 1 0,0-1 0,1 0 0,-1 0 0,1 0 0,0 0 0,-1 0 0,3 1 0,4 1 0,1 0 0,-1-1 0,1 0 0,14 1 0,-19-2 0,130 12 0,216-8 0,-205-7 0,174 19 0,438 22 0,-453-34 0,240 14 0,1158 19 0,772-39 0,-2468 1 0,46-5 0,-49 5 0,-1-1 0,0 0 0,0 0 0,0 0 0,0 0 0,0 0 0,0 0 0,0 0 0,0-1 0,0 1 0,-1-1 0,1 0 0,0 1 0,-1-1 0,0 0 0,1 0 0,-1 0 0,0 0 0,0 0 0,2-4 0,16-56 0,17-100 0,-19 75 0,71-392 0,35-640 0,-84-497 0,-38 1243 0,-3-271 0,-12 441 0,-56-278 0,41 308 0,18 71 0,9 69 0,-1 1 0,-13-54 0,6 42 0,3-1 0,2 0 0,1 0 0,4-69 0,0 102 0,0 7 0,0 0 0,0 0 0,0-1 0,1 1 0,0 0 0,0 0 0,0 0 0,1 1 0,-1-1 0,1 0 0,0 0 0,1 1 0,3-6 0,-4 7 0,1 0 0,1 1 0,-1-1 0,0 1 0,1-1 0,-1 1 0,1 0 0,0 0 0,-1 1 0,1-1 0,0 1 0,0-1 0,0 1 0,0 1 0,0-1 0,7 0 0,40-2 0,102 7 0,-32 1 0,-53-5 0,3 2 0,1-3 0,-1-4 0,134-25 0,-79 8 38,-71 13-1441,-29 5-5423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42:21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24575,'18'298'0,"-17"-289"0,7 450 0,-10-268 0,2-33-1365,0-136-5461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42:23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24575,'10'3'0,"0"0"0,0 0 0,-1 1 0,1 0 0,-1 0 0,0 1 0,-1 1 0,1-1 0,13 13 0,-8-8 0,222 168 0,-233-175 5,1-1 0,0 1 0,-1-1-1,1 0 1,0 0 0,0-1 0,0 1 0,0-1-1,0 1 1,0-1 0,1-1 0,-1 1 0,0-1-1,1 1 1,-1-1 0,0 0 0,0-1-1,1 1 1,-1-1 0,0 0 0,0 0 0,1 0-1,-1-1 1,4-1 0,1-2-154,0-1 1,0 0-1,-1 0 1,0-1-1,0 0 1,-1 0-1,0 0 1,0-1-1,6-10 1,4-6-6678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2:42:2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12 24575,'0'-5'0,"-4"0"0,-2 4 0,-3 2 0,-1 5 0,-2 6 0,-4 5 0,2 8 0,-6 7 0,1 7 0,-5 6 0,2 2 0,0-2 0,1-5 0,2-5 0,2-8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BDF4-BA04-40DF-98EB-5E13E71555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AC3C-5E25-466F-99A5-2781844E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8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AC3C-5E25-466F-99A5-2781844E84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2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AC3C-5E25-466F-99A5-2781844E84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0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8497-E81B-1873-EDC3-A7314F5B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976DF9-358E-F5C1-254A-3E67473DE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5847-BD4D-C3DA-F64A-ED344ECD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E1516-8728-4E41-1468-41CA57A7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D33C5-BB81-7649-A29B-F28FC3FF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4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FBC1-DAD5-50A0-6EF2-1B56417B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B0C87-7C10-E96C-9842-3384A7BD6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15636-2A65-B165-6B01-3C546519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64BD8-9E4B-655C-3980-F0E8E6C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5DF36-5477-7787-B5FF-DC0B259B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3506D-FD3A-8682-F952-FB74A8F81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A420D-BBDA-5A32-C852-C85627C1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FF4B2-DA82-0F16-5545-1FE5FB8F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FABB1-BDE7-C0D0-F176-1126F03D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17154-339D-FEC8-15C3-0539F0D7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8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3A059-CF5F-3A09-F495-0AC57E05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3C2B4-6DA0-A3C5-B874-52CE85CB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F05E4-0B66-47C0-A4AB-FB7A4200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3DECF-3056-6DA0-C06F-55B07DE2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C737A-90A9-4D5F-EC35-3B62A521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5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03B5-9D13-CDBE-D709-497D3020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B6E25-10BE-9B4B-1386-72A2C852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4B42C-DEAF-6F33-6EBA-6DE520F7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29398-037F-CCAF-4944-735042AF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5A0E4-D6B9-E2AC-2F45-83DE3A5E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D2C1-DB72-726C-647A-345F7CD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07A22-32B9-39CF-3427-C43A2D37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00799-4731-309E-4675-8A09FA27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40F0D-3652-65AB-055F-0149C83E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7F4C4-FBF0-FF02-1E25-33AF9080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72513-885D-91CD-62AC-076EB09F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CBCFE-DD83-E5D1-4343-D68F5339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A68E0-7075-EDB4-59C8-D3D6D01F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53F02-D063-022F-1CC6-6ECB0E0E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C93FB-0D70-A409-73FE-8253A9B44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C0CD86-5DB9-7538-5E07-AF918CC4C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A97D47-6237-656E-C4D0-D0FB8C36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E9514E-05F2-0C9C-B5C2-842D4BDD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B2FD53-3107-2DDF-9070-773B69D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DB4DB-2ECD-11F8-7B48-3ED9494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65009-8E4C-8CA3-5288-AE675559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D2A57A-BE48-6EF9-0081-4D6FA27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0EEE43-C544-493F-7366-D30614D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51079-2628-D786-B9A0-346D695E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1C52C-A887-26D8-335A-DD92630D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1CAF82-E77F-FD4C-CC6F-459C44C2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3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612C-7975-6FDE-883D-A5B4F807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9C9F6-877E-0B77-9B82-9395AF10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D57A9-2E21-8F74-8144-474B4FAA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F4C16-0558-D4AF-2350-16C7986B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DE11D-D8F1-5910-4442-38102EB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08730-1512-F4E3-74EA-9FD0EBDB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B59-183E-1A2B-3807-B325280E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76C1A-9621-B28D-708F-9310DC31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9A0C7-041B-53CB-CE54-F58A02E72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8A35-7A2C-0344-1725-E32F03C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03AA4-0ED2-4D6B-9B63-2F92CD6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35DB4-2184-18E0-6972-491D9EC0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2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54E44-58A5-2474-D183-BDE498DE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CE3CA-52D5-FEA2-E742-61600EF9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1C06C-EEAC-DCCC-90CF-3B99A7E9E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9D5F-F7AF-4E3E-A963-9B0537E4E01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B84C3-C12B-A609-C653-072D2CBCA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520E3-757E-5810-4A48-71FF7E9DE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1B33-50A4-4631-BEE8-143DDE2E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143.png"/><Relationship Id="rId18" Type="http://schemas.openxmlformats.org/officeDocument/2006/relationships/customXml" Target="../ink/ink133.xml"/><Relationship Id="rId26" Type="http://schemas.openxmlformats.org/officeDocument/2006/relationships/image" Target="../media/image138.png"/><Relationship Id="rId3" Type="http://schemas.openxmlformats.org/officeDocument/2006/relationships/image" Target="../media/image16.png"/><Relationship Id="rId21" Type="http://schemas.openxmlformats.org/officeDocument/2006/relationships/image" Target="../media/image146.png"/><Relationship Id="rId7" Type="http://schemas.openxmlformats.org/officeDocument/2006/relationships/image" Target="../media/image140.png"/><Relationship Id="rId12" Type="http://schemas.openxmlformats.org/officeDocument/2006/relationships/customXml" Target="../ink/ink130.xml"/><Relationship Id="rId17" Type="http://schemas.openxmlformats.org/officeDocument/2006/relationships/image" Target="../media/image1.png"/><Relationship Id="rId25" Type="http://schemas.openxmlformats.org/officeDocument/2006/relationships/customXml" Target="../ink/ink136.xml"/><Relationship Id="rId33" Type="http://schemas.openxmlformats.org/officeDocument/2006/relationships/image" Target="../media/image1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customXml" Target="../ink/ink134.xml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1" Type="http://schemas.openxmlformats.org/officeDocument/2006/relationships/image" Target="../media/image142.png"/><Relationship Id="rId24" Type="http://schemas.openxmlformats.org/officeDocument/2006/relationships/image" Target="../media/image137.png"/><Relationship Id="rId32" Type="http://schemas.openxmlformats.org/officeDocument/2006/relationships/customXml" Target="../ink/ink139.xml"/><Relationship Id="rId5" Type="http://schemas.openxmlformats.org/officeDocument/2006/relationships/image" Target="../media/image139.png"/><Relationship Id="rId15" Type="http://schemas.openxmlformats.org/officeDocument/2006/relationships/customXml" Target="../ink/ink132.xml"/><Relationship Id="rId23" Type="http://schemas.openxmlformats.org/officeDocument/2006/relationships/customXml" Target="../ink/ink135.xml"/><Relationship Id="rId28" Type="http://schemas.openxmlformats.org/officeDocument/2006/relationships/customXml" Target="../ink/ink137.xml"/><Relationship Id="rId10" Type="http://schemas.openxmlformats.org/officeDocument/2006/relationships/customXml" Target="../ink/ink129.xml"/><Relationship Id="rId19" Type="http://schemas.openxmlformats.org/officeDocument/2006/relationships/image" Target="../media/image145.png"/><Relationship Id="rId31" Type="http://schemas.openxmlformats.org/officeDocument/2006/relationships/image" Target="../media/image135.png"/><Relationship Id="rId4" Type="http://schemas.openxmlformats.org/officeDocument/2006/relationships/customXml" Target="../ink/ink126.xml"/><Relationship Id="rId9" Type="http://schemas.openxmlformats.org/officeDocument/2006/relationships/image" Target="../media/image141.png"/><Relationship Id="rId14" Type="http://schemas.openxmlformats.org/officeDocument/2006/relationships/customXml" Target="../ink/ink131.xml"/><Relationship Id="rId22" Type="http://schemas.openxmlformats.org/officeDocument/2006/relationships/image" Target="../media/image15.png"/><Relationship Id="rId27" Type="http://schemas.openxmlformats.org/officeDocument/2006/relationships/image" Target="../media/image12.png"/><Relationship Id="rId30" Type="http://schemas.openxmlformats.org/officeDocument/2006/relationships/customXml" Target="../ink/ink1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63" Type="http://schemas.openxmlformats.org/officeDocument/2006/relationships/customXml" Target="../ink/ink9.xml"/><Relationship Id="rId2" Type="http://schemas.openxmlformats.org/officeDocument/2006/relationships/customXml" Target="../ink/ink7.xml"/><Relationship Id="rId6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8.xml"/><Relationship Id="rId6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image" Target="../media/image58.png"/><Relationship Id="rId21" Type="http://schemas.openxmlformats.org/officeDocument/2006/relationships/image" Target="../media/image49.png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47" Type="http://schemas.openxmlformats.org/officeDocument/2006/relationships/image" Target="../media/image62.png"/><Relationship Id="rId50" Type="http://schemas.openxmlformats.org/officeDocument/2006/relationships/customXml" Target="../ink/ink34.xml"/><Relationship Id="rId55" Type="http://schemas.openxmlformats.org/officeDocument/2006/relationships/image" Target="../media/image66.png"/><Relationship Id="rId7" Type="http://schemas.openxmlformats.org/officeDocument/2006/relationships/image" Target="../media/image42.png"/><Relationship Id="rId12" Type="http://schemas.openxmlformats.org/officeDocument/2006/relationships/customXml" Target="../ink/ink15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53.png"/><Relationship Id="rId41" Type="http://schemas.openxmlformats.org/officeDocument/2006/relationships/image" Target="../media/image59.png"/><Relationship Id="rId54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44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57.png"/><Relationship Id="rId40" Type="http://schemas.openxmlformats.org/officeDocument/2006/relationships/customXml" Target="../ink/ink29.xml"/><Relationship Id="rId45" Type="http://schemas.openxmlformats.org/officeDocument/2006/relationships/image" Target="../media/image61.png"/><Relationship Id="rId53" Type="http://schemas.openxmlformats.org/officeDocument/2006/relationships/image" Target="../media/image65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63.png"/><Relationship Id="rId57" Type="http://schemas.openxmlformats.org/officeDocument/2006/relationships/image" Target="../media/image67.png"/><Relationship Id="rId10" Type="http://schemas.openxmlformats.org/officeDocument/2006/relationships/customXml" Target="../ink/ink14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4" Type="http://schemas.openxmlformats.org/officeDocument/2006/relationships/customXml" Target="../ink/ink11.xml"/><Relationship Id="rId9" Type="http://schemas.openxmlformats.org/officeDocument/2006/relationships/image" Target="../media/image43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52.png"/><Relationship Id="rId30" Type="http://schemas.openxmlformats.org/officeDocument/2006/relationships/customXml" Target="../ink/ink24.xml"/><Relationship Id="rId35" Type="http://schemas.openxmlformats.org/officeDocument/2006/relationships/image" Target="../media/image56.png"/><Relationship Id="rId43" Type="http://schemas.openxmlformats.org/officeDocument/2006/relationships/image" Target="../media/image60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8" Type="http://schemas.openxmlformats.org/officeDocument/2006/relationships/customXml" Target="../ink/ink13.xml"/><Relationship Id="rId51" Type="http://schemas.openxmlformats.org/officeDocument/2006/relationships/image" Target="../media/image64.png"/><Relationship Id="rId3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69.png"/><Relationship Id="rId4" Type="http://schemas.openxmlformats.org/officeDocument/2006/relationships/customXml" Target="../ink/ink3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21" Type="http://schemas.openxmlformats.org/officeDocument/2006/relationships/image" Target="../media/image43.png"/><Relationship Id="rId47" Type="http://schemas.openxmlformats.org/officeDocument/2006/relationships/image" Target="../media/image62.png"/><Relationship Id="rId50" Type="http://schemas.openxmlformats.org/officeDocument/2006/relationships/customXml" Target="../ink/ink58.xml"/><Relationship Id="rId55" Type="http://schemas.openxmlformats.org/officeDocument/2006/relationships/image" Target="../media/image78.png"/><Relationship Id="rId63" Type="http://schemas.openxmlformats.org/officeDocument/2006/relationships/image" Target="../media/image82.png"/><Relationship Id="rId68" Type="http://schemas.openxmlformats.org/officeDocument/2006/relationships/customXml" Target="../ink/ink67.xml"/><Relationship Id="rId76" Type="http://schemas.openxmlformats.org/officeDocument/2006/relationships/customXml" Target="../ink/ink71.xml"/><Relationship Id="rId84" Type="http://schemas.openxmlformats.org/officeDocument/2006/relationships/customXml" Target="../ink/ink75.xml"/><Relationship Id="rId89" Type="http://schemas.openxmlformats.org/officeDocument/2006/relationships/image" Target="../media/image95.png"/><Relationship Id="rId7" Type="http://schemas.openxmlformats.org/officeDocument/2006/relationships/image" Target="../media/image73.png"/><Relationship Id="rId71" Type="http://schemas.openxmlformats.org/officeDocument/2006/relationships/image" Target="../media/image86.png"/><Relationship Id="rId92" Type="http://schemas.openxmlformats.org/officeDocument/2006/relationships/image" Target="../media/image12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image" Target="../media/image47.png"/><Relationship Id="rId11" Type="http://schemas.openxmlformats.org/officeDocument/2006/relationships/image" Target="../media/image75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53" Type="http://schemas.openxmlformats.org/officeDocument/2006/relationships/image" Target="../media/image65.png"/><Relationship Id="rId58" Type="http://schemas.openxmlformats.org/officeDocument/2006/relationships/customXml" Target="../ink/ink62.xml"/><Relationship Id="rId66" Type="http://schemas.openxmlformats.org/officeDocument/2006/relationships/customXml" Target="../ink/ink66.xml"/><Relationship Id="rId74" Type="http://schemas.openxmlformats.org/officeDocument/2006/relationships/customXml" Target="../ink/ink70.xml"/><Relationship Id="rId79" Type="http://schemas.openxmlformats.org/officeDocument/2006/relationships/image" Target="../media/image90.png"/><Relationship Id="rId87" Type="http://schemas.openxmlformats.org/officeDocument/2006/relationships/image" Target="../media/image94.png"/><Relationship Id="rId5" Type="http://schemas.openxmlformats.org/officeDocument/2006/relationships/image" Target="../media/image72.png"/><Relationship Id="rId61" Type="http://schemas.openxmlformats.org/officeDocument/2006/relationships/image" Target="../media/image81.png"/><Relationship Id="rId82" Type="http://schemas.openxmlformats.org/officeDocument/2006/relationships/customXml" Target="../ink/ink74.xml"/><Relationship Id="rId90" Type="http://schemas.openxmlformats.org/officeDocument/2006/relationships/customXml" Target="../ink/ink78.xml"/><Relationship Id="rId95" Type="http://schemas.openxmlformats.org/officeDocument/2006/relationships/customXml" Target="../ink/ink80.xml"/><Relationship Id="rId10" Type="http://schemas.openxmlformats.org/officeDocument/2006/relationships/customXml" Target="../ink/ink45.xml"/><Relationship Id="rId19" Type="http://schemas.openxmlformats.org/officeDocument/2006/relationships/image" Target="../media/image42.png"/><Relationship Id="rId31" Type="http://schemas.openxmlformats.org/officeDocument/2006/relationships/image" Target="../media/image77.png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83.png"/><Relationship Id="rId73" Type="http://schemas.openxmlformats.org/officeDocument/2006/relationships/image" Target="../media/image87.png"/><Relationship Id="rId78" Type="http://schemas.openxmlformats.org/officeDocument/2006/relationships/customXml" Target="../ink/ink72.xml"/><Relationship Id="rId81" Type="http://schemas.openxmlformats.org/officeDocument/2006/relationships/image" Target="../media/image91.png"/><Relationship Id="rId86" Type="http://schemas.openxmlformats.org/officeDocument/2006/relationships/customXml" Target="../ink/ink76.xml"/><Relationship Id="rId94" Type="http://schemas.openxmlformats.org/officeDocument/2006/relationships/image" Target="../media/image98.png"/><Relationship Id="rId4" Type="http://schemas.openxmlformats.org/officeDocument/2006/relationships/customXml" Target="../ink/ink42.xml"/><Relationship Id="rId9" Type="http://schemas.openxmlformats.org/officeDocument/2006/relationships/image" Target="../media/image74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46.png"/><Relationship Id="rId30" Type="http://schemas.openxmlformats.org/officeDocument/2006/relationships/customXml" Target="../ink/ink55.xml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69" Type="http://schemas.openxmlformats.org/officeDocument/2006/relationships/image" Target="../media/image85.png"/><Relationship Id="rId77" Type="http://schemas.openxmlformats.org/officeDocument/2006/relationships/image" Target="../media/image89.png"/><Relationship Id="rId8" Type="http://schemas.openxmlformats.org/officeDocument/2006/relationships/customXml" Target="../ink/ink44.xml"/><Relationship Id="rId51" Type="http://schemas.openxmlformats.org/officeDocument/2006/relationships/image" Target="../media/image64.png"/><Relationship Id="rId72" Type="http://schemas.openxmlformats.org/officeDocument/2006/relationships/customXml" Target="../ink/ink69.xml"/><Relationship Id="rId80" Type="http://schemas.openxmlformats.org/officeDocument/2006/relationships/customXml" Target="../ink/ink73.xml"/><Relationship Id="rId85" Type="http://schemas.openxmlformats.org/officeDocument/2006/relationships/image" Target="../media/image93.png"/><Relationship Id="rId93" Type="http://schemas.openxmlformats.org/officeDocument/2006/relationships/customXml" Target="../ink/ink79.xml"/><Relationship Id="rId3" Type="http://schemas.openxmlformats.org/officeDocument/2006/relationships/image" Target="../media/image71.png"/><Relationship Id="rId12" Type="http://schemas.openxmlformats.org/officeDocument/2006/relationships/customXml" Target="../ink/ink46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59" Type="http://schemas.openxmlformats.org/officeDocument/2006/relationships/image" Target="../media/image80.png"/><Relationship Id="rId67" Type="http://schemas.openxmlformats.org/officeDocument/2006/relationships/image" Target="../media/image84.png"/><Relationship Id="rId20" Type="http://schemas.openxmlformats.org/officeDocument/2006/relationships/customXml" Target="../ink/ink50.xml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70" Type="http://schemas.openxmlformats.org/officeDocument/2006/relationships/customXml" Target="../ink/ink68.xml"/><Relationship Id="rId75" Type="http://schemas.openxmlformats.org/officeDocument/2006/relationships/image" Target="../media/image88.png"/><Relationship Id="rId83" Type="http://schemas.openxmlformats.org/officeDocument/2006/relationships/image" Target="../media/image92.png"/><Relationship Id="rId88" Type="http://schemas.openxmlformats.org/officeDocument/2006/relationships/customXml" Target="../ink/ink77.xml"/><Relationship Id="rId91" Type="http://schemas.openxmlformats.org/officeDocument/2006/relationships/image" Target="../media/image96.png"/><Relationship Id="rId9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54.xml"/><Relationship Id="rId49" Type="http://schemas.openxmlformats.org/officeDocument/2006/relationships/image" Target="../media/image63.png"/><Relationship Id="rId57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customXml" Target="../ink/ink86.xml"/><Relationship Id="rId18" Type="http://schemas.openxmlformats.org/officeDocument/2006/relationships/image" Target="../media/image108.png"/><Relationship Id="rId26" Type="http://schemas.openxmlformats.org/officeDocument/2006/relationships/customXml" Target="../ink/ink93.xml"/><Relationship Id="rId39" Type="http://schemas.openxmlformats.org/officeDocument/2006/relationships/image" Target="../media/image118.png"/><Relationship Id="rId3" Type="http://schemas.openxmlformats.org/officeDocument/2006/relationships/customXml" Target="../ink/ink81.xml"/><Relationship Id="rId21" Type="http://schemas.openxmlformats.org/officeDocument/2006/relationships/customXml" Target="../ink/ink90.xml"/><Relationship Id="rId34" Type="http://schemas.openxmlformats.org/officeDocument/2006/relationships/customXml" Target="../ink/ink97.xml"/><Relationship Id="rId42" Type="http://schemas.openxmlformats.org/officeDocument/2006/relationships/customXml" Target="../ink/ink102.xml"/><Relationship Id="rId7" Type="http://schemas.openxmlformats.org/officeDocument/2006/relationships/customXml" Target="../ink/ink83.xml"/><Relationship Id="rId12" Type="http://schemas.openxmlformats.org/officeDocument/2006/relationships/image" Target="../media/image105.png"/><Relationship Id="rId17" Type="http://schemas.openxmlformats.org/officeDocument/2006/relationships/customXml" Target="../ink/ink88.xml"/><Relationship Id="rId25" Type="http://schemas.openxmlformats.org/officeDocument/2006/relationships/image" Target="../media/image111.png"/><Relationship Id="rId33" Type="http://schemas.openxmlformats.org/officeDocument/2006/relationships/image" Target="../media/image14.png"/><Relationship Id="rId38" Type="http://schemas.openxmlformats.org/officeDocument/2006/relationships/customXml" Target="../ink/ink99.xml"/><Relationship Id="rId46" Type="http://schemas.openxmlformats.org/officeDocument/2006/relationships/image" Target="../media/image120.png"/><Relationship Id="rId2" Type="http://schemas.openxmlformats.org/officeDocument/2006/relationships/image" Target="../media/image13.png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image" Target="../media/image113.png"/><Relationship Id="rId41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85.xml"/><Relationship Id="rId24" Type="http://schemas.openxmlformats.org/officeDocument/2006/relationships/customXml" Target="../ink/ink92.xml"/><Relationship Id="rId32" Type="http://schemas.openxmlformats.org/officeDocument/2006/relationships/image" Target="../media/image114.png"/><Relationship Id="rId37" Type="http://schemas.openxmlformats.org/officeDocument/2006/relationships/image" Target="../media/image117.png"/><Relationship Id="rId40" Type="http://schemas.openxmlformats.org/officeDocument/2006/relationships/customXml" Target="../ink/ink100.xml"/><Relationship Id="rId45" Type="http://schemas.openxmlformats.org/officeDocument/2006/relationships/customXml" Target="../ink/ink104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image" Target="../media/image104.png"/><Relationship Id="rId19" Type="http://schemas.openxmlformats.org/officeDocument/2006/relationships/customXml" Target="../ink/ink89.xml"/><Relationship Id="rId31" Type="http://schemas.openxmlformats.org/officeDocument/2006/relationships/customXml" Target="../ink/ink96.xml"/><Relationship Id="rId44" Type="http://schemas.openxmlformats.org/officeDocument/2006/relationships/image" Target="../media/image119.png"/><Relationship Id="rId4" Type="http://schemas.openxmlformats.org/officeDocument/2006/relationships/image" Target="../media/image101.png"/><Relationship Id="rId9" Type="http://schemas.openxmlformats.org/officeDocument/2006/relationships/customXml" Target="../ink/ink84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Relationship Id="rId27" Type="http://schemas.openxmlformats.org/officeDocument/2006/relationships/image" Target="../media/image112.png"/><Relationship Id="rId30" Type="http://schemas.openxmlformats.org/officeDocument/2006/relationships/customXml" Target="../ink/ink95.xml"/><Relationship Id="rId35" Type="http://schemas.openxmlformats.org/officeDocument/2006/relationships/image" Target="../media/image116.png"/><Relationship Id="rId43" Type="http://schemas.openxmlformats.org/officeDocument/2006/relationships/customXml" Target="../ink/ink103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2.png"/><Relationship Id="rId26" Type="http://schemas.openxmlformats.org/officeDocument/2006/relationships/image" Target="../media/image126.png"/><Relationship Id="rId39" Type="http://schemas.openxmlformats.org/officeDocument/2006/relationships/image" Target="../media/image131.png"/><Relationship Id="rId3" Type="http://schemas.openxmlformats.org/officeDocument/2006/relationships/image" Target="../media/image15.png"/><Relationship Id="rId21" Type="http://schemas.openxmlformats.org/officeDocument/2006/relationships/customXml" Target="../ink/ink109.xml"/><Relationship Id="rId34" Type="http://schemas.openxmlformats.org/officeDocument/2006/relationships/customXml" Target="../ink/ink118.xml"/><Relationship Id="rId17" Type="http://schemas.openxmlformats.org/officeDocument/2006/relationships/customXml" Target="../ink/ink107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customXml" Target="../ink/ink120.xml"/><Relationship Id="rId2" Type="http://schemas.openxmlformats.org/officeDocument/2006/relationships/image" Target="../media/image12.png"/><Relationship Id="rId16" Type="http://schemas.openxmlformats.org/officeDocument/2006/relationships/image" Target="../media/image125.png"/><Relationship Id="rId20" Type="http://schemas.openxmlformats.org/officeDocument/2006/relationships/image" Target="../media/image123.png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112.xml"/><Relationship Id="rId32" Type="http://schemas.openxmlformats.org/officeDocument/2006/relationships/customXml" Target="../ink/ink116.xml"/><Relationship Id="rId37" Type="http://schemas.openxmlformats.org/officeDocument/2006/relationships/image" Target="../media/image130.png"/><Relationship Id="rId5" Type="http://schemas.openxmlformats.org/officeDocument/2006/relationships/customXml" Target="../ink/ink105.xml"/><Relationship Id="rId15" Type="http://schemas.openxmlformats.org/officeDocument/2006/relationships/customXml" Target="../ink/ink106.xml"/><Relationship Id="rId23" Type="http://schemas.openxmlformats.org/officeDocument/2006/relationships/customXml" Target="../ink/ink111.xml"/><Relationship Id="rId28" Type="http://schemas.openxmlformats.org/officeDocument/2006/relationships/image" Target="../media/image127.png"/><Relationship Id="rId36" Type="http://schemas.openxmlformats.org/officeDocument/2006/relationships/customXml" Target="../ink/ink119.xml"/><Relationship Id="rId19" Type="http://schemas.openxmlformats.org/officeDocument/2006/relationships/customXml" Target="../ink/ink108.xml"/><Relationship Id="rId31" Type="http://schemas.openxmlformats.org/officeDocument/2006/relationships/image" Target="../media/image128.png"/><Relationship Id="rId4" Type="http://schemas.openxmlformats.org/officeDocument/2006/relationships/image" Target="../media/image13.png"/><Relationship Id="rId14" Type="http://schemas.openxmlformats.org/officeDocument/2006/relationships/image" Target="../media/image124.png"/><Relationship Id="rId22" Type="http://schemas.openxmlformats.org/officeDocument/2006/relationships/customXml" Target="../ink/ink110.xml"/><Relationship Id="rId27" Type="http://schemas.openxmlformats.org/officeDocument/2006/relationships/customXml" Target="../ink/ink114.xml"/><Relationship Id="rId30" Type="http://schemas.openxmlformats.org/officeDocument/2006/relationships/customXml" Target="../ink/ink115.xml"/><Relationship Id="rId35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37.png"/><Relationship Id="rId3" Type="http://schemas.openxmlformats.org/officeDocument/2006/relationships/image" Target="../media/image17.png"/><Relationship Id="rId7" Type="http://schemas.openxmlformats.org/officeDocument/2006/relationships/customXml" Target="../ink/ink122.xml"/><Relationship Id="rId12" Type="http://schemas.openxmlformats.org/officeDocument/2006/relationships/customXml" Target="../ink/ink12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5.png"/><Relationship Id="rId5" Type="http://schemas.openxmlformats.org/officeDocument/2006/relationships/customXml" Target="../ink/ink121.xml"/><Relationship Id="rId15" Type="http://schemas.openxmlformats.org/officeDocument/2006/relationships/image" Target="../media/image138.png"/><Relationship Id="rId10" Type="http://schemas.openxmlformats.org/officeDocument/2006/relationships/image" Target="../media/image136.png"/><Relationship Id="rId4" Type="http://schemas.openxmlformats.org/officeDocument/2006/relationships/image" Target="../media/image12.png"/><Relationship Id="rId9" Type="http://schemas.openxmlformats.org/officeDocument/2006/relationships/customXml" Target="../ink/ink123.xml"/><Relationship Id="rId14" Type="http://schemas.openxmlformats.org/officeDocument/2006/relationships/customXml" Target="../ink/ink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613B2-85A2-6CF9-41E4-9041EEC9BBF2}"/>
              </a:ext>
            </a:extLst>
          </p:cNvPr>
          <p:cNvSpPr txBox="1"/>
          <p:nvPr/>
        </p:nvSpPr>
        <p:spPr>
          <a:xfrm>
            <a:off x="3767710" y="477652"/>
            <a:ext cx="465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OSTEP (Crash Consistency)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2678D-549C-29DB-2613-FCD0EB914038}"/>
              </a:ext>
            </a:extLst>
          </p:cNvPr>
          <p:cNvSpPr txBox="1"/>
          <p:nvPr/>
        </p:nvSpPr>
        <p:spPr>
          <a:xfrm>
            <a:off x="8655108" y="5039219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Presenter: Kim Kyung Min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C68AC-E20D-72F8-E13E-462064D2DFB7}"/>
              </a:ext>
            </a:extLst>
          </p:cNvPr>
          <p:cNvSpPr txBox="1"/>
          <p:nvPr/>
        </p:nvSpPr>
        <p:spPr>
          <a:xfrm>
            <a:off x="589140" y="2556000"/>
            <a:ext cx="13237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 topic</a:t>
            </a:r>
          </a:p>
          <a:p>
            <a:r>
              <a:rPr lang="en-US" altLang="ko-KR" dirty="0"/>
              <a:t>How the file system safely updates the contests of the disk in the event of a system crash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92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EFD18-0C0C-B0D8-3749-75DDC2E8E0EE}"/>
              </a:ext>
            </a:extLst>
          </p:cNvPr>
          <p:cNvSpPr txBox="1"/>
          <p:nvPr/>
        </p:nvSpPr>
        <p:spPr>
          <a:xfrm>
            <a:off x="87086" y="191593"/>
            <a:ext cx="67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MetaData</a:t>
            </a:r>
            <a:r>
              <a:rPr lang="ko-KR" altLang="en-US" b="1" dirty="0"/>
              <a:t> </a:t>
            </a:r>
            <a:r>
              <a:rPr lang="en-US" altLang="ko-KR" b="1" dirty="0"/>
              <a:t>journaling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7AEEF-372E-72D9-7559-D3778F7AB83F}"/>
              </a:ext>
            </a:extLst>
          </p:cNvPr>
          <p:cNvSpPr txBox="1"/>
          <p:nvPr/>
        </p:nvSpPr>
        <p:spPr>
          <a:xfrm>
            <a:off x="221673" y="655781"/>
            <a:ext cx="8876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데이터 쓰기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최종 위치에 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저널 메타데이터 쓰기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TxE</a:t>
            </a:r>
            <a:r>
              <a:rPr lang="ko-KR" altLang="en-US" sz="1600" dirty="0"/>
              <a:t>를 제외한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의 내용을 로그에 씀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 </a:t>
            </a:r>
            <a:r>
              <a:rPr lang="ko-KR" altLang="en-US" sz="1600" dirty="0"/>
              <a:t>저널 </a:t>
            </a:r>
            <a:r>
              <a:rPr lang="ko-KR" altLang="en-US" sz="1600" dirty="0" err="1"/>
              <a:t>커밋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TxE</a:t>
            </a:r>
            <a:r>
              <a:rPr lang="ko-KR" altLang="en-US" sz="1600" dirty="0"/>
              <a:t>를 로그에 씀</a:t>
            </a:r>
            <a:r>
              <a:rPr lang="en-US" altLang="ko-KR" sz="1600" dirty="0"/>
              <a:t>(transaction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커밋된</a:t>
            </a:r>
            <a:r>
              <a:rPr lang="ko-KR" altLang="en-US" sz="1600" dirty="0"/>
              <a:t> 상태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4.   </a:t>
            </a:r>
            <a:r>
              <a:rPr lang="ko-KR" altLang="en-US" sz="1600" dirty="0"/>
              <a:t>체크포인트 메타데이터</a:t>
            </a:r>
            <a:r>
              <a:rPr lang="en-US" altLang="ko-KR" sz="1600" dirty="0"/>
              <a:t>: </a:t>
            </a:r>
            <a:r>
              <a:rPr lang="ko-KR" altLang="en-US" sz="1600" dirty="0"/>
              <a:t>갱신된 메타데이터의 내용을 파일 시스템 상 최종 위치에 갱신함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5.   </a:t>
            </a:r>
            <a:r>
              <a:rPr lang="ko-KR" altLang="en-US" sz="1600" dirty="0"/>
              <a:t>프리</a:t>
            </a:r>
            <a:r>
              <a:rPr lang="en-US" altLang="ko-KR" sz="1600" dirty="0"/>
              <a:t>: </a:t>
            </a:r>
            <a:r>
              <a:rPr lang="ko-KR" altLang="en-US" sz="1600" dirty="0"/>
              <a:t>저널 슈퍼 </a:t>
            </a:r>
            <a:r>
              <a:rPr lang="ko-KR" altLang="en-US" sz="1600" dirty="0" err="1"/>
              <a:t>블럭에</a:t>
            </a:r>
            <a:r>
              <a:rPr lang="ko-KR" altLang="en-US" sz="1600" dirty="0"/>
              <a:t> 해당 </a:t>
            </a:r>
            <a:r>
              <a:rPr lang="ko-KR" altLang="en-US" sz="1600" dirty="0" err="1"/>
              <a:t>트랜젝션이</a:t>
            </a:r>
            <a:r>
              <a:rPr lang="ko-KR" altLang="en-US" sz="1600" dirty="0"/>
              <a:t> 해제되었다고 표기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72913-6FD0-6424-D038-B5A0FA358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1179509"/>
            <a:ext cx="5264728" cy="740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23A9DF9-83BE-F5BE-AF23-EFE06176308E}"/>
                  </a:ext>
                </a:extLst>
              </p14:cNvPr>
              <p14:cNvContentPartPr/>
              <p14:nvPr/>
            </p14:nvContentPartPr>
            <p14:xfrm>
              <a:off x="8596367" y="1503909"/>
              <a:ext cx="224640" cy="149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23A9DF9-83BE-F5BE-AF23-EFE061763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0367" y="1467909"/>
                <a:ext cx="296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159B546-3E3E-9E9E-563D-5BECC0667B7C}"/>
                  </a:ext>
                </a:extLst>
              </p14:cNvPr>
              <p14:cNvContentPartPr/>
              <p14:nvPr/>
            </p14:nvContentPartPr>
            <p14:xfrm>
              <a:off x="8885447" y="1449909"/>
              <a:ext cx="51840" cy="254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159B546-3E3E-9E9E-563D-5BECC0667B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2447" y="1387269"/>
                <a:ext cx="17748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A03715-6F1D-43D3-3A80-D709B2ED1A14}"/>
              </a:ext>
            </a:extLst>
          </p:cNvPr>
          <p:cNvGrpSpPr/>
          <p:nvPr/>
        </p:nvGrpSpPr>
        <p:grpSpPr>
          <a:xfrm>
            <a:off x="8626607" y="1367109"/>
            <a:ext cx="286560" cy="212760"/>
            <a:chOff x="8626607" y="1367109"/>
            <a:chExt cx="28656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DE297AF-08DA-C68F-014D-F60CE8097E9A}"/>
                    </a:ext>
                  </a:extLst>
                </p14:cNvPr>
                <p14:cNvContentPartPr/>
                <p14:nvPr/>
              </p14:nvContentPartPr>
              <p14:xfrm>
                <a:off x="8626607" y="1375389"/>
                <a:ext cx="277200" cy="204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DE297AF-08DA-C68F-014D-F60CE8097E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63967" y="1312389"/>
                  <a:ext cx="402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387C5D0-FDD3-217F-62B0-82B6808A1D8E}"/>
                    </a:ext>
                  </a:extLst>
                </p14:cNvPr>
                <p14:cNvContentPartPr/>
                <p14:nvPr/>
              </p14:nvContentPartPr>
              <p14:xfrm>
                <a:off x="8876087" y="1413189"/>
                <a:ext cx="360" cy="11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387C5D0-FDD3-217F-62B0-82B6808A1D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13087" y="1350189"/>
                  <a:ext cx="12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953DAFB-3AE6-5DB6-E3A4-E7B55B4761C1}"/>
                    </a:ext>
                  </a:extLst>
                </p14:cNvPr>
                <p14:cNvContentPartPr/>
                <p14:nvPr/>
              </p14:nvContentPartPr>
              <p14:xfrm>
                <a:off x="8912807" y="1376109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953DAFB-3AE6-5DB6-E3A4-E7B55B4761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50167" y="131310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06B9F5F-C291-80B9-9CFD-26127C0B1549}"/>
                    </a:ext>
                  </a:extLst>
                </p14:cNvPr>
                <p14:cNvContentPartPr/>
                <p14:nvPr/>
              </p14:nvContentPartPr>
              <p14:xfrm>
                <a:off x="8912807" y="1367109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06B9F5F-C291-80B9-9CFD-26127C0B15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50167" y="130410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2AB8BC9-56DC-D935-0D56-A8B9E6FEFF57}"/>
                  </a:ext>
                </a:extLst>
              </p14:cNvPr>
              <p14:cNvContentPartPr/>
              <p14:nvPr/>
            </p14:nvContentPartPr>
            <p14:xfrm>
              <a:off x="8903447" y="1708749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2AB8BC9-56DC-D935-0D56-A8B9E6FEFF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0807" y="164574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E6952D21-5D4D-3348-589C-9E98B5E8F9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95" y="1993629"/>
            <a:ext cx="5400000" cy="679903"/>
          </a:xfrm>
          <a:prstGeom prst="rect">
            <a:avLst/>
          </a:prstGeom>
        </p:spPr>
      </p:pic>
      <p:pic>
        <p:nvPicPr>
          <p:cNvPr id="31" name="그림 30" descr="안테나이(가) 표시된 사진&#10;&#10;자동 생성된 설명">
            <a:extLst>
              <a:ext uri="{FF2B5EF4-FFF2-40B4-BE49-F238E27FC236}">
                <a16:creationId xmlns:a16="http://schemas.microsoft.com/office/drawing/2014/main" id="{C5216FEA-6A95-F387-3592-BC35ED571B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4" y="239683"/>
            <a:ext cx="5400000" cy="101713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8299DF-4C7B-EA0D-06C1-B38042E2ECC2}"/>
              </a:ext>
            </a:extLst>
          </p:cNvPr>
          <p:cNvGrpSpPr/>
          <p:nvPr/>
        </p:nvGrpSpPr>
        <p:grpSpPr>
          <a:xfrm>
            <a:off x="8302967" y="221589"/>
            <a:ext cx="397800" cy="428040"/>
            <a:chOff x="8302967" y="221589"/>
            <a:chExt cx="3978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0DB22B9-7EBA-E34F-1DE1-4BFBB3E68DA5}"/>
                    </a:ext>
                  </a:extLst>
                </p14:cNvPr>
                <p14:cNvContentPartPr/>
                <p14:nvPr/>
              </p14:nvContentPartPr>
              <p14:xfrm>
                <a:off x="8364527" y="221589"/>
                <a:ext cx="336240" cy="3927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0DB22B9-7EBA-E34F-1DE1-4BFBB3E68D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5527" y="212589"/>
                  <a:ext cx="3538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0547ECE-7772-254D-FF2A-207ACA6C91E5}"/>
                    </a:ext>
                  </a:extLst>
                </p14:cNvPr>
                <p14:cNvContentPartPr/>
                <p14:nvPr/>
              </p14:nvContentPartPr>
              <p14:xfrm>
                <a:off x="8302967" y="516789"/>
                <a:ext cx="200880" cy="132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0547ECE-7772-254D-FF2A-207ACA6C91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4327" y="508149"/>
                  <a:ext cx="218520" cy="150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E31E036-3F1D-9D06-50F3-78A8988E96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19" y="4481622"/>
            <a:ext cx="5400000" cy="891569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750FBB-51C9-1C83-4734-F12BE9077790}"/>
              </a:ext>
            </a:extLst>
          </p:cNvPr>
          <p:cNvGrpSpPr/>
          <p:nvPr/>
        </p:nvGrpSpPr>
        <p:grpSpPr>
          <a:xfrm>
            <a:off x="9114339" y="4551975"/>
            <a:ext cx="730080" cy="855360"/>
            <a:chOff x="9466847" y="4035069"/>
            <a:chExt cx="73008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D434FA7-4FF1-68FB-6E83-40D0FA0CFB11}"/>
                    </a:ext>
                  </a:extLst>
                </p14:cNvPr>
                <p14:cNvContentPartPr/>
                <p14:nvPr/>
              </p14:nvContentPartPr>
              <p14:xfrm>
                <a:off x="9633527" y="4035069"/>
                <a:ext cx="563400" cy="7797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D434FA7-4FF1-68FB-6E83-40D0FA0CFB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97887" y="3999069"/>
                  <a:ext cx="63504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65C7B5-2D6B-750F-A7D8-A76DB66BB406}"/>
                    </a:ext>
                  </a:extLst>
                </p14:cNvPr>
                <p14:cNvContentPartPr/>
                <p14:nvPr/>
              </p14:nvContentPartPr>
              <p14:xfrm>
                <a:off x="9466847" y="4100589"/>
                <a:ext cx="606240" cy="7898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65C7B5-2D6B-750F-A7D8-A76DB66BB4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31207" y="4064949"/>
                  <a:ext cx="677880" cy="861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0D1BBEAC-39DB-EB82-55CB-E1C4502F655A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r="7637"/>
          <a:stretch/>
        </p:blipFill>
        <p:spPr>
          <a:xfrm>
            <a:off x="917454" y="3444084"/>
            <a:ext cx="5040000" cy="770976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43EE013D-A5DC-9EF5-940B-BA7C54D461D2}"/>
              </a:ext>
            </a:extLst>
          </p:cNvPr>
          <p:cNvGrpSpPr/>
          <p:nvPr/>
        </p:nvGrpSpPr>
        <p:grpSpPr>
          <a:xfrm>
            <a:off x="1799774" y="3995904"/>
            <a:ext cx="1075320" cy="413640"/>
            <a:chOff x="7812647" y="2948949"/>
            <a:chExt cx="107532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81DBDAA-44DB-C66C-1DAD-73E399FFED74}"/>
                    </a:ext>
                  </a:extLst>
                </p14:cNvPr>
                <p14:cNvContentPartPr/>
                <p14:nvPr/>
              </p14:nvContentPartPr>
              <p14:xfrm>
                <a:off x="7812647" y="2983149"/>
                <a:ext cx="972000" cy="3794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81DBDAA-44DB-C66C-1DAD-73E399FFED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04007" y="2974509"/>
                  <a:ext cx="9896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BCBAD8A-FD9F-9D6A-A0CD-8942C6F5C5E9}"/>
                    </a:ext>
                  </a:extLst>
                </p14:cNvPr>
                <p14:cNvContentPartPr/>
                <p14:nvPr/>
              </p14:nvContentPartPr>
              <p14:xfrm>
                <a:off x="8729207" y="2964789"/>
                <a:ext cx="54720" cy="1321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BCBAD8A-FD9F-9D6A-A0CD-8942C6F5C5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20567" y="2955789"/>
                  <a:ext cx="72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98DA128-FA1B-204B-AB3D-CE1F3B558AB3}"/>
                    </a:ext>
                  </a:extLst>
                </p14:cNvPr>
                <p14:cNvContentPartPr/>
                <p14:nvPr/>
              </p14:nvContentPartPr>
              <p14:xfrm>
                <a:off x="8783927" y="2948949"/>
                <a:ext cx="104040" cy="138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98DA128-FA1B-204B-AB3D-CE1F3B558A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74927" y="2940309"/>
                  <a:ext cx="121680" cy="15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97FEC66-F3F4-5F53-F9C5-A6E13665EC67}"/>
              </a:ext>
            </a:extLst>
          </p:cNvPr>
          <p:cNvSpPr txBox="1"/>
          <p:nvPr/>
        </p:nvSpPr>
        <p:spPr>
          <a:xfrm>
            <a:off x="788217" y="6436356"/>
            <a:ext cx="1061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크래시</a:t>
            </a:r>
            <a:r>
              <a:rPr lang="ko-KR" altLang="en-US" sz="2000" b="1" dirty="0">
                <a:solidFill>
                  <a:srgbClr val="FF0000"/>
                </a:solidFill>
              </a:rPr>
              <a:t> 일관성의 핵심</a:t>
            </a:r>
            <a:r>
              <a:rPr lang="en-US" altLang="ko-KR" sz="2000" b="1" dirty="0">
                <a:solidFill>
                  <a:srgbClr val="FF0000"/>
                </a:solidFill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</a:rPr>
              <a:t>포인터의 대상이 되는 객체를 그것을 가리키는 객체보다 먼저 쓰기</a:t>
            </a:r>
          </a:p>
        </p:txBody>
      </p:sp>
    </p:spTree>
    <p:extLst>
      <p:ext uri="{BB962C8B-B14F-4D97-AF65-F5344CB8AC3E}">
        <p14:creationId xmlns:p14="http://schemas.microsoft.com/office/powerpoint/2010/main" val="79876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E5FCE0-F6FE-07BF-665A-3D38D8129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0" y="572532"/>
            <a:ext cx="6830378" cy="4753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54EE5-6DBB-BE9D-B264-2A76171AD7C8}"/>
              </a:ext>
            </a:extLst>
          </p:cNvPr>
          <p:cNvSpPr txBox="1"/>
          <p:nvPr/>
        </p:nvSpPr>
        <p:spPr>
          <a:xfrm>
            <a:off x="344010" y="203200"/>
            <a:ext cx="485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메타데이터 </a:t>
            </a:r>
            <a:r>
              <a:rPr lang="ko-KR" altLang="en-US" b="1" dirty="0" err="1"/>
              <a:t>저널링</a:t>
            </a:r>
            <a:r>
              <a:rPr lang="ko-KR" altLang="en-US" b="1" dirty="0"/>
              <a:t> 시간 </a:t>
            </a:r>
            <a:r>
              <a:rPr lang="ko-KR" altLang="en-US" b="1" dirty="0" err="1"/>
              <a:t>흐름표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556D7-F591-1442-4FBD-722843DF57EB}"/>
              </a:ext>
            </a:extLst>
          </p:cNvPr>
          <p:cNvSpPr txBox="1"/>
          <p:nvPr/>
        </p:nvSpPr>
        <p:spPr>
          <a:xfrm>
            <a:off x="6705599" y="3158168"/>
            <a:ext cx="393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TxB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메타데이터 기록 후에 </a:t>
            </a:r>
            <a:r>
              <a:rPr lang="en-US" altLang="ko-KR" sz="1400" b="1" dirty="0" err="1"/>
              <a:t>TxE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기록되어야함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3F3CA-2244-19CD-D6AB-8DE77F6D1EE7}"/>
              </a:ext>
            </a:extLst>
          </p:cNvPr>
          <p:cNvSpPr txBox="1"/>
          <p:nvPr/>
        </p:nvSpPr>
        <p:spPr>
          <a:xfrm>
            <a:off x="6705598" y="3934392"/>
            <a:ext cx="393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TxE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기록 </a:t>
            </a:r>
            <a:r>
              <a:rPr lang="ko-KR" altLang="en-US" sz="1400" b="1" dirty="0" err="1"/>
              <a:t>완료되어야지만</a:t>
            </a:r>
            <a:r>
              <a:rPr lang="ko-KR" altLang="en-US" sz="1400" b="1" dirty="0"/>
              <a:t> 체크포인트 가능</a:t>
            </a:r>
          </a:p>
        </p:txBody>
      </p:sp>
    </p:spTree>
    <p:extLst>
      <p:ext uri="{BB962C8B-B14F-4D97-AF65-F5344CB8AC3E}">
        <p14:creationId xmlns:p14="http://schemas.microsoft.com/office/powerpoint/2010/main" val="33873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6E1B25-F815-D736-A0E3-4842D362542B}"/>
              </a:ext>
            </a:extLst>
          </p:cNvPr>
          <p:cNvSpPr txBox="1"/>
          <p:nvPr/>
        </p:nvSpPr>
        <p:spPr>
          <a:xfrm>
            <a:off x="115410" y="330239"/>
            <a:ext cx="92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Ex) </a:t>
            </a:r>
            <a:r>
              <a:rPr lang="ko-KR" altLang="en-US" b="1" dirty="0"/>
              <a:t>기존 파일에 블록 하나를 추가하는 연산 도중 </a:t>
            </a:r>
            <a:r>
              <a:rPr lang="ko-KR" altLang="en-US" b="1" dirty="0" err="1"/>
              <a:t>크래시가</a:t>
            </a:r>
            <a:r>
              <a:rPr lang="ko-KR" altLang="en-US" b="1" dirty="0"/>
              <a:t> 발생하면 어떻게 되는가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pic>
        <p:nvPicPr>
          <p:cNvPr id="6" name="그림 5" descr="안테나이(가) 표시된 사진&#10;&#10;자동 생성된 설명">
            <a:extLst>
              <a:ext uri="{FF2B5EF4-FFF2-40B4-BE49-F238E27FC236}">
                <a16:creationId xmlns:a16="http://schemas.microsoft.com/office/drawing/2014/main" id="{F4EFBD50-78E3-093B-C2FF-5381D31C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190"/>
            <a:ext cx="8235193" cy="1724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41620-9B0E-3AA3-9835-7F684F314EC4}"/>
              </a:ext>
            </a:extLst>
          </p:cNvPr>
          <p:cNvSpPr txBox="1"/>
          <p:nvPr/>
        </p:nvSpPr>
        <p:spPr>
          <a:xfrm>
            <a:off x="329531" y="895505"/>
            <a:ext cx="458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기존 파일에 대한 정보가 저장되어 있는 디스크 구조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5982B17-D8D8-D2F6-9B45-F15E1EF0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89" y="1203282"/>
            <a:ext cx="3648584" cy="1600423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48475753-4552-8019-D00D-20025E7D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66" y="4454057"/>
            <a:ext cx="4067743" cy="1533739"/>
          </a:xfrm>
          <a:prstGeom prst="rect">
            <a:avLst/>
          </a:prstGeom>
        </p:spPr>
      </p:pic>
      <p:pic>
        <p:nvPicPr>
          <p:cNvPr id="14" name="그림 13" descr="쇼지이(가) 표시된 사진&#10;&#10;자동 생성된 설명">
            <a:extLst>
              <a:ext uri="{FF2B5EF4-FFF2-40B4-BE49-F238E27FC236}">
                <a16:creationId xmlns:a16="http://schemas.microsoft.com/office/drawing/2014/main" id="{6A7B0142-5A33-B9C2-7139-36103CA53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268"/>
            <a:ext cx="7874298" cy="14575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B70F61-E031-14F8-8A53-94F06BC6D4AC}"/>
              </a:ext>
            </a:extLst>
          </p:cNvPr>
          <p:cNvSpPr txBox="1"/>
          <p:nvPr/>
        </p:nvSpPr>
        <p:spPr>
          <a:xfrm>
            <a:off x="360895" y="4346199"/>
            <a:ext cx="405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내용이 추가된 후의 디스크 구조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80D8BD-E5CB-5D8E-27D9-65CBD57A08AB}"/>
              </a:ext>
            </a:extLst>
          </p:cNvPr>
          <p:cNvGrpSpPr/>
          <p:nvPr/>
        </p:nvGrpSpPr>
        <p:grpSpPr>
          <a:xfrm>
            <a:off x="2083529" y="1211442"/>
            <a:ext cx="5574240" cy="638640"/>
            <a:chOff x="2083529" y="1211442"/>
            <a:chExt cx="5574240" cy="63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14A2CF6-73EA-9230-ADE8-28B28C7DAD40}"/>
                    </a:ext>
                  </a:extLst>
                </p14:cNvPr>
                <p14:cNvContentPartPr/>
                <p14:nvPr/>
              </p14:nvContentPartPr>
              <p14:xfrm>
                <a:off x="2083529" y="1211442"/>
                <a:ext cx="5452920" cy="6386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14A2CF6-73EA-9230-ADE8-28B28C7DAD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4889" y="1202802"/>
                  <a:ext cx="547056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3A6AC58-EA21-CC5D-9728-7F66BECCC965}"/>
                    </a:ext>
                  </a:extLst>
                </p14:cNvPr>
                <p14:cNvContentPartPr/>
                <p14:nvPr/>
              </p14:nvContentPartPr>
              <p14:xfrm>
                <a:off x="7182569" y="1413402"/>
                <a:ext cx="475200" cy="4057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3A6AC58-EA21-CC5D-9728-7F66BECCC9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3929" y="1404762"/>
                  <a:ext cx="49284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182CDD0-7AB1-9FC9-CFAD-1C59B4D7EF09}"/>
              </a:ext>
            </a:extLst>
          </p:cNvPr>
          <p:cNvGrpSpPr/>
          <p:nvPr/>
        </p:nvGrpSpPr>
        <p:grpSpPr>
          <a:xfrm>
            <a:off x="2083529" y="3860682"/>
            <a:ext cx="6051600" cy="1328040"/>
            <a:chOff x="2083529" y="3860682"/>
            <a:chExt cx="6051600" cy="13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504C9F3-A928-E360-36CB-0A47D9FBA89D}"/>
                    </a:ext>
                  </a:extLst>
                </p14:cNvPr>
                <p14:cNvContentPartPr/>
                <p14:nvPr/>
              </p14:nvContentPartPr>
              <p14:xfrm>
                <a:off x="2083529" y="3860682"/>
                <a:ext cx="5880600" cy="1328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504C9F3-A928-E360-36CB-0A47D9FBA8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4889" y="3851682"/>
                  <a:ext cx="5898240" cy="13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699BDCD-1F68-B623-53C9-3E78E8235B8D}"/>
                    </a:ext>
                  </a:extLst>
                </p14:cNvPr>
                <p14:cNvContentPartPr/>
                <p14:nvPr/>
              </p14:nvContentPartPr>
              <p14:xfrm>
                <a:off x="7748129" y="4784082"/>
                <a:ext cx="387000" cy="3272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699BDCD-1F68-B623-53C9-3E78E8235B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9489" y="4775442"/>
                  <a:ext cx="40464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D42046D-B460-7355-0E55-B0006297B29C}"/>
              </a:ext>
            </a:extLst>
          </p:cNvPr>
          <p:cNvGrpSpPr/>
          <p:nvPr/>
        </p:nvGrpSpPr>
        <p:grpSpPr>
          <a:xfrm>
            <a:off x="1063289" y="2804908"/>
            <a:ext cx="600120" cy="1370520"/>
            <a:chOff x="1063289" y="2891562"/>
            <a:chExt cx="600120" cy="13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D0AA89C-BC4C-E204-B77B-B4307FAE9E2C}"/>
                    </a:ext>
                  </a:extLst>
                </p14:cNvPr>
                <p14:cNvContentPartPr/>
                <p14:nvPr/>
              </p14:nvContentPartPr>
              <p14:xfrm>
                <a:off x="1307369" y="2891562"/>
                <a:ext cx="85680" cy="13089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D0AA89C-BC4C-E204-B77B-B4307FAE9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4729" y="2828562"/>
                  <a:ext cx="211320" cy="14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50F8D36-5E40-575E-3187-F447C8490736}"/>
                    </a:ext>
                  </a:extLst>
                </p14:cNvPr>
                <p14:cNvContentPartPr/>
                <p14:nvPr/>
              </p14:nvContentPartPr>
              <p14:xfrm>
                <a:off x="1063289" y="3941322"/>
                <a:ext cx="600120" cy="320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50F8D36-5E40-575E-3187-F447C84907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289" y="3878682"/>
                  <a:ext cx="725760" cy="44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4682994-5E3E-BF8C-5AB0-170406878E77}"/>
              </a:ext>
            </a:extLst>
          </p:cNvPr>
          <p:cNvSpPr txBox="1"/>
          <p:nvPr/>
        </p:nvSpPr>
        <p:spPr>
          <a:xfrm>
            <a:off x="1602410" y="3200426"/>
            <a:ext cx="2515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216754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578F47C0-FB7B-48BF-2AB6-0894F48DE631}"/>
              </a:ext>
            </a:extLst>
          </p:cNvPr>
          <p:cNvSpPr txBox="1"/>
          <p:nvPr/>
        </p:nvSpPr>
        <p:spPr>
          <a:xfrm>
            <a:off x="669866" y="1596458"/>
            <a:ext cx="9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파일에 내용을 추가 </a:t>
            </a:r>
            <a:r>
              <a:rPr lang="en-US" altLang="ko-KR" b="1" dirty="0"/>
              <a:t>-&gt; </a:t>
            </a:r>
            <a:r>
              <a:rPr lang="ko-KR" altLang="en-US" b="1" dirty="0"/>
              <a:t>새로운 데이터 블록을 추가 </a:t>
            </a:r>
            <a:r>
              <a:rPr lang="en-US" altLang="ko-KR" b="1" dirty="0"/>
              <a:t>-&gt; </a:t>
            </a:r>
            <a:r>
              <a:rPr lang="ko-KR" altLang="en-US" b="1" dirty="0"/>
              <a:t>세 개의 디스크 자료구조 갱신 필요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02DE279-C533-C7C6-0D2D-39C922C55F62}"/>
                  </a:ext>
                </a:extLst>
              </p14:cNvPr>
              <p14:cNvContentPartPr/>
              <p14:nvPr/>
            </p14:nvContentPartPr>
            <p14:xfrm>
              <a:off x="6346498" y="1701564"/>
              <a:ext cx="2430000" cy="7164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02DE279-C533-C7C6-0D2D-39C922C55F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498" y="1593564"/>
                <a:ext cx="2537640" cy="28728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07EDCCEE-BAD2-FF84-0A3F-1D641E56FC96}"/>
              </a:ext>
            </a:extLst>
          </p:cNvPr>
          <p:cNvSpPr txBox="1"/>
          <p:nvPr/>
        </p:nvSpPr>
        <p:spPr>
          <a:xfrm>
            <a:off x="8368172" y="2168772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아이노드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데이터 비트맵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새로운 데이터 블록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600DE3C-328E-0E84-58AE-10464C2311A0}"/>
              </a:ext>
            </a:extLst>
          </p:cNvPr>
          <p:cNvGrpSpPr/>
          <p:nvPr/>
        </p:nvGrpSpPr>
        <p:grpSpPr>
          <a:xfrm>
            <a:off x="7295098" y="1946004"/>
            <a:ext cx="935280" cy="814680"/>
            <a:chOff x="6809400" y="3413297"/>
            <a:chExt cx="93528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03EE529-1966-C73B-B893-B42F6122BEE5}"/>
                    </a:ext>
                  </a:extLst>
                </p14:cNvPr>
                <p14:cNvContentPartPr/>
                <p14:nvPr/>
              </p14:nvContentPartPr>
              <p14:xfrm>
                <a:off x="6809400" y="3413297"/>
                <a:ext cx="920880" cy="692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03EE529-1966-C73B-B893-B42F6122BEE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0760" y="3404657"/>
                  <a:ext cx="9385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45D51CD-CCE0-6C66-9F1D-01B0858284F0}"/>
                    </a:ext>
                  </a:extLst>
                </p14:cNvPr>
                <p14:cNvContentPartPr/>
                <p14:nvPr/>
              </p14:nvContentPartPr>
              <p14:xfrm>
                <a:off x="7630200" y="3979577"/>
                <a:ext cx="114480" cy="2484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45D51CD-CCE0-6C66-9F1D-01B0858284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21200" y="3970577"/>
                  <a:ext cx="132120" cy="26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4EEFA35-5A06-FEA9-0921-3131C342E30C}"/>
              </a:ext>
            </a:extLst>
          </p:cNvPr>
          <p:cNvSpPr txBox="1"/>
          <p:nvPr/>
        </p:nvSpPr>
        <p:spPr>
          <a:xfrm>
            <a:off x="669866" y="5524464"/>
            <a:ext cx="108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그런데 </a:t>
            </a:r>
            <a:r>
              <a:rPr lang="en-US" altLang="ko-KR" sz="3200" b="1" dirty="0">
                <a:solidFill>
                  <a:srgbClr val="FF0000"/>
                </a:solidFill>
              </a:rPr>
              <a:t>write()</a:t>
            </a:r>
            <a:r>
              <a:rPr lang="ko-KR" altLang="en-US" sz="3200" b="1" dirty="0">
                <a:solidFill>
                  <a:srgbClr val="FF0000"/>
                </a:solidFill>
              </a:rPr>
              <a:t>의 결과는 디스크에 즉시 반영되지가 않음</a:t>
            </a:r>
            <a:r>
              <a:rPr lang="en-US" altLang="ko-KR" sz="3200" b="1" dirty="0">
                <a:solidFill>
                  <a:srgbClr val="FF0000"/>
                </a:solidFill>
              </a:rPr>
              <a:t>!!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8F2C4E-9F37-10F8-A836-E3646AD0A46A}"/>
              </a:ext>
            </a:extLst>
          </p:cNvPr>
          <p:cNvGrpSpPr/>
          <p:nvPr/>
        </p:nvGrpSpPr>
        <p:grpSpPr>
          <a:xfrm>
            <a:off x="383040" y="365537"/>
            <a:ext cx="11552400" cy="484920"/>
            <a:chOff x="383040" y="365537"/>
            <a:chExt cx="1155240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E02A7C5-0B4F-8695-6BDE-297FA052B2FC}"/>
                    </a:ext>
                  </a:extLst>
                </p14:cNvPr>
                <p14:cNvContentPartPr/>
                <p14:nvPr/>
              </p14:nvContentPartPr>
              <p14:xfrm>
                <a:off x="383040" y="442217"/>
                <a:ext cx="11408400" cy="36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E02A7C5-0B4F-8695-6BDE-297FA052B2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400" y="433577"/>
                  <a:ext cx="11426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77F579F-2676-5C38-4F5A-B82ED5A0D408}"/>
                    </a:ext>
                  </a:extLst>
                </p14:cNvPr>
                <p14:cNvContentPartPr/>
                <p14:nvPr/>
              </p14:nvContentPartPr>
              <p14:xfrm>
                <a:off x="11652120" y="365537"/>
                <a:ext cx="188280" cy="203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77F579F-2676-5C38-4F5A-B82ED5A0D4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43120" y="356897"/>
                  <a:ext cx="205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205BACE-5EA7-1640-F492-E9A7CE37B31B}"/>
                    </a:ext>
                  </a:extLst>
                </p14:cNvPr>
                <p14:cNvContentPartPr/>
                <p14:nvPr/>
              </p14:nvContentPartPr>
              <p14:xfrm>
                <a:off x="11146680" y="581177"/>
                <a:ext cx="186840" cy="98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205BACE-5EA7-1640-F492-E9A7CE37B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8040" y="572537"/>
                  <a:ext cx="204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3B5CACA-A415-E665-F8A8-40C0739DCE24}"/>
                    </a:ext>
                  </a:extLst>
                </p14:cNvPr>
                <p14:cNvContentPartPr/>
                <p14:nvPr/>
              </p14:nvContentPartPr>
              <p14:xfrm>
                <a:off x="11228760" y="539777"/>
                <a:ext cx="76680" cy="310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3B5CACA-A415-E665-F8A8-40C0739DCE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19760" y="530777"/>
                  <a:ext cx="94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0293ABC-8BBF-13F3-2D6A-0CE23F7CA967}"/>
                    </a:ext>
                  </a:extLst>
                </p14:cNvPr>
                <p14:cNvContentPartPr/>
                <p14:nvPr/>
              </p14:nvContentPartPr>
              <p14:xfrm>
                <a:off x="11442600" y="635537"/>
                <a:ext cx="9360" cy="165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0293ABC-8BBF-13F3-2D6A-0CE23F7CA9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33960" y="626537"/>
                  <a:ext cx="27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4C78EC7-DA68-C5EE-5968-9AFCAF21EFA3}"/>
                    </a:ext>
                  </a:extLst>
                </p14:cNvPr>
                <p14:cNvContentPartPr/>
                <p14:nvPr/>
              </p14:nvContentPartPr>
              <p14:xfrm>
                <a:off x="11442960" y="557057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4C78EC7-DA68-C5EE-5968-9AFCAF21EF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34320" y="54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F45C196-1CEF-7AE8-DE76-BB17895C2B5E}"/>
                    </a:ext>
                  </a:extLst>
                </p14:cNvPr>
                <p14:cNvContentPartPr/>
                <p14:nvPr/>
              </p14:nvContentPartPr>
              <p14:xfrm>
                <a:off x="11503800" y="630497"/>
                <a:ext cx="183960" cy="144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F45C196-1CEF-7AE8-DE76-BB17895C2B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95160" y="621497"/>
                  <a:ext cx="201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7C8506A-F480-96E4-DACD-38A8722F6018}"/>
                    </a:ext>
                  </a:extLst>
                </p14:cNvPr>
                <p14:cNvContentPartPr/>
                <p14:nvPr/>
              </p14:nvContentPartPr>
              <p14:xfrm>
                <a:off x="11747880" y="606737"/>
                <a:ext cx="187560" cy="231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7C8506A-F480-96E4-DACD-38A8722F60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38880" y="597737"/>
                  <a:ext cx="20520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62041A3-31D9-6C11-1D03-D1C3CEF5EAA6}"/>
                  </a:ext>
                </a:extLst>
              </p14:cNvPr>
              <p14:cNvContentPartPr/>
              <p14:nvPr/>
            </p14:nvContentPartPr>
            <p14:xfrm>
              <a:off x="739800" y="374177"/>
              <a:ext cx="360" cy="254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62041A3-31D9-6C11-1D03-D1C3CEF5EA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1160" y="365177"/>
                <a:ext cx="18000" cy="2718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8E560A4-5FA5-7FDC-2279-F16BBE817A57}"/>
              </a:ext>
            </a:extLst>
          </p:cNvPr>
          <p:cNvSpPr txBox="1"/>
          <p:nvPr/>
        </p:nvSpPr>
        <p:spPr>
          <a:xfrm>
            <a:off x="130629" y="695117"/>
            <a:ext cx="425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기존의 파일에 내용 추가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, data block, data bitmap  </a:t>
            </a:r>
            <a:r>
              <a:rPr lang="ko-KR" altLang="en-US" sz="1400" dirty="0"/>
              <a:t>갱신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DE90107-A07C-E64E-08B5-05480FF465F6}"/>
                  </a:ext>
                </a:extLst>
              </p14:cNvPr>
              <p14:cNvContentPartPr/>
              <p14:nvPr/>
            </p14:nvContentPartPr>
            <p14:xfrm>
              <a:off x="809640" y="129737"/>
              <a:ext cx="5572800" cy="3060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DE90107-A07C-E64E-08B5-05480FF465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000" y="120737"/>
                <a:ext cx="55904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C66AF0A3-9306-B415-E3CC-B0216EAFA474}"/>
                  </a:ext>
                </a:extLst>
              </p14:cNvPr>
              <p14:cNvContentPartPr/>
              <p14:nvPr/>
            </p14:nvContentPartPr>
            <p14:xfrm>
              <a:off x="7345440" y="694937"/>
              <a:ext cx="122400" cy="1436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C66AF0A3-9306-B415-E3CC-B0216EAFA4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6440" y="686297"/>
                <a:ext cx="1400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519161B-1427-5933-6399-88065C1A50C7}"/>
              </a:ext>
            </a:extLst>
          </p:cNvPr>
          <p:cNvSpPr txBox="1"/>
          <p:nvPr/>
        </p:nvSpPr>
        <p:spPr>
          <a:xfrm>
            <a:off x="6087240" y="7434"/>
            <a:ext cx="115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쓰기 시작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0267A39-0C34-14BA-4371-65337E707104}"/>
              </a:ext>
            </a:extLst>
          </p:cNvPr>
          <p:cNvGrpSpPr/>
          <p:nvPr/>
        </p:nvGrpSpPr>
        <p:grpSpPr>
          <a:xfrm>
            <a:off x="6112800" y="156377"/>
            <a:ext cx="3094560" cy="750600"/>
            <a:chOff x="6112800" y="156377"/>
            <a:chExt cx="309456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948CA0B-0C4E-8F81-F9C2-9F971345CC81}"/>
                    </a:ext>
                  </a:extLst>
                </p14:cNvPr>
                <p14:cNvContentPartPr/>
                <p14:nvPr/>
              </p14:nvContentPartPr>
              <p14:xfrm>
                <a:off x="6195960" y="261137"/>
                <a:ext cx="179280" cy="1778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948CA0B-0C4E-8F81-F9C2-9F971345CC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7320" y="252497"/>
                  <a:ext cx="19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A1D49F1-265A-94E9-08AA-A301B2DA9AC3}"/>
                    </a:ext>
                  </a:extLst>
                </p14:cNvPr>
                <p14:cNvContentPartPr/>
                <p14:nvPr/>
              </p14:nvContentPartPr>
              <p14:xfrm>
                <a:off x="6461280" y="391457"/>
                <a:ext cx="29880" cy="187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A1D49F1-265A-94E9-08AA-A301B2DA9A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2640" y="382817"/>
                  <a:ext cx="47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4959A5A-88AC-63B6-2771-607802A20A47}"/>
                    </a:ext>
                  </a:extLst>
                </p14:cNvPr>
                <p14:cNvContentPartPr/>
                <p14:nvPr/>
              </p14:nvContentPartPr>
              <p14:xfrm>
                <a:off x="6139080" y="600977"/>
                <a:ext cx="78840" cy="172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4959A5A-88AC-63B6-2771-607802A20A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30440" y="592337"/>
                  <a:ext cx="96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346AABC-A316-65ED-6088-E97D0EF6715B}"/>
                    </a:ext>
                  </a:extLst>
                </p14:cNvPr>
                <p14:cNvContentPartPr/>
                <p14:nvPr/>
              </p14:nvContentPartPr>
              <p14:xfrm>
                <a:off x="6112800" y="617897"/>
                <a:ext cx="159480" cy="246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346AABC-A316-65ED-6088-E97D0EF671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3800" y="609257"/>
                  <a:ext cx="177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2F67F89-3842-AFB0-44D1-B08A84E29894}"/>
                    </a:ext>
                  </a:extLst>
                </p14:cNvPr>
                <p14:cNvContentPartPr/>
                <p14:nvPr/>
              </p14:nvContentPartPr>
              <p14:xfrm>
                <a:off x="6322320" y="669737"/>
                <a:ext cx="233640" cy="158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2F67F89-3842-AFB0-44D1-B08A84E298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3320" y="660737"/>
                  <a:ext cx="251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70C650A-8B25-A4DF-B40B-50BF7C956654}"/>
                    </a:ext>
                  </a:extLst>
                </p14:cNvPr>
                <p14:cNvContentPartPr/>
                <p14:nvPr/>
              </p14:nvContentPartPr>
              <p14:xfrm>
                <a:off x="6635520" y="635897"/>
                <a:ext cx="142920" cy="219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70C650A-8B25-A4DF-B40B-50BF7C9566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6520" y="627257"/>
                  <a:ext cx="160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B287043-FB49-5125-C2B5-516DD583B659}"/>
                    </a:ext>
                  </a:extLst>
                </p14:cNvPr>
                <p14:cNvContentPartPr/>
                <p14:nvPr/>
              </p14:nvContentPartPr>
              <p14:xfrm>
                <a:off x="6824520" y="609617"/>
                <a:ext cx="162720" cy="297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B287043-FB49-5125-C2B5-516DD583B6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15880" y="600617"/>
                  <a:ext cx="180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99E072A-81CC-C517-125F-DB611EA83B51}"/>
                    </a:ext>
                  </a:extLst>
                </p14:cNvPr>
                <p14:cNvContentPartPr/>
                <p14:nvPr/>
              </p14:nvContentPartPr>
              <p14:xfrm>
                <a:off x="7043760" y="679097"/>
                <a:ext cx="110520" cy="195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99E072A-81CC-C517-125F-DB611EA83B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35120" y="670457"/>
                  <a:ext cx="128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1654C13-8126-FEF6-6711-AD27AB291B79}"/>
                    </a:ext>
                  </a:extLst>
                </p14:cNvPr>
                <p14:cNvContentPartPr/>
                <p14:nvPr/>
              </p14:nvContentPartPr>
              <p14:xfrm>
                <a:off x="7191000" y="680537"/>
                <a:ext cx="115920" cy="1328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1654C13-8126-FEF6-6711-AD27AB291B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82360" y="671537"/>
                  <a:ext cx="133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EEBB618-EA91-4B79-32D3-A3D008D776D8}"/>
                    </a:ext>
                  </a:extLst>
                </p14:cNvPr>
                <p14:cNvContentPartPr/>
                <p14:nvPr/>
              </p14:nvContentPartPr>
              <p14:xfrm>
                <a:off x="6531120" y="238097"/>
                <a:ext cx="2617560" cy="1886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EEBB618-EA91-4B79-32D3-A3D008D776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22480" y="229457"/>
                  <a:ext cx="2635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1B1846D-420E-B146-21E7-466FF290BEE4}"/>
                    </a:ext>
                  </a:extLst>
                </p14:cNvPr>
                <p14:cNvContentPartPr/>
                <p14:nvPr/>
              </p14:nvContentPartPr>
              <p14:xfrm>
                <a:off x="9091800" y="156377"/>
                <a:ext cx="115560" cy="192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1B1846D-420E-B146-21E7-466FF290BE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82800" y="147377"/>
                  <a:ext cx="133200" cy="21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C324237-6EA1-5AA1-CA26-51CA825984A0}"/>
              </a:ext>
            </a:extLst>
          </p:cNvPr>
          <p:cNvSpPr txBox="1"/>
          <p:nvPr/>
        </p:nvSpPr>
        <p:spPr>
          <a:xfrm>
            <a:off x="9290932" y="107248"/>
            <a:ext cx="1024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쓰는 중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D658A1-4A33-46B3-7D58-3F36D9624990}"/>
              </a:ext>
            </a:extLst>
          </p:cNvPr>
          <p:cNvGrpSpPr/>
          <p:nvPr/>
        </p:nvGrpSpPr>
        <p:grpSpPr>
          <a:xfrm>
            <a:off x="3890880" y="423857"/>
            <a:ext cx="281520" cy="359640"/>
            <a:chOff x="3890880" y="423857"/>
            <a:chExt cx="2815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3F92A49-1C29-C7A4-9070-80B38BDF24B7}"/>
                    </a:ext>
                  </a:extLst>
                </p14:cNvPr>
                <p14:cNvContentPartPr/>
                <p14:nvPr/>
              </p14:nvContentPartPr>
              <p14:xfrm>
                <a:off x="4006800" y="513857"/>
                <a:ext cx="60120" cy="1738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3F92A49-1C29-C7A4-9070-80B38BDF24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8160" y="504857"/>
                  <a:ext cx="77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C458584-8F05-1BAE-F4C5-42D66A359639}"/>
                    </a:ext>
                  </a:extLst>
                </p14:cNvPr>
                <p14:cNvContentPartPr/>
                <p14:nvPr/>
              </p14:nvContentPartPr>
              <p14:xfrm>
                <a:off x="3890880" y="423857"/>
                <a:ext cx="281520" cy="359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C458584-8F05-1BAE-F4C5-42D66A3596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81880" y="414857"/>
                  <a:ext cx="2991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B05EFE1-8E97-7DE1-E511-C6C546552688}"/>
              </a:ext>
            </a:extLst>
          </p:cNvPr>
          <p:cNvGrpSpPr/>
          <p:nvPr/>
        </p:nvGrpSpPr>
        <p:grpSpPr>
          <a:xfrm>
            <a:off x="8865000" y="440057"/>
            <a:ext cx="410760" cy="388080"/>
            <a:chOff x="8865000" y="440057"/>
            <a:chExt cx="41076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527E4FD-C654-1963-80A3-F417A398CF69}"/>
                    </a:ext>
                  </a:extLst>
                </p14:cNvPr>
                <p14:cNvContentPartPr/>
                <p14:nvPr/>
              </p14:nvContentPartPr>
              <p14:xfrm>
                <a:off x="8987040" y="528257"/>
                <a:ext cx="229680" cy="2192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527E4FD-C654-1963-80A3-F417A398C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8040" y="519617"/>
                  <a:ext cx="247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0734A59-B8D3-1AB0-30A2-CE8309112552}"/>
                    </a:ext>
                  </a:extLst>
                </p14:cNvPr>
                <p14:cNvContentPartPr/>
                <p14:nvPr/>
              </p14:nvContentPartPr>
              <p14:xfrm>
                <a:off x="8865000" y="440057"/>
                <a:ext cx="410760" cy="3880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0734A59-B8D3-1AB0-30A2-CE83091125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56000" y="431417"/>
                  <a:ext cx="428400" cy="40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94D8A3-A881-C168-A394-B69D2742D663}"/>
              </a:ext>
            </a:extLst>
          </p:cNvPr>
          <p:cNvSpPr txBox="1"/>
          <p:nvPr/>
        </p:nvSpPr>
        <p:spPr>
          <a:xfrm>
            <a:off x="130629" y="1704942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크래시</a:t>
            </a:r>
            <a:r>
              <a:rPr lang="ko-KR" altLang="en-US" b="1" dirty="0"/>
              <a:t> 시나리오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9B1B9-7B8C-46B6-0703-DA81607FA666}"/>
              </a:ext>
            </a:extLst>
          </p:cNvPr>
          <p:cNvSpPr txBox="1"/>
          <p:nvPr/>
        </p:nvSpPr>
        <p:spPr>
          <a:xfrm>
            <a:off x="130990" y="2212803"/>
            <a:ext cx="11709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데이터만 기록됨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데이터는 디스크에 있지만 그것을 가리키는 </a:t>
            </a:r>
            <a:r>
              <a:rPr lang="ko-KR" altLang="en-US" sz="1600" dirty="0" err="1"/>
              <a:t>아이노드가</a:t>
            </a:r>
            <a:r>
              <a:rPr lang="ko-KR" altLang="en-US" sz="1600" dirty="0"/>
              <a:t> 없으며 할당 여부를 나타내는 비트맵이 없음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갱신된 </a:t>
            </a:r>
            <a:r>
              <a:rPr lang="ko-KR" altLang="en-US" sz="1600" dirty="0" err="1"/>
              <a:t>아이노드만</a:t>
            </a:r>
            <a:r>
              <a:rPr lang="ko-KR" altLang="en-US" sz="1600" dirty="0"/>
              <a:t> 기록됨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아이노드에</a:t>
            </a:r>
            <a:r>
              <a:rPr lang="ko-KR" altLang="en-US" sz="1600" dirty="0"/>
              <a:t> 기록된 디스크의 주소로 가서 읽으면 아무 </a:t>
            </a:r>
            <a:r>
              <a:rPr lang="ko-KR" altLang="en-US" sz="1600" dirty="0" err="1"/>
              <a:t>의미없는</a:t>
            </a:r>
            <a:r>
              <a:rPr lang="ko-KR" altLang="en-US" sz="1600" dirty="0"/>
              <a:t> 데이터를 얻게 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갱신된 비트맵만 디스크에 기록됨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블록이 할당되었다고 표시되어 있지만 </a:t>
            </a:r>
            <a:r>
              <a:rPr lang="ko-KR" altLang="en-US" sz="1600" dirty="0" err="1"/>
              <a:t>아이노드가</a:t>
            </a:r>
            <a:r>
              <a:rPr lang="ko-KR" altLang="en-US" sz="1600" dirty="0"/>
              <a:t> 가리키고 있는 블록은 없음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 err="1"/>
              <a:t>아이노드와</a:t>
            </a:r>
            <a:r>
              <a:rPr lang="ko-KR" altLang="en-US" sz="1600" dirty="0"/>
              <a:t> 비트맵만 기록됨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블록이 할당되어 있다고 표시되어 있고 </a:t>
            </a:r>
            <a:r>
              <a:rPr lang="ko-KR" altLang="en-US" sz="1600" dirty="0" err="1"/>
              <a:t>아이노드</a:t>
            </a:r>
            <a:r>
              <a:rPr lang="ko-KR" altLang="en-US" sz="1600" dirty="0"/>
              <a:t> 또한 주소를 가리키지만 </a:t>
            </a:r>
            <a:endParaRPr lang="en-US" altLang="ko-KR" sz="1600" dirty="0"/>
          </a:p>
          <a:p>
            <a:r>
              <a:rPr lang="en-US" altLang="ko-KR" sz="1600" dirty="0"/>
              <a:t> 			   </a:t>
            </a:r>
            <a:r>
              <a:rPr lang="ko-KR" altLang="en-US" sz="1600" dirty="0"/>
              <a:t>정작 해당 주소에는 아무 </a:t>
            </a:r>
            <a:r>
              <a:rPr lang="ko-KR" altLang="en-US" sz="1600" dirty="0" err="1"/>
              <a:t>의미없는</a:t>
            </a:r>
            <a:r>
              <a:rPr lang="ko-KR" altLang="en-US" sz="1600" dirty="0"/>
              <a:t> 데이터가 들어있음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 err="1"/>
              <a:t>아이노드와</a:t>
            </a:r>
            <a:r>
              <a:rPr lang="ko-KR" altLang="en-US" sz="1600" dirty="0"/>
              <a:t> 데이터만 기록됨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주소를 </a:t>
            </a:r>
            <a:r>
              <a:rPr lang="ko-KR" altLang="en-US" sz="1600" dirty="0" err="1"/>
              <a:t>아이노드가</a:t>
            </a:r>
            <a:r>
              <a:rPr lang="ko-KR" altLang="en-US" sz="1600" dirty="0"/>
              <a:t> 제대로 가리키고 있지만 비트맵 할당이 되어있지 않아서</a:t>
            </a:r>
            <a:endParaRPr lang="en-US" altLang="ko-KR" sz="1600" dirty="0"/>
          </a:p>
          <a:p>
            <a:pPr lvl="6"/>
            <a:r>
              <a:rPr lang="en-US" altLang="ko-KR" sz="1600" dirty="0"/>
              <a:t>   </a:t>
            </a:r>
            <a:r>
              <a:rPr lang="ko-KR" altLang="en-US" sz="1600" dirty="0"/>
              <a:t>추후에 동일한 데이터블록에 새로운 데이터가 할당될 가능성이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데이터와 비트맵만 기록됨</a:t>
            </a:r>
            <a:r>
              <a:rPr lang="en-US" altLang="ko-KR" sz="1600" dirty="0"/>
              <a:t>: </a:t>
            </a:r>
            <a:r>
              <a:rPr lang="ko-KR" altLang="en-US" sz="1600" dirty="0"/>
              <a:t>블록이 기록되고 비트맵은 사용 중이라고 되어 있지만 </a:t>
            </a:r>
            <a:r>
              <a:rPr lang="ko-KR" altLang="en-US" sz="1600" dirty="0" err="1"/>
              <a:t>아이노드가</a:t>
            </a:r>
            <a:r>
              <a:rPr lang="ko-KR" altLang="en-US" sz="1600" dirty="0"/>
              <a:t> 정확히 가리키고 있는 주소가</a:t>
            </a:r>
            <a:endParaRPr lang="en-US" altLang="ko-KR" sz="1600" dirty="0"/>
          </a:p>
          <a:p>
            <a:pPr lvl="6"/>
            <a:r>
              <a:rPr lang="ko-KR" altLang="en-US" sz="1600" dirty="0"/>
              <a:t>없기에 해당 블록이 어느 파일에 속한 것인지 알 수가 없음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B1F41-A3AB-0063-8322-044634FE21BB}"/>
              </a:ext>
            </a:extLst>
          </p:cNvPr>
          <p:cNvSpPr txBox="1"/>
          <p:nvPr/>
        </p:nvSpPr>
        <p:spPr>
          <a:xfrm>
            <a:off x="1621148" y="6079794"/>
            <a:ext cx="104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파일 시스템 자료 구조 간의 불일치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사용자에게 </a:t>
            </a:r>
            <a:r>
              <a:rPr lang="ko-KR" altLang="en-US" b="1" dirty="0" err="1">
                <a:solidFill>
                  <a:srgbClr val="FF0000"/>
                </a:solidFill>
              </a:rPr>
              <a:t>의미없는</a:t>
            </a:r>
            <a:r>
              <a:rPr lang="ko-KR" altLang="en-US" b="1" dirty="0">
                <a:solidFill>
                  <a:srgbClr val="FF0000"/>
                </a:solidFill>
              </a:rPr>
              <a:t> 데이터 전달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공간 누수 등의 문제 발생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8292DB6-3D7B-1503-0686-2296960424EB}"/>
                  </a:ext>
                </a:extLst>
              </p14:cNvPr>
              <p14:cNvContentPartPr/>
              <p14:nvPr/>
            </p14:nvContentPartPr>
            <p14:xfrm>
              <a:off x="86760" y="6278537"/>
              <a:ext cx="1249920" cy="10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8292DB6-3D7B-1503-0686-2296960424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120" y="6215897"/>
                <a:ext cx="1375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D3546A6-2BBC-D7D5-CBEC-6EFD81241CB2}"/>
                  </a:ext>
                </a:extLst>
              </p14:cNvPr>
              <p14:cNvContentPartPr/>
              <p14:nvPr/>
            </p14:nvContentPartPr>
            <p14:xfrm>
              <a:off x="1114560" y="5993417"/>
              <a:ext cx="349200" cy="612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D3546A6-2BBC-D7D5-CBEC-6EFD81241C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1560" y="5930777"/>
                <a:ext cx="474840" cy="73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4B1B4C9-1006-C1B0-58DC-87E9851B7C69}"/>
              </a:ext>
            </a:extLst>
          </p:cNvPr>
          <p:cNvSpPr txBox="1"/>
          <p:nvPr/>
        </p:nvSpPr>
        <p:spPr>
          <a:xfrm>
            <a:off x="3989845" y="704940"/>
            <a:ext cx="173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메모리의 캐시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335EC8-7EE0-94D7-4663-D62E9426B6E0}"/>
              </a:ext>
            </a:extLst>
          </p:cNvPr>
          <p:cNvSpPr txBox="1"/>
          <p:nvPr/>
        </p:nvSpPr>
        <p:spPr>
          <a:xfrm>
            <a:off x="9045249" y="765008"/>
            <a:ext cx="238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메모리의 캐시</a:t>
            </a:r>
            <a:r>
              <a:rPr lang="en-US" altLang="ko-KR" sz="1400" dirty="0"/>
              <a:t>-&gt;</a:t>
            </a:r>
            <a:r>
              <a:rPr lang="ko-KR" altLang="en-US" sz="1400" dirty="0"/>
              <a:t>디스크</a:t>
            </a:r>
          </a:p>
        </p:txBody>
      </p:sp>
    </p:spTree>
    <p:extLst>
      <p:ext uri="{BB962C8B-B14F-4D97-AF65-F5344CB8AC3E}">
        <p14:creationId xmlns:p14="http://schemas.microsoft.com/office/powerpoint/2010/main" val="145566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2F764C-E4AA-B29F-8790-79DC758996AA}"/>
              </a:ext>
            </a:extLst>
          </p:cNvPr>
          <p:cNvSpPr txBox="1"/>
          <p:nvPr/>
        </p:nvSpPr>
        <p:spPr>
          <a:xfrm>
            <a:off x="165463" y="844736"/>
            <a:ext cx="593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Solution 1: file system checker (</a:t>
            </a:r>
            <a:r>
              <a:rPr lang="en-US" altLang="ko-KR" b="1" dirty="0" err="1"/>
              <a:t>fsck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A9DEB-FABD-D303-9B94-9871424DF001}"/>
              </a:ext>
            </a:extLst>
          </p:cNvPr>
          <p:cNvSpPr txBox="1"/>
          <p:nvPr/>
        </p:nvSpPr>
        <p:spPr>
          <a:xfrm>
            <a:off x="252548" y="1367250"/>
            <a:ext cx="11791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 시스템이 일관성이 없더라도 그대로 두었다가 </a:t>
            </a:r>
            <a:r>
              <a:rPr lang="ko-KR" altLang="en-US" dirty="0" err="1"/>
              <a:t>리부팅</a:t>
            </a:r>
            <a:r>
              <a:rPr lang="ko-KR" altLang="en-US" dirty="0"/>
              <a:t> 시에 일관성 문제를 해결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Fsck</a:t>
            </a:r>
            <a:r>
              <a:rPr lang="ko-KR" altLang="en-US" dirty="0"/>
              <a:t>가 하는 기본적인 동작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400" dirty="0"/>
              <a:t>1. </a:t>
            </a:r>
            <a:r>
              <a:rPr lang="ko-KR" altLang="en-US" sz="1400" dirty="0"/>
              <a:t>슈퍼 블록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fsck</a:t>
            </a:r>
            <a:r>
              <a:rPr lang="ko-KR" altLang="en-US" sz="1400" dirty="0"/>
              <a:t>는 먼저 </a:t>
            </a:r>
            <a:r>
              <a:rPr lang="ko-KR" altLang="en-US" sz="1400" dirty="0" err="1"/>
              <a:t>슈퍼블럭</a:t>
            </a:r>
            <a:r>
              <a:rPr lang="ko-KR" altLang="en-US" sz="1400" dirty="0"/>
              <a:t> 내용에 오류가 없는지를 검사</a:t>
            </a:r>
            <a:endParaRPr lang="en-US" altLang="ko-KR" sz="1400" dirty="0"/>
          </a:p>
          <a:p>
            <a:r>
              <a:rPr lang="en-US" altLang="ko-KR" sz="1400" dirty="0"/>
              <a:t>	2. </a:t>
            </a:r>
            <a:r>
              <a:rPr lang="ko-KR" altLang="en-US" sz="1400" dirty="0"/>
              <a:t>프리 블록</a:t>
            </a:r>
            <a:r>
              <a:rPr lang="en-US" altLang="ko-KR" sz="1400" dirty="0"/>
              <a:t>: indirect, double indirect block</a:t>
            </a:r>
            <a:r>
              <a:rPr lang="ko-KR" altLang="en-US" sz="1400" dirty="0"/>
              <a:t>을 살펴봐서 현재 어떤 데이터 블록이 할당되었는지 파악 </a:t>
            </a:r>
            <a:endParaRPr lang="en-US" altLang="ko-KR" sz="1400" dirty="0"/>
          </a:p>
          <a:p>
            <a:r>
              <a:rPr lang="en-US" altLang="ko-KR" sz="1400" dirty="0"/>
              <a:t>	3. </a:t>
            </a:r>
            <a:r>
              <a:rPr lang="ko-KR" altLang="en-US" sz="1400" dirty="0" err="1"/>
              <a:t>아이노드</a:t>
            </a:r>
            <a:r>
              <a:rPr lang="ko-KR" altLang="en-US" sz="1400" dirty="0"/>
              <a:t> 상태</a:t>
            </a:r>
            <a:r>
              <a:rPr lang="en-US" altLang="ko-KR" sz="1400" dirty="0"/>
              <a:t>: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아이노드가</a:t>
            </a:r>
            <a:r>
              <a:rPr lang="ko-KR" altLang="en-US" sz="1400" dirty="0"/>
              <a:t> 손상되었는지 다른 문제는 없는지 검사</a:t>
            </a:r>
            <a:endParaRPr lang="en-US" altLang="ko-KR" sz="1400" dirty="0"/>
          </a:p>
          <a:p>
            <a:r>
              <a:rPr lang="en-US" altLang="ko-KR" sz="1400" dirty="0"/>
              <a:t>	4. </a:t>
            </a:r>
            <a:r>
              <a:rPr lang="ko-KR" altLang="en-US" sz="1400" dirty="0" err="1"/>
              <a:t>아이노드</a:t>
            </a:r>
            <a:r>
              <a:rPr lang="ko-KR" altLang="en-US" sz="1400" dirty="0"/>
              <a:t> 링크</a:t>
            </a:r>
            <a:r>
              <a:rPr lang="en-US" altLang="ko-KR" sz="1400" dirty="0"/>
              <a:t>: </a:t>
            </a:r>
            <a:r>
              <a:rPr lang="ko-KR" altLang="en-US" sz="1400" dirty="0"/>
              <a:t>각 할당된 </a:t>
            </a:r>
            <a:r>
              <a:rPr lang="ko-KR" altLang="en-US" sz="1400" dirty="0" err="1"/>
              <a:t>아이노드의</a:t>
            </a:r>
            <a:r>
              <a:rPr lang="ko-KR" altLang="en-US" sz="1400" dirty="0"/>
              <a:t> 링크 개수를 확인</a:t>
            </a:r>
            <a:r>
              <a:rPr lang="en-US" altLang="ko-KR" sz="1400" dirty="0"/>
              <a:t>(</a:t>
            </a:r>
            <a:r>
              <a:rPr lang="ko-KR" altLang="en-US" sz="1400" dirty="0"/>
              <a:t>링크의 개수 </a:t>
            </a:r>
            <a:r>
              <a:rPr lang="en-US" altLang="ko-KR" sz="1400" dirty="0"/>
              <a:t>== </a:t>
            </a:r>
            <a:r>
              <a:rPr lang="ko-KR" altLang="en-US" sz="1400" dirty="0"/>
              <a:t>특정 파일에 대한 참조를 하고 있는 디렉터리들의 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	5. </a:t>
            </a:r>
            <a:r>
              <a:rPr lang="ko-KR" altLang="en-US" sz="1400" dirty="0"/>
              <a:t>중복</a:t>
            </a:r>
            <a:r>
              <a:rPr lang="en-US" altLang="ko-KR" sz="1400" dirty="0"/>
              <a:t>: </a:t>
            </a:r>
            <a:r>
              <a:rPr lang="ko-KR" altLang="en-US" sz="1400" dirty="0"/>
              <a:t>같은 블록을 가리키는 서로 다른 </a:t>
            </a:r>
            <a:r>
              <a:rPr lang="ko-KR" altLang="en-US" sz="1400" dirty="0" err="1"/>
              <a:t>아이노드가</a:t>
            </a:r>
            <a:r>
              <a:rPr lang="ko-KR" altLang="en-US" sz="1400" dirty="0"/>
              <a:t> 있는지를 검사</a:t>
            </a:r>
            <a:endParaRPr lang="en-US" altLang="ko-KR" sz="1400" dirty="0"/>
          </a:p>
          <a:p>
            <a:r>
              <a:rPr lang="en-US" altLang="ko-KR" sz="1400" dirty="0"/>
              <a:t>	6. </a:t>
            </a:r>
            <a:r>
              <a:rPr lang="ko-KR" altLang="en-US" sz="1400" dirty="0" err="1"/>
              <a:t>배드</a:t>
            </a:r>
            <a:r>
              <a:rPr lang="ko-KR" altLang="en-US" sz="1400" dirty="0"/>
              <a:t> 블록</a:t>
            </a:r>
            <a:r>
              <a:rPr lang="en-US" altLang="ko-KR" sz="1400" dirty="0"/>
              <a:t>: </a:t>
            </a:r>
            <a:r>
              <a:rPr lang="ko-KR" altLang="en-US" sz="1400" dirty="0"/>
              <a:t>파티션 영역을 넘어서는 곳의 주소를 갖고 있는 경우는 없는지 검사</a:t>
            </a:r>
            <a:endParaRPr lang="en-US" altLang="ko-KR" sz="1400" dirty="0"/>
          </a:p>
          <a:p>
            <a:r>
              <a:rPr lang="en-US" altLang="ko-KR" sz="1400" dirty="0"/>
              <a:t>	7. </a:t>
            </a:r>
            <a:r>
              <a:rPr lang="ko-KR" altLang="en-US" sz="1400" dirty="0"/>
              <a:t>디렉터리 검사</a:t>
            </a:r>
            <a:r>
              <a:rPr lang="en-US" altLang="ko-KR" sz="1400" dirty="0"/>
              <a:t>: </a:t>
            </a:r>
            <a:r>
              <a:rPr lang="ko-KR" altLang="en-US" sz="1400" dirty="0"/>
              <a:t>각 디렉터리의 내용이 제대로 저장되어 있는지 검사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기본적인 동작만 보더라도 </a:t>
            </a:r>
            <a:r>
              <a:rPr lang="en-US" altLang="ko-KR" dirty="0" err="1"/>
              <a:t>fsck</a:t>
            </a:r>
            <a:r>
              <a:rPr lang="ko-KR" altLang="en-US" dirty="0"/>
              <a:t>는 굉장히 느리다는 것을 예측할 수 있음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디스크 전체에서 할당된 모든 </a:t>
            </a:r>
            <a:r>
              <a:rPr lang="ko-KR" altLang="en-US" sz="1400" dirty="0" err="1"/>
              <a:t>블럭들을</a:t>
            </a:r>
            <a:r>
              <a:rPr lang="ko-KR" altLang="en-US" sz="1400" dirty="0"/>
              <a:t> 찾고 디렉터리 트리 전부를 읽어야 함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디스크의 용량이 커지고 </a:t>
            </a:r>
            <a:r>
              <a:rPr lang="en-US" altLang="ko-KR" sz="1400" dirty="0"/>
              <a:t>RAID</a:t>
            </a:r>
            <a:r>
              <a:rPr lang="ko-KR" altLang="en-US" sz="1400" dirty="0"/>
              <a:t>가 대중화되면서 </a:t>
            </a:r>
            <a:r>
              <a:rPr lang="en-US" altLang="ko-KR" sz="1400" dirty="0" err="1"/>
              <a:t>fsck</a:t>
            </a:r>
            <a:r>
              <a:rPr lang="ko-KR" altLang="en-US" sz="1400" dirty="0"/>
              <a:t>는 사용이 불가능할 정도로 느림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35F4C95-0383-30AD-4BC2-04E7189AA617}"/>
                  </a:ext>
                </a:extLst>
              </p14:cNvPr>
              <p14:cNvContentPartPr/>
              <p14:nvPr/>
            </p14:nvContentPartPr>
            <p14:xfrm>
              <a:off x="2986920" y="4865456"/>
              <a:ext cx="452160" cy="20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35F4C95-0383-30AD-4BC2-04E7189AA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3280" y="4757816"/>
                <a:ext cx="55980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23E41F-1DF3-326C-1398-45F0EA64C394}"/>
              </a:ext>
            </a:extLst>
          </p:cNvPr>
          <p:cNvSpPr txBox="1"/>
          <p:nvPr/>
        </p:nvSpPr>
        <p:spPr>
          <a:xfrm>
            <a:off x="3439080" y="5059862"/>
            <a:ext cx="321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Redundant array of independent disk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5E5770-6ECB-2789-A947-CB2AF5126525}"/>
              </a:ext>
            </a:extLst>
          </p:cNvPr>
          <p:cNvGrpSpPr/>
          <p:nvPr/>
        </p:nvGrpSpPr>
        <p:grpSpPr>
          <a:xfrm>
            <a:off x="3142800" y="4990016"/>
            <a:ext cx="228960" cy="431640"/>
            <a:chOff x="3142800" y="4406537"/>
            <a:chExt cx="22896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7B4CD2C-E789-C32D-7489-C4F9E8C8C486}"/>
                    </a:ext>
                  </a:extLst>
                </p14:cNvPr>
                <p14:cNvContentPartPr/>
                <p14:nvPr/>
              </p14:nvContentPartPr>
              <p14:xfrm>
                <a:off x="3142800" y="4406537"/>
                <a:ext cx="157320" cy="289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7B4CD2C-E789-C32D-7489-C4F9E8C8C4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4160" y="4397537"/>
                  <a:ext cx="174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9270A9B-5F0A-A9E7-2372-4B25F713D4D8}"/>
                    </a:ext>
                  </a:extLst>
                </p14:cNvPr>
                <p14:cNvContentPartPr/>
                <p14:nvPr/>
              </p14:nvContentPartPr>
              <p14:xfrm>
                <a:off x="3309120" y="4580417"/>
                <a:ext cx="62640" cy="257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9270A9B-5F0A-A9E7-2372-4B25F713D4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0480" y="4571777"/>
                  <a:ext cx="80280" cy="27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112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8FC4F-91F6-CC12-0349-900278A08411}"/>
              </a:ext>
            </a:extLst>
          </p:cNvPr>
          <p:cNvSpPr txBox="1"/>
          <p:nvPr/>
        </p:nvSpPr>
        <p:spPr>
          <a:xfrm>
            <a:off x="87086" y="191593"/>
            <a:ext cx="593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Solution 2: Journaling(or Write-ahead logging)</a:t>
            </a:r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7925A59-6BF8-0A6A-1737-E52DD7A84999}"/>
                  </a:ext>
                </a:extLst>
              </p14:cNvPr>
              <p14:cNvContentPartPr/>
              <p14:nvPr/>
            </p14:nvContentPartPr>
            <p14:xfrm>
              <a:off x="4415040" y="348257"/>
              <a:ext cx="808920" cy="78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7925A59-6BF8-0A6A-1737-E52DD7A84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1400" y="240257"/>
                <a:ext cx="9165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A4DB7B6-D302-6C05-1737-C167F3B801D2}"/>
                  </a:ext>
                </a:extLst>
              </p14:cNvPr>
              <p14:cNvContentPartPr/>
              <p14:nvPr/>
            </p14:nvContentPartPr>
            <p14:xfrm>
              <a:off x="3091320" y="365537"/>
              <a:ext cx="1140120" cy="9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A4DB7B6-D302-6C05-1737-C167F3B801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7680" y="257537"/>
                <a:ext cx="12477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CD99A0-4C9C-37B0-FB5A-004E6C27879B}"/>
              </a:ext>
            </a:extLst>
          </p:cNvPr>
          <p:cNvSpPr txBox="1"/>
          <p:nvPr/>
        </p:nvSpPr>
        <p:spPr>
          <a:xfrm>
            <a:off x="3269143" y="717589"/>
            <a:ext cx="192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미리 </a:t>
            </a:r>
            <a:r>
              <a:rPr lang="ko-KR" altLang="en-US" sz="1600" dirty="0" err="1"/>
              <a:t>기록해놓음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71265-F536-E3A3-2BD3-911EA6B77596}"/>
              </a:ext>
            </a:extLst>
          </p:cNvPr>
          <p:cNvSpPr txBox="1"/>
          <p:nvPr/>
        </p:nvSpPr>
        <p:spPr>
          <a:xfrm>
            <a:off x="5459347" y="590447"/>
            <a:ext cx="2151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</a:t>
            </a:r>
            <a:r>
              <a:rPr lang="ko-KR" altLang="en-US" sz="1600" dirty="0"/>
              <a:t>라는 자료구조에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3BF0761-59D2-6BBF-6D82-C3C29D34268B}"/>
                  </a:ext>
                </a:extLst>
              </p14:cNvPr>
              <p14:cNvContentPartPr/>
              <p14:nvPr/>
            </p14:nvContentPartPr>
            <p14:xfrm>
              <a:off x="3605040" y="539777"/>
              <a:ext cx="360" cy="1234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3BF0761-59D2-6BBF-6D82-C3C29D342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6400" y="530777"/>
                <a:ext cx="180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FCF7426-1DAF-B8E8-1E75-76B5E18388F5}"/>
                  </a:ext>
                </a:extLst>
              </p14:cNvPr>
              <p14:cNvContentPartPr/>
              <p14:nvPr/>
            </p14:nvContentPartPr>
            <p14:xfrm>
              <a:off x="3518280" y="633017"/>
              <a:ext cx="164880" cy="55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FCF7426-1DAF-B8E8-1E75-76B5E18388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9280" y="624377"/>
                <a:ext cx="18252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248944-875F-0681-C63E-8B01F3DA635C}"/>
              </a:ext>
            </a:extLst>
          </p:cNvPr>
          <p:cNvGrpSpPr/>
          <p:nvPr/>
        </p:nvGrpSpPr>
        <p:grpSpPr>
          <a:xfrm>
            <a:off x="4867200" y="539777"/>
            <a:ext cx="618120" cy="360000"/>
            <a:chOff x="4867200" y="539777"/>
            <a:chExt cx="6181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DCDEB7D-488B-964B-6B76-29157C851BE3}"/>
                    </a:ext>
                  </a:extLst>
                </p14:cNvPr>
                <p14:cNvContentPartPr/>
                <p14:nvPr/>
              </p14:nvContentPartPr>
              <p14:xfrm>
                <a:off x="4867200" y="539777"/>
                <a:ext cx="576360" cy="263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DCDEB7D-488B-964B-6B76-29157C851B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8200" y="530777"/>
                  <a:ext cx="594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3237C9-4577-AE40-1F55-C5FE7763136E}"/>
                    </a:ext>
                  </a:extLst>
                </p14:cNvPr>
                <p14:cNvContentPartPr/>
                <p14:nvPr/>
              </p14:nvContentPartPr>
              <p14:xfrm>
                <a:off x="5347080" y="679097"/>
                <a:ext cx="138240" cy="220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3237C9-4577-AE40-1F55-C5FE776313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38080" y="670457"/>
                  <a:ext cx="155880" cy="23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2D64CF-198B-6DCC-D707-F6AE9AB30AC8}"/>
              </a:ext>
            </a:extLst>
          </p:cNvPr>
          <p:cNvSpPr txBox="1"/>
          <p:nvPr/>
        </p:nvSpPr>
        <p:spPr>
          <a:xfrm>
            <a:off x="298465" y="1149005"/>
            <a:ext cx="10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갱신 후에 저장할 정보와 관련된 내용을 로그에 기록해 놓았다가 원하는 데이터 블록에 기록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C0BEF04-6A20-510F-6C1B-C05C6ED29944}"/>
              </a:ext>
            </a:extLst>
          </p:cNvPr>
          <p:cNvGrpSpPr/>
          <p:nvPr/>
        </p:nvGrpSpPr>
        <p:grpSpPr>
          <a:xfrm>
            <a:off x="191451" y="4256318"/>
            <a:ext cx="11552400" cy="484920"/>
            <a:chOff x="383040" y="365537"/>
            <a:chExt cx="1155240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452EE99-F074-BAF2-9BBF-65878A70D58B}"/>
                    </a:ext>
                  </a:extLst>
                </p14:cNvPr>
                <p14:cNvContentPartPr/>
                <p14:nvPr/>
              </p14:nvContentPartPr>
              <p14:xfrm>
                <a:off x="383040" y="442217"/>
                <a:ext cx="11408400" cy="36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E02A7C5-0B4F-8695-6BDE-297FA052B2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4400" y="433577"/>
                  <a:ext cx="11426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E97D4A2-36F1-E33B-2AEA-DE4FD4556B38}"/>
                    </a:ext>
                  </a:extLst>
                </p14:cNvPr>
                <p14:cNvContentPartPr/>
                <p14:nvPr/>
              </p14:nvContentPartPr>
              <p14:xfrm>
                <a:off x="11652120" y="365537"/>
                <a:ext cx="188280" cy="203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77F579F-2676-5C38-4F5A-B82ED5A0D4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43120" y="356897"/>
                  <a:ext cx="205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3992435-8C8F-050F-6A06-7A5CF4F88150}"/>
                    </a:ext>
                  </a:extLst>
                </p14:cNvPr>
                <p14:cNvContentPartPr/>
                <p14:nvPr/>
              </p14:nvContentPartPr>
              <p14:xfrm>
                <a:off x="11146680" y="581177"/>
                <a:ext cx="186840" cy="98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205BACE-5EA7-1640-F492-E9A7CE37B3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38040" y="572537"/>
                  <a:ext cx="204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A11A3BC-BBF9-035E-4F28-7FE6A0C74960}"/>
                    </a:ext>
                  </a:extLst>
                </p14:cNvPr>
                <p14:cNvContentPartPr/>
                <p14:nvPr/>
              </p14:nvContentPartPr>
              <p14:xfrm>
                <a:off x="11228760" y="539777"/>
                <a:ext cx="76680" cy="310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3B5CACA-A415-E665-F8A8-40C0739DCE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19760" y="530777"/>
                  <a:ext cx="94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9D305B9-F8A5-9F87-1AB7-1A7848EBCF3F}"/>
                    </a:ext>
                  </a:extLst>
                </p14:cNvPr>
                <p14:cNvContentPartPr/>
                <p14:nvPr/>
              </p14:nvContentPartPr>
              <p14:xfrm>
                <a:off x="11442600" y="635537"/>
                <a:ext cx="9360" cy="165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0293ABC-8BBF-13F3-2D6A-0CE23F7CA9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33960" y="626537"/>
                  <a:ext cx="27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7D7FA8F-CD28-1DDA-A17E-24E032CEF8F8}"/>
                    </a:ext>
                  </a:extLst>
                </p14:cNvPr>
                <p14:cNvContentPartPr/>
                <p14:nvPr/>
              </p14:nvContentPartPr>
              <p14:xfrm>
                <a:off x="11442960" y="557057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4C78EC7-DA68-C5EE-5968-9AFCAF21EF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34320" y="54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97FB37EB-7C40-45E1-0D4C-B2121ABC4C9E}"/>
                    </a:ext>
                  </a:extLst>
                </p14:cNvPr>
                <p14:cNvContentPartPr/>
                <p14:nvPr/>
              </p14:nvContentPartPr>
              <p14:xfrm>
                <a:off x="11503800" y="630497"/>
                <a:ext cx="183960" cy="144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F45C196-1CEF-7AE8-DE76-BB17895C2B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95160" y="621497"/>
                  <a:ext cx="201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417C582-2FC9-1E32-5393-8BE54ADE3498}"/>
                    </a:ext>
                  </a:extLst>
                </p14:cNvPr>
                <p14:cNvContentPartPr/>
                <p14:nvPr/>
              </p14:nvContentPartPr>
              <p14:xfrm>
                <a:off x="11747880" y="606737"/>
                <a:ext cx="187560" cy="231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7C8506A-F480-96E4-DACD-38A8722F60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38880" y="597737"/>
                  <a:ext cx="20520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E6BC0FF0-FDED-3CF0-0C29-5DA10764573C}"/>
                  </a:ext>
                </a:extLst>
              </p14:cNvPr>
              <p14:cNvContentPartPr/>
              <p14:nvPr/>
            </p14:nvContentPartPr>
            <p14:xfrm>
              <a:off x="548211" y="4264958"/>
              <a:ext cx="360" cy="2541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E6BC0FF0-FDED-3CF0-0C29-5DA1076457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211" y="4255958"/>
                <a:ext cx="18000" cy="2718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EF8184-E825-918F-2172-E67F0830F889}"/>
              </a:ext>
            </a:extLst>
          </p:cNvPr>
          <p:cNvSpPr txBox="1"/>
          <p:nvPr/>
        </p:nvSpPr>
        <p:spPr>
          <a:xfrm>
            <a:off x="-60960" y="4585898"/>
            <a:ext cx="425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기존의 파일에 내용 추가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, data block, data bitmap  </a:t>
            </a:r>
            <a:r>
              <a:rPr lang="ko-KR" altLang="en-US" sz="1400" dirty="0"/>
              <a:t>갱신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DBC6D0B-B8BF-8E88-74A8-18E37AD4A14C}"/>
              </a:ext>
            </a:extLst>
          </p:cNvPr>
          <p:cNvGrpSpPr/>
          <p:nvPr/>
        </p:nvGrpSpPr>
        <p:grpSpPr>
          <a:xfrm>
            <a:off x="3127611" y="4332278"/>
            <a:ext cx="281520" cy="359640"/>
            <a:chOff x="3890880" y="423857"/>
            <a:chExt cx="2815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C26091B-B926-2504-1387-6F177C2CE6FF}"/>
                    </a:ext>
                  </a:extLst>
                </p14:cNvPr>
                <p14:cNvContentPartPr/>
                <p14:nvPr/>
              </p14:nvContentPartPr>
              <p14:xfrm>
                <a:off x="4006800" y="513857"/>
                <a:ext cx="60120" cy="1738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3F92A49-1C29-C7A4-9070-80B38BDF24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8160" y="504857"/>
                  <a:ext cx="77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0427C76-1369-253F-23D6-E7F9FF461E16}"/>
                    </a:ext>
                  </a:extLst>
                </p14:cNvPr>
                <p14:cNvContentPartPr/>
                <p14:nvPr/>
              </p14:nvContentPartPr>
              <p14:xfrm>
                <a:off x="3890880" y="423857"/>
                <a:ext cx="281520" cy="359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C458584-8F05-1BAE-F4C5-42D66A3596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81880" y="414857"/>
                  <a:ext cx="2991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45510C8-AD33-336A-59A9-DBD5E1BF2285}"/>
              </a:ext>
            </a:extLst>
          </p:cNvPr>
          <p:cNvGrpSpPr/>
          <p:nvPr/>
        </p:nvGrpSpPr>
        <p:grpSpPr>
          <a:xfrm>
            <a:off x="5543372" y="4392038"/>
            <a:ext cx="410760" cy="388080"/>
            <a:chOff x="8865000" y="440057"/>
            <a:chExt cx="41076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6433915-0105-7B4A-C329-3071B7EE8C40}"/>
                    </a:ext>
                  </a:extLst>
                </p14:cNvPr>
                <p14:cNvContentPartPr/>
                <p14:nvPr/>
              </p14:nvContentPartPr>
              <p14:xfrm>
                <a:off x="8987040" y="528257"/>
                <a:ext cx="229680" cy="2192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527E4FD-C654-1963-80A3-F417A398C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8040" y="519617"/>
                  <a:ext cx="247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935E65C-174C-A875-D5A0-05B669FD4280}"/>
                    </a:ext>
                  </a:extLst>
                </p14:cNvPr>
                <p14:cNvContentPartPr/>
                <p14:nvPr/>
              </p14:nvContentPartPr>
              <p14:xfrm>
                <a:off x="8865000" y="440057"/>
                <a:ext cx="410760" cy="3880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0734A59-B8D3-1AB0-30A2-CE83091125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56000" y="431417"/>
                  <a:ext cx="428400" cy="40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8B21BF-D131-A2AD-7B5F-98D157A30360}"/>
              </a:ext>
            </a:extLst>
          </p:cNvPr>
          <p:cNvSpPr txBox="1"/>
          <p:nvPr/>
        </p:nvSpPr>
        <p:spPr>
          <a:xfrm>
            <a:off x="3187285" y="4639591"/>
            <a:ext cx="173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메모리의</a:t>
            </a:r>
            <a:r>
              <a:rPr lang="en-US" altLang="ko-KR" sz="1400" dirty="0"/>
              <a:t> </a:t>
            </a:r>
            <a:r>
              <a:rPr lang="ko-KR" altLang="en-US" sz="1400" dirty="0"/>
              <a:t>캐시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A2C595-8D33-378A-C806-E196AED7D4E1}"/>
              </a:ext>
            </a:extLst>
          </p:cNvPr>
          <p:cNvSpPr txBox="1"/>
          <p:nvPr/>
        </p:nvSpPr>
        <p:spPr>
          <a:xfrm>
            <a:off x="5822801" y="4682807"/>
            <a:ext cx="186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메모리의 캐시</a:t>
            </a:r>
            <a:r>
              <a:rPr lang="en-US" altLang="ko-KR" sz="1400" dirty="0"/>
              <a:t>-&gt;</a:t>
            </a:r>
            <a:r>
              <a:rPr lang="ko-KR" altLang="en-US" sz="1400" dirty="0"/>
              <a:t>로그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A57BA6E9-A424-C3BC-DDC0-AC3E1363FB6F}"/>
                  </a:ext>
                </a:extLst>
              </p14:cNvPr>
              <p14:cNvContentPartPr/>
              <p14:nvPr/>
            </p14:nvContentPartPr>
            <p14:xfrm>
              <a:off x="7585200" y="4275425"/>
              <a:ext cx="18360" cy="16452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A57BA6E9-A424-C3BC-DDC0-AC3E1363FB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76200" y="4266785"/>
                <a:ext cx="3600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087DCD1-B83D-6361-C2AC-AE23D5791693}"/>
              </a:ext>
            </a:extLst>
          </p:cNvPr>
          <p:cNvGrpSpPr/>
          <p:nvPr/>
        </p:nvGrpSpPr>
        <p:grpSpPr>
          <a:xfrm>
            <a:off x="565920" y="3761705"/>
            <a:ext cx="9052200" cy="950760"/>
            <a:chOff x="565920" y="1532297"/>
            <a:chExt cx="9052200" cy="9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72929CF-5ECD-8183-C143-198FB4BF6410}"/>
                    </a:ext>
                  </a:extLst>
                </p14:cNvPr>
                <p14:cNvContentPartPr/>
                <p14:nvPr/>
              </p14:nvContentPartPr>
              <p14:xfrm>
                <a:off x="565920" y="1845137"/>
                <a:ext cx="3710520" cy="2800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72929CF-5ECD-8183-C143-198FB4BF64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6920" y="1836497"/>
                  <a:ext cx="3728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3466405-758E-B451-E91B-9EB9809B7AD1}"/>
                    </a:ext>
                  </a:extLst>
                </p14:cNvPr>
                <p14:cNvContentPartPr/>
                <p14:nvPr/>
              </p14:nvContentPartPr>
              <p14:xfrm>
                <a:off x="4163040" y="1994177"/>
                <a:ext cx="123840" cy="979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3466405-758E-B451-E91B-9EB9809B7A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4040" y="1985537"/>
                  <a:ext cx="141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562F9F0-498D-3698-3726-07AF11C50EC8}"/>
                    </a:ext>
                  </a:extLst>
                </p14:cNvPr>
                <p14:cNvContentPartPr/>
                <p14:nvPr/>
              </p14:nvContentPartPr>
              <p14:xfrm>
                <a:off x="4327920" y="2037737"/>
                <a:ext cx="16200" cy="1249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562F9F0-498D-3698-3726-07AF11C50E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19280" y="2028737"/>
                  <a:ext cx="33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4F5B58A-456A-DC93-D132-8246702FCBB1}"/>
                    </a:ext>
                  </a:extLst>
                </p14:cNvPr>
                <p14:cNvContentPartPr/>
                <p14:nvPr/>
              </p14:nvContentPartPr>
              <p14:xfrm>
                <a:off x="4197240" y="2225657"/>
                <a:ext cx="83160" cy="36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4F5B58A-456A-DC93-D132-8246702FC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8600" y="2217017"/>
                  <a:ext cx="100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6A4DA92C-7CD4-89E4-7F3C-1A37C9A8338E}"/>
                    </a:ext>
                  </a:extLst>
                </p14:cNvPr>
                <p14:cNvContentPartPr/>
                <p14:nvPr/>
              </p14:nvContentPartPr>
              <p14:xfrm>
                <a:off x="4170600" y="2220617"/>
                <a:ext cx="134280" cy="1605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6A4DA92C-7CD4-89E4-7F3C-1A37C9A833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1960" y="2211977"/>
                  <a:ext cx="151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56A0BD3-4417-B638-72F7-A66D77AA9F54}"/>
                    </a:ext>
                  </a:extLst>
                </p14:cNvPr>
                <p14:cNvContentPartPr/>
                <p14:nvPr/>
              </p14:nvContentPartPr>
              <p14:xfrm>
                <a:off x="4327920" y="2237537"/>
                <a:ext cx="147960" cy="1162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56A0BD3-4417-B638-72F7-A66D77AA9F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19280" y="2228897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8985689-B0D7-4FFC-2D4A-27AC5F470276}"/>
                    </a:ext>
                  </a:extLst>
                </p14:cNvPr>
                <p14:cNvContentPartPr/>
                <p14:nvPr/>
              </p14:nvContentPartPr>
              <p14:xfrm>
                <a:off x="4484520" y="2203337"/>
                <a:ext cx="97560" cy="2023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8985689-B0D7-4FFC-2D4A-27AC5F4702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75880" y="2194337"/>
                  <a:ext cx="115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41C950D9-F170-CEF7-4DFB-43A19B15D35E}"/>
                    </a:ext>
                  </a:extLst>
                </p14:cNvPr>
                <p14:cNvContentPartPr/>
                <p14:nvPr/>
              </p14:nvContentPartPr>
              <p14:xfrm>
                <a:off x="4586760" y="2179577"/>
                <a:ext cx="73440" cy="241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41C950D9-F170-CEF7-4DFB-43A19B15D3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8120" y="2170937"/>
                  <a:ext cx="91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7F07414-32A1-992C-0415-773A15674723}"/>
                    </a:ext>
                  </a:extLst>
                </p14:cNvPr>
                <p14:cNvContentPartPr/>
                <p14:nvPr/>
              </p14:nvContentPartPr>
              <p14:xfrm>
                <a:off x="4724280" y="2293337"/>
                <a:ext cx="137880" cy="1656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7F07414-32A1-992C-0415-773A156747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15280" y="2284337"/>
                  <a:ext cx="155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E325D1F-0601-7466-957E-A76CB75E5ECC}"/>
                    </a:ext>
                  </a:extLst>
                </p14:cNvPr>
                <p14:cNvContentPartPr/>
                <p14:nvPr/>
              </p14:nvContentPartPr>
              <p14:xfrm>
                <a:off x="4875120" y="2279657"/>
                <a:ext cx="124920" cy="1782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E325D1F-0601-7466-957E-A76CB75E5E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66480" y="2270657"/>
                  <a:ext cx="142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403A1CCC-9EE5-C4D8-B9E8-AD8A127EB61F}"/>
                    </a:ext>
                  </a:extLst>
                </p14:cNvPr>
                <p14:cNvContentPartPr/>
                <p14:nvPr/>
              </p14:nvContentPartPr>
              <p14:xfrm>
                <a:off x="5005440" y="2327897"/>
                <a:ext cx="91440" cy="1551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403A1CCC-9EE5-C4D8-B9E8-AD8A127EB6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96800" y="2318897"/>
                  <a:ext cx="109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5920CC8-4BE3-877C-8FFA-31D4920AD6B4}"/>
                    </a:ext>
                  </a:extLst>
                </p14:cNvPr>
                <p14:cNvContentPartPr/>
                <p14:nvPr/>
              </p14:nvContentPartPr>
              <p14:xfrm>
                <a:off x="4371480" y="1731377"/>
                <a:ext cx="3235320" cy="3664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5920CC8-4BE3-877C-8FFA-31D4920AD6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62480" y="1722737"/>
                  <a:ext cx="3252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8ECD272-6F54-5EE4-1856-E3A27A9D05C3}"/>
                    </a:ext>
                  </a:extLst>
                </p14:cNvPr>
                <p14:cNvContentPartPr/>
                <p14:nvPr/>
              </p14:nvContentPartPr>
              <p14:xfrm>
                <a:off x="7462440" y="1976897"/>
                <a:ext cx="107640" cy="1569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8ECD272-6F54-5EE4-1856-E3A27A9D05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3440" y="1967897"/>
                  <a:ext cx="125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1555EBB-D384-58A6-0CE6-CEC6DC75D4EA}"/>
                    </a:ext>
                  </a:extLst>
                </p14:cNvPr>
                <p14:cNvContentPartPr/>
                <p14:nvPr/>
              </p14:nvContentPartPr>
              <p14:xfrm>
                <a:off x="7420320" y="1933337"/>
                <a:ext cx="160200" cy="1843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1555EBB-D384-58A6-0CE6-CEC6DC75D4E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11680" y="1924337"/>
                  <a:ext cx="177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5E74A7E-3A78-E36B-D3AC-B51236B300D9}"/>
                    </a:ext>
                  </a:extLst>
                </p14:cNvPr>
                <p14:cNvContentPartPr/>
                <p14:nvPr/>
              </p14:nvContentPartPr>
              <p14:xfrm>
                <a:off x="7628760" y="1634897"/>
                <a:ext cx="1934640" cy="4554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5E74A7E-3A78-E36B-D3AC-B51236B300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19760" y="1625897"/>
                  <a:ext cx="19522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6E72C185-2BFC-81D1-9208-CD02ED1639EB}"/>
                    </a:ext>
                  </a:extLst>
                </p14:cNvPr>
                <p14:cNvContentPartPr/>
                <p14:nvPr/>
              </p14:nvContentPartPr>
              <p14:xfrm>
                <a:off x="9487800" y="1532297"/>
                <a:ext cx="130320" cy="2221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6E72C185-2BFC-81D1-9208-CD02ED1639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78800" y="1523657"/>
                  <a:ext cx="14796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A29A52-4917-B93E-4B41-85A6CE42F0BE}"/>
              </a:ext>
            </a:extLst>
          </p:cNvPr>
          <p:cNvGrpSpPr/>
          <p:nvPr/>
        </p:nvGrpSpPr>
        <p:grpSpPr>
          <a:xfrm>
            <a:off x="7843680" y="4378385"/>
            <a:ext cx="360720" cy="403920"/>
            <a:chOff x="7843680" y="2148977"/>
            <a:chExt cx="36072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0D41873-6030-871D-48E8-763D77F43C2A}"/>
                    </a:ext>
                  </a:extLst>
                </p14:cNvPr>
                <p14:cNvContentPartPr/>
                <p14:nvPr/>
              </p14:nvContentPartPr>
              <p14:xfrm>
                <a:off x="7916040" y="2255177"/>
                <a:ext cx="185400" cy="235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0D41873-6030-871D-48E8-763D77F43C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07040" y="2246537"/>
                  <a:ext cx="203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D4C1F9FE-506F-D662-0EB7-BB1E6F4C6FA4}"/>
                    </a:ext>
                  </a:extLst>
                </p14:cNvPr>
                <p14:cNvContentPartPr/>
                <p14:nvPr/>
              </p14:nvContentPartPr>
              <p14:xfrm>
                <a:off x="7843680" y="2148977"/>
                <a:ext cx="360720" cy="4039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D4C1F9FE-506F-D662-0EB7-BB1E6F4C6F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35040" y="2139977"/>
                  <a:ext cx="378360" cy="42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01F2C2E-4F1D-BE68-3CDF-C8E92625B147}"/>
              </a:ext>
            </a:extLst>
          </p:cNvPr>
          <p:cNvSpPr txBox="1"/>
          <p:nvPr/>
        </p:nvSpPr>
        <p:spPr>
          <a:xfrm>
            <a:off x="8091889" y="4660470"/>
            <a:ext cx="36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 </a:t>
            </a:r>
            <a:r>
              <a:rPr lang="en-US" altLang="ko-KR" sz="1400" dirty="0"/>
              <a:t>-&gt; </a:t>
            </a:r>
            <a:r>
              <a:rPr lang="ko-KR" altLang="en-US" sz="1400" dirty="0"/>
              <a:t>디스크 상 실제 저장 장소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519EC3-783B-FBE1-DD63-CA7143B693B6}"/>
              </a:ext>
            </a:extLst>
          </p:cNvPr>
          <p:cNvSpPr txBox="1"/>
          <p:nvPr/>
        </p:nvSpPr>
        <p:spPr>
          <a:xfrm>
            <a:off x="298465" y="5524679"/>
            <a:ext cx="610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/>
              <a:t>2</a:t>
            </a:r>
            <a:r>
              <a:rPr lang="ko-KR" altLang="en-US" b="1" dirty="0"/>
              <a:t>번의 쓰기로 인한 복잡함 </a:t>
            </a:r>
            <a:r>
              <a:rPr lang="en-US" altLang="ko-KR" b="1" dirty="0"/>
              <a:t>&lt;&lt; </a:t>
            </a:r>
            <a:r>
              <a:rPr lang="ko-KR" altLang="en-US" b="1" dirty="0"/>
              <a:t>시스템의 복구 성능 개선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83281AAC-A359-B111-FDC0-1ED91D94E209}"/>
              </a:ext>
            </a:extLst>
          </p:cNvPr>
          <p:cNvPicPr>
            <a:picLocks noChangeAspect="1"/>
          </p:cNvPicPr>
          <p:nvPr/>
        </p:nvPicPr>
        <p:blipFill rotWithShape="1"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r="7637"/>
          <a:stretch/>
        </p:blipFill>
        <p:spPr>
          <a:xfrm>
            <a:off x="298465" y="1991501"/>
            <a:ext cx="7722129" cy="11812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919EA0A-A190-882A-9C09-066F027D29EF}"/>
              </a:ext>
            </a:extLst>
          </p:cNvPr>
          <p:cNvSpPr txBox="1"/>
          <p:nvPr/>
        </p:nvSpPr>
        <p:spPr>
          <a:xfrm>
            <a:off x="331979" y="1901209"/>
            <a:ext cx="359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저널 자료구조가 포함된 디스크 구조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0C9D8-DCEF-D62D-EC61-520F79B9DAFD}"/>
              </a:ext>
            </a:extLst>
          </p:cNvPr>
          <p:cNvSpPr txBox="1"/>
          <p:nvPr/>
        </p:nvSpPr>
        <p:spPr>
          <a:xfrm>
            <a:off x="1646451" y="3405099"/>
            <a:ext cx="323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, bitmap, data block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80BD290C-DCC7-26D6-4310-D43D6D82F69B}"/>
                  </a:ext>
                </a:extLst>
              </p14:cNvPr>
              <p14:cNvContentPartPr/>
              <p14:nvPr/>
            </p14:nvContentPartPr>
            <p14:xfrm>
              <a:off x="1564560" y="3039257"/>
              <a:ext cx="360360" cy="79524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80BD290C-DCC7-26D6-4310-D43D6D82F69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55920" y="3030257"/>
                <a:ext cx="37800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4CD6A6E1-1ECD-D0F7-DFD9-03DCE0BA151F}"/>
                  </a:ext>
                </a:extLst>
              </p14:cNvPr>
              <p14:cNvContentPartPr/>
              <p14:nvPr/>
            </p14:nvContentPartPr>
            <p14:xfrm>
              <a:off x="3457080" y="3039257"/>
              <a:ext cx="426240" cy="63648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4CD6A6E1-1ECD-D0F7-DFD9-03DCE0BA151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48080" y="3030257"/>
                <a:ext cx="4438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64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CD457-B30F-8F5C-FD79-CBEBFBF91258}"/>
              </a:ext>
            </a:extLst>
          </p:cNvPr>
          <p:cNvSpPr txBox="1"/>
          <p:nvPr/>
        </p:nvSpPr>
        <p:spPr>
          <a:xfrm>
            <a:off x="87086" y="191593"/>
            <a:ext cx="67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journaling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linux</a:t>
            </a:r>
            <a:r>
              <a:rPr lang="en-US" altLang="ko-KR" sz="1400" b="1" dirty="0"/>
              <a:t> ext3 </a:t>
            </a:r>
            <a:r>
              <a:rPr lang="ko-KR" altLang="en-US" sz="1400" b="1" dirty="0"/>
              <a:t>파일 시스템에서 제공하는 저널 모드 중 하나</a:t>
            </a:r>
            <a:r>
              <a:rPr lang="en-US" altLang="ko-KR" sz="1400" b="1" dirty="0"/>
              <a:t>) 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30C9B3-190B-F8E0-A8D2-674092DCB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130"/>
            <a:ext cx="8926171" cy="12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06198-F673-B76C-40F0-7349E021E5E4}"/>
              </a:ext>
            </a:extLst>
          </p:cNvPr>
          <p:cNvSpPr txBox="1"/>
          <p:nvPr/>
        </p:nvSpPr>
        <p:spPr>
          <a:xfrm>
            <a:off x="226424" y="887241"/>
            <a:ext cx="307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로그에 기록되어 있는 </a:t>
            </a:r>
            <a:r>
              <a:rPr lang="en-US" altLang="ko-KR" sz="1400" dirty="0"/>
              <a:t>5</a:t>
            </a:r>
            <a:r>
              <a:rPr lang="ko-KR" altLang="en-US" sz="1400" dirty="0"/>
              <a:t>개의 </a:t>
            </a:r>
            <a:r>
              <a:rPr lang="en-US" altLang="ko-KR" sz="1400" dirty="0"/>
              <a:t>block)</a:t>
            </a:r>
            <a:r>
              <a:rPr lang="ko-KR" alt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7534-51A3-5A88-4B6B-AC06F2B14BAA}"/>
              </a:ext>
            </a:extLst>
          </p:cNvPr>
          <p:cNvSpPr txBox="1"/>
          <p:nvPr/>
        </p:nvSpPr>
        <p:spPr>
          <a:xfrm>
            <a:off x="984078" y="2558121"/>
            <a:ext cx="775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Transaction begin block: </a:t>
            </a:r>
            <a:r>
              <a:rPr lang="ko-KR" altLang="en-US" sz="1400" dirty="0"/>
              <a:t>갱신될 </a:t>
            </a:r>
            <a:r>
              <a:rPr lang="ko-KR" altLang="en-US" sz="1400" dirty="0" err="1"/>
              <a:t>블럭들에</a:t>
            </a:r>
            <a:r>
              <a:rPr lang="ko-KR" altLang="en-US" sz="1400" dirty="0"/>
              <a:t> 대한 정보</a:t>
            </a:r>
            <a:r>
              <a:rPr lang="en-US" altLang="ko-KR" sz="1400" dirty="0"/>
              <a:t>, Transaction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374D0-0FFC-B70C-181E-296C4C85CC7A}"/>
              </a:ext>
            </a:extLst>
          </p:cNvPr>
          <p:cNvSpPr txBox="1"/>
          <p:nvPr/>
        </p:nvSpPr>
        <p:spPr>
          <a:xfrm>
            <a:off x="3949338" y="2137243"/>
            <a:ext cx="526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Transaction end block: transaction</a:t>
            </a:r>
            <a:r>
              <a:rPr lang="ko-KR" altLang="en-US" sz="1400" dirty="0"/>
              <a:t>의 종료를 알리고 </a:t>
            </a:r>
            <a:r>
              <a:rPr lang="en-US" altLang="ko-KR" sz="1400" dirty="0"/>
              <a:t>TID </a:t>
            </a:r>
            <a:r>
              <a:rPr lang="ko-KR" altLang="en-US" sz="1400" dirty="0"/>
              <a:t>포함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2575A7-FEB8-F801-D0A3-1DDC337E196C}"/>
              </a:ext>
            </a:extLst>
          </p:cNvPr>
          <p:cNvGrpSpPr/>
          <p:nvPr/>
        </p:nvGrpSpPr>
        <p:grpSpPr>
          <a:xfrm>
            <a:off x="3265560" y="2055017"/>
            <a:ext cx="747360" cy="421560"/>
            <a:chOff x="3265560" y="2055017"/>
            <a:chExt cx="74736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38FC95A-DFD1-8C37-4C4B-15221EFA7ADD}"/>
                    </a:ext>
                  </a:extLst>
                </p14:cNvPr>
                <p14:cNvContentPartPr/>
                <p14:nvPr/>
              </p14:nvContentPartPr>
              <p14:xfrm>
                <a:off x="3265560" y="2055017"/>
                <a:ext cx="653760" cy="324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38FC95A-DFD1-8C37-4C4B-15221EFA7A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6560" y="2046377"/>
                  <a:ext cx="671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49004B8-CA8C-E20C-CA9E-84A03347A3D1}"/>
                    </a:ext>
                  </a:extLst>
                </p14:cNvPr>
                <p14:cNvContentPartPr/>
                <p14:nvPr/>
              </p14:nvContentPartPr>
              <p14:xfrm>
                <a:off x="3796560" y="2220617"/>
                <a:ext cx="216360" cy="255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49004B8-CA8C-E20C-CA9E-84A03347A3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7920" y="2211977"/>
                  <a:ext cx="2340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3611A2-7F82-3CD2-985A-49B7E235C4BA}"/>
              </a:ext>
            </a:extLst>
          </p:cNvPr>
          <p:cNvGrpSpPr/>
          <p:nvPr/>
        </p:nvGrpSpPr>
        <p:grpSpPr>
          <a:xfrm>
            <a:off x="477000" y="2063657"/>
            <a:ext cx="492840" cy="858240"/>
            <a:chOff x="477000" y="2063657"/>
            <a:chExt cx="492840" cy="85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015206E-1B85-D689-3224-C0F17CAFC7F5}"/>
                    </a:ext>
                  </a:extLst>
                </p14:cNvPr>
                <p14:cNvContentPartPr/>
                <p14:nvPr/>
              </p14:nvContentPartPr>
              <p14:xfrm>
                <a:off x="477000" y="2063657"/>
                <a:ext cx="410760" cy="6732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015206E-1B85-D689-3224-C0F17CAFC7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8360" y="2054657"/>
                  <a:ext cx="42840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A507B4-7F4B-6B13-873F-1B05998686C1}"/>
                    </a:ext>
                  </a:extLst>
                </p14:cNvPr>
                <p14:cNvContentPartPr/>
                <p14:nvPr/>
              </p14:nvContentPartPr>
              <p14:xfrm>
                <a:off x="835560" y="2629577"/>
                <a:ext cx="134280" cy="292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A507B4-7F4B-6B13-873F-1B05998686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6920" y="2620937"/>
                  <a:ext cx="151920" cy="30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FDEDBC-2572-0147-40E9-F302861845EA}"/>
              </a:ext>
            </a:extLst>
          </p:cNvPr>
          <p:cNvSpPr txBox="1"/>
          <p:nvPr/>
        </p:nvSpPr>
        <p:spPr>
          <a:xfrm>
            <a:off x="148046" y="3610447"/>
            <a:ext cx="521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</a:t>
            </a:r>
            <a:r>
              <a:rPr lang="ko-KR" altLang="en-US" sz="1600" b="1" dirty="0"/>
              <a:t>개의 블록을 </a:t>
            </a:r>
            <a:r>
              <a:rPr lang="ko-KR" altLang="en-US" sz="1600" b="1" dirty="0" err="1"/>
              <a:t>아무렇게나</a:t>
            </a:r>
            <a:r>
              <a:rPr lang="ko-KR" altLang="en-US" sz="1600" b="1" dirty="0"/>
              <a:t> 요청해서 쓰면 되는가</a:t>
            </a:r>
            <a:r>
              <a:rPr lang="en-US" altLang="ko-KR" sz="1600" b="1" dirty="0"/>
              <a:t>??</a:t>
            </a:r>
            <a:endParaRPr lang="ko-KR" altLang="en-US" sz="16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5FC3A4-54E9-49F0-2068-F66447784621}"/>
              </a:ext>
            </a:extLst>
          </p:cNvPr>
          <p:cNvGrpSpPr/>
          <p:nvPr/>
        </p:nvGrpSpPr>
        <p:grpSpPr>
          <a:xfrm>
            <a:off x="5013000" y="3430937"/>
            <a:ext cx="1675080" cy="897480"/>
            <a:chOff x="5013000" y="3430937"/>
            <a:chExt cx="1675080" cy="89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8598D42-A3CD-2CEE-97A6-62A31D0128F6}"/>
                    </a:ext>
                  </a:extLst>
                </p14:cNvPr>
                <p14:cNvContentPartPr/>
                <p14:nvPr/>
              </p14:nvContentPartPr>
              <p14:xfrm>
                <a:off x="5013000" y="3570617"/>
                <a:ext cx="212400" cy="43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8598D42-A3CD-2CEE-97A6-62A31D0128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7000" y="3534617"/>
                  <a:ext cx="2840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58EC3C5-FC71-A32E-2F7F-FBFA59FDD4B2}"/>
                    </a:ext>
                  </a:extLst>
                </p14:cNvPr>
                <p14:cNvContentPartPr/>
                <p14:nvPr/>
              </p14:nvContentPartPr>
              <p14:xfrm>
                <a:off x="5233680" y="3528137"/>
                <a:ext cx="272160" cy="5112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58EC3C5-FC71-A32E-2F7F-FBFA59FDD4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98040" y="3492497"/>
                  <a:ext cx="3438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0362DDC-7071-0C56-B215-1603AC2F222C}"/>
                    </a:ext>
                  </a:extLst>
                </p14:cNvPr>
                <p14:cNvContentPartPr/>
                <p14:nvPr/>
              </p14:nvContentPartPr>
              <p14:xfrm>
                <a:off x="5647680" y="3533897"/>
                <a:ext cx="413640" cy="667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0362DDC-7071-0C56-B215-1603AC2F22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2040" y="3498257"/>
                  <a:ext cx="48528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8E52F3F-DFD2-DE6F-041B-59CC66C87984}"/>
                    </a:ext>
                  </a:extLst>
                </p14:cNvPr>
                <p14:cNvContentPartPr/>
                <p14:nvPr/>
              </p14:nvContentPartPr>
              <p14:xfrm>
                <a:off x="6312960" y="3483137"/>
                <a:ext cx="29880" cy="5058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8E52F3F-DFD2-DE6F-041B-59CC66C879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77320" y="3447497"/>
                  <a:ext cx="1015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65555D9-F024-7AEE-18C2-FEC8CFCDE391}"/>
                    </a:ext>
                  </a:extLst>
                </p14:cNvPr>
                <p14:cNvContentPartPr/>
                <p14:nvPr/>
              </p14:nvContentPartPr>
              <p14:xfrm>
                <a:off x="6365520" y="4153817"/>
                <a:ext cx="360" cy="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65555D9-F024-7AEE-18C2-FEC8CFCDE3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29880" y="411781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7A16668-A522-FFD9-2ACF-3DA97037FF76}"/>
                    </a:ext>
                  </a:extLst>
                </p14:cNvPr>
                <p14:cNvContentPartPr/>
                <p14:nvPr/>
              </p14:nvContentPartPr>
              <p14:xfrm>
                <a:off x="6661800" y="3430937"/>
                <a:ext cx="21960" cy="7401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7A16668-A522-FFD9-2ACF-3DA97037FF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26160" y="3394937"/>
                  <a:ext cx="936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6C98712-1EAF-78CC-5A6F-4AE0B2CF3AF2}"/>
                    </a:ext>
                  </a:extLst>
                </p14:cNvPr>
                <p14:cNvContentPartPr/>
                <p14:nvPr/>
              </p14:nvContentPartPr>
              <p14:xfrm>
                <a:off x="6687720" y="4328057"/>
                <a:ext cx="360" cy="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6C98712-1EAF-78CC-5A6F-4AE0B2CF3A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52080" y="429241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0312BF6-1ACD-C00C-C55A-1FB844066A05}"/>
              </a:ext>
            </a:extLst>
          </p:cNvPr>
          <p:cNvSpPr txBox="1"/>
          <p:nvPr/>
        </p:nvSpPr>
        <p:spPr>
          <a:xfrm>
            <a:off x="300300" y="5333262"/>
            <a:ext cx="216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번에 하나의 </a:t>
            </a:r>
            <a:r>
              <a:rPr lang="en-US" altLang="ko-KR" sz="1400" dirty="0"/>
              <a:t>block</a:t>
            </a:r>
            <a:r>
              <a:rPr lang="ko-KR" altLang="en-US" sz="1400" dirty="0"/>
              <a:t>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EE431A-E7E9-2FF3-5635-222125945B44}"/>
              </a:ext>
            </a:extLst>
          </p:cNvPr>
          <p:cNvSpPr txBox="1"/>
          <p:nvPr/>
        </p:nvSpPr>
        <p:spPr>
          <a:xfrm>
            <a:off x="3919320" y="5333261"/>
            <a:ext cx="216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번에 여러 개의 </a:t>
            </a:r>
            <a:r>
              <a:rPr lang="en-US" altLang="ko-KR" sz="1400" dirty="0"/>
              <a:t>block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9C648F8C-57F6-E51D-D8FA-1D7FD03E3116}"/>
                  </a:ext>
                </a:extLst>
              </p14:cNvPr>
              <p14:cNvContentPartPr/>
              <p14:nvPr/>
            </p14:nvContentPartPr>
            <p14:xfrm>
              <a:off x="1203840" y="4058057"/>
              <a:ext cx="1792080" cy="13154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9C648F8C-57F6-E51D-D8FA-1D7FD03E31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6200" y="4040057"/>
                <a:ext cx="182772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B30150EA-080F-B70E-5603-2C236F047DD8}"/>
                  </a:ext>
                </a:extLst>
              </p14:cNvPr>
              <p14:cNvContentPartPr/>
              <p14:nvPr/>
            </p14:nvContentPartPr>
            <p14:xfrm>
              <a:off x="3004200" y="4049417"/>
              <a:ext cx="1875960" cy="12862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B30150EA-080F-B70E-5603-2C236F047D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86200" y="4031417"/>
                <a:ext cx="1911600" cy="13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766C0A8-FA59-BDD7-084E-9EA4E19C4F1E}"/>
                  </a:ext>
                </a:extLst>
              </p14:cNvPr>
              <p14:cNvContentPartPr/>
              <p14:nvPr/>
            </p14:nvContentPartPr>
            <p14:xfrm>
              <a:off x="1165680" y="5677751"/>
              <a:ext cx="10080" cy="3553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766C0A8-FA59-BDD7-084E-9EA4E19C4F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8040" y="5660111"/>
                <a:ext cx="45720" cy="3909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3F9B128-EC3B-9A1E-5ECF-4297ADCD7094}"/>
              </a:ext>
            </a:extLst>
          </p:cNvPr>
          <p:cNvSpPr txBox="1"/>
          <p:nvPr/>
        </p:nvSpPr>
        <p:spPr>
          <a:xfrm>
            <a:off x="594947" y="6119163"/>
            <a:ext cx="1161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너무 느림</a:t>
            </a:r>
            <a:r>
              <a:rPr lang="en-US" altLang="ko-KR" sz="1400" dirty="0"/>
              <a:t>!!!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ED3D22-A571-C878-477D-682E58D9849C}"/>
              </a:ext>
            </a:extLst>
          </p:cNvPr>
          <p:cNvSpPr txBox="1"/>
          <p:nvPr/>
        </p:nvSpPr>
        <p:spPr>
          <a:xfrm>
            <a:off x="2936327" y="6121246"/>
            <a:ext cx="41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디스크가 스케줄링을 통해 임의로 완료순서 결정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37AD2E8-CAA5-C163-CD65-F3C80BEA473A}"/>
                  </a:ext>
                </a:extLst>
              </p14:cNvPr>
              <p14:cNvContentPartPr/>
              <p14:nvPr/>
            </p14:nvContentPartPr>
            <p14:xfrm>
              <a:off x="4992630" y="5692834"/>
              <a:ext cx="10080" cy="3553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37AD2E8-CAA5-C163-CD65-F3C80BEA47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4990" y="5675194"/>
                <a:ext cx="45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FBDF803-C9BD-6705-2857-F17AB796806C}"/>
                  </a:ext>
                </a:extLst>
              </p14:cNvPr>
              <p14:cNvContentPartPr/>
              <p14:nvPr/>
            </p14:nvContentPartPr>
            <p14:xfrm>
              <a:off x="4954680" y="4538657"/>
              <a:ext cx="2941560" cy="22197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FBDF803-C9BD-6705-2857-F17AB796806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36680" y="4520657"/>
                <a:ext cx="2977200" cy="22554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5AD10F96-794B-5D13-90CF-9F109EA7201A}"/>
              </a:ext>
            </a:extLst>
          </p:cNvPr>
          <p:cNvSpPr txBox="1"/>
          <p:nvPr/>
        </p:nvSpPr>
        <p:spPr>
          <a:xfrm>
            <a:off x="7970760" y="4384471"/>
            <a:ext cx="380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TxE</a:t>
            </a:r>
            <a:r>
              <a:rPr lang="en-US" altLang="ko-KR" sz="1400" dirty="0"/>
              <a:t> </a:t>
            </a:r>
            <a:r>
              <a:rPr lang="ko-KR" altLang="en-US" sz="1400" dirty="0"/>
              <a:t>블록 기록 </a:t>
            </a:r>
            <a:r>
              <a:rPr lang="en-US" altLang="ko-KR" sz="1400" dirty="0"/>
              <a:t>== Transaction</a:t>
            </a:r>
            <a:r>
              <a:rPr lang="ko-KR" altLang="en-US" sz="1400" dirty="0"/>
              <a:t>의 성공적 종료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4F050DE-F949-BB96-76D6-47E5B047875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26" y="3713284"/>
            <a:ext cx="4566976" cy="6501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0F6B183-511C-879E-9A01-279AA96EDEB8}"/>
              </a:ext>
            </a:extLst>
          </p:cNvPr>
          <p:cNvSpPr txBox="1"/>
          <p:nvPr/>
        </p:nvSpPr>
        <p:spPr>
          <a:xfrm>
            <a:off x="7606938" y="3471789"/>
            <a:ext cx="307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(data block</a:t>
            </a:r>
            <a:r>
              <a:rPr lang="ko-KR" altLang="en-US" sz="1400" dirty="0"/>
              <a:t>이 기록되지 않은 모습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D3A21B-7E3D-0B1F-4A06-5E344BC4D88A}"/>
              </a:ext>
            </a:extLst>
          </p:cNvPr>
          <p:cNvSpPr txBox="1"/>
          <p:nvPr/>
        </p:nvSpPr>
        <p:spPr>
          <a:xfrm>
            <a:off x="7970760" y="5219608"/>
            <a:ext cx="416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 block</a:t>
            </a:r>
            <a:r>
              <a:rPr lang="ko-KR" altLang="en-US" sz="1400" dirty="0"/>
              <a:t>이 기록되지 않음에도 </a:t>
            </a:r>
            <a:r>
              <a:rPr lang="en-US" altLang="ko-KR" sz="1400" dirty="0"/>
              <a:t>Transaction</a:t>
            </a:r>
            <a:r>
              <a:rPr lang="ko-KR" altLang="en-US" sz="1400" dirty="0"/>
              <a:t>이</a:t>
            </a:r>
            <a:endParaRPr lang="en-US" altLang="ko-KR" sz="1400" dirty="0"/>
          </a:p>
          <a:p>
            <a:r>
              <a:rPr lang="ko-KR" altLang="en-US" sz="1400" dirty="0"/>
              <a:t>성공적으로 정상 종료된 것처럼 보임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660977F-8362-0B96-1FFF-ABC7BDA317B4}"/>
              </a:ext>
            </a:extLst>
          </p:cNvPr>
          <p:cNvGrpSpPr/>
          <p:nvPr/>
        </p:nvGrpSpPr>
        <p:grpSpPr>
          <a:xfrm>
            <a:off x="9605520" y="4728737"/>
            <a:ext cx="261720" cy="417960"/>
            <a:chOff x="9605520" y="4728737"/>
            <a:chExt cx="26172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B5BDB1B-3A44-EE26-B76B-08D05F08C052}"/>
                    </a:ext>
                  </a:extLst>
                </p14:cNvPr>
                <p14:cNvContentPartPr/>
                <p14:nvPr/>
              </p14:nvContentPartPr>
              <p14:xfrm>
                <a:off x="9709920" y="4728737"/>
                <a:ext cx="10080" cy="4093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B5BDB1B-3A44-EE26-B76B-08D05F08C0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1920" y="4710737"/>
                  <a:ext cx="457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BE0D54-61EB-583C-5F48-2B62FB702249}"/>
                    </a:ext>
                  </a:extLst>
                </p14:cNvPr>
                <p14:cNvContentPartPr/>
                <p14:nvPr/>
              </p14:nvContentPartPr>
              <p14:xfrm>
                <a:off x="9605520" y="5050937"/>
                <a:ext cx="203400" cy="957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8BE0D54-61EB-583C-5F48-2B62FB7022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87520" y="5032937"/>
                  <a:ext cx="239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E5DA157-6F55-203A-19B4-EB6ACAAF420B}"/>
                    </a:ext>
                  </a:extLst>
                </p14:cNvPr>
                <p14:cNvContentPartPr/>
                <p14:nvPr/>
              </p14:nvContentPartPr>
              <p14:xfrm>
                <a:off x="9782280" y="5012057"/>
                <a:ext cx="84960" cy="1339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E5DA157-6F55-203A-19B4-EB6ACAAF42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64280" y="4994417"/>
                  <a:ext cx="120600" cy="169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97D8647-0775-03DC-8F6B-5D34096928A4}"/>
              </a:ext>
            </a:extLst>
          </p:cNvPr>
          <p:cNvSpPr txBox="1"/>
          <p:nvPr/>
        </p:nvSpPr>
        <p:spPr>
          <a:xfrm>
            <a:off x="8016930" y="6270188"/>
            <a:ext cx="3851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</a:rPr>
              <a:t>TxE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block</a:t>
            </a:r>
            <a:r>
              <a:rPr lang="ko-KR" altLang="en-US" sz="1400" b="1" dirty="0">
                <a:solidFill>
                  <a:srgbClr val="FF0000"/>
                </a:solidFill>
              </a:rPr>
              <a:t>을 가장 마지막으로 로그에 써야함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209212-E54E-A7F6-609D-2E763B448760}"/>
              </a:ext>
            </a:extLst>
          </p:cNvPr>
          <p:cNvGrpSpPr/>
          <p:nvPr/>
        </p:nvGrpSpPr>
        <p:grpSpPr>
          <a:xfrm>
            <a:off x="9614254" y="5759202"/>
            <a:ext cx="261720" cy="417960"/>
            <a:chOff x="9605520" y="4728737"/>
            <a:chExt cx="26172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30BD97D-15E7-A508-702B-AFE9CAC5A7A6}"/>
                    </a:ext>
                  </a:extLst>
                </p14:cNvPr>
                <p14:cNvContentPartPr/>
                <p14:nvPr/>
              </p14:nvContentPartPr>
              <p14:xfrm>
                <a:off x="9709920" y="4728737"/>
                <a:ext cx="10080" cy="409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30BD97D-15E7-A508-702B-AFE9CAC5A7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1920" y="4710737"/>
                  <a:ext cx="457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571EF8C-3BBC-2267-2482-6DF88C1C66E1}"/>
                    </a:ext>
                  </a:extLst>
                </p14:cNvPr>
                <p14:cNvContentPartPr/>
                <p14:nvPr/>
              </p14:nvContentPartPr>
              <p14:xfrm>
                <a:off x="9605520" y="5050937"/>
                <a:ext cx="203400" cy="957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571EF8C-3BBC-2267-2482-6DF88C1C66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87520" y="5032937"/>
                  <a:ext cx="239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ED54CF2-958B-6234-28DB-3359710D4894}"/>
                    </a:ext>
                  </a:extLst>
                </p14:cNvPr>
                <p14:cNvContentPartPr/>
                <p14:nvPr/>
              </p14:nvContentPartPr>
              <p14:xfrm>
                <a:off x="9782280" y="5012057"/>
                <a:ext cx="84960" cy="1339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ED54CF2-958B-6234-28DB-3359710D48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64280" y="4994417"/>
                  <a:ext cx="1206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4330D20-2823-54F4-3FFF-73062136C812}"/>
                  </a:ext>
                </a:extLst>
              </p14:cNvPr>
              <p14:cNvContentPartPr/>
              <p14:nvPr/>
            </p14:nvContentPartPr>
            <p14:xfrm>
              <a:off x="8145299" y="6114317"/>
              <a:ext cx="19440" cy="209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4330D20-2823-54F4-3FFF-73062136C81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36659" y="6105317"/>
                <a:ext cx="37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439F88B-35D6-76DF-CC71-F02CBA91748D}"/>
                  </a:ext>
                </a:extLst>
              </p14:cNvPr>
              <p14:cNvContentPartPr/>
              <p14:nvPr/>
            </p14:nvContentPartPr>
            <p14:xfrm>
              <a:off x="8025295" y="6029357"/>
              <a:ext cx="239562" cy="334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439F88B-35D6-76DF-CC71-F02CBA91748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16289" y="6020717"/>
                <a:ext cx="257214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8447D9-8946-E0F6-42B8-DA77010BD2FF}"/>
              </a:ext>
            </a:extLst>
          </p:cNvPr>
          <p:cNvSpPr txBox="1"/>
          <p:nvPr/>
        </p:nvSpPr>
        <p:spPr>
          <a:xfrm>
            <a:off x="-1403498" y="3211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75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36CE82-9E76-0E84-06A5-4EA53552F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r="7637"/>
          <a:stretch/>
        </p:blipFill>
        <p:spPr>
          <a:xfrm>
            <a:off x="159128" y="78381"/>
            <a:ext cx="7722129" cy="1181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C4CB9A-2249-80BC-1256-22B030281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" y="2268671"/>
            <a:ext cx="8135485" cy="1343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CC06A-2D1E-9821-6115-57F7F9A853C1}"/>
              </a:ext>
            </a:extLst>
          </p:cNvPr>
          <p:cNvSpPr txBox="1"/>
          <p:nvPr/>
        </p:nvSpPr>
        <p:spPr>
          <a:xfrm>
            <a:off x="159128" y="54358"/>
            <a:ext cx="243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디스크 자료구조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D1BF91-6A05-A213-2773-9B9735053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61321"/>
          <a:stretch/>
        </p:blipFill>
        <p:spPr>
          <a:xfrm>
            <a:off x="702276" y="4260944"/>
            <a:ext cx="3274423" cy="125747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70D11D-25F3-A5C3-5B11-562507B3228F}"/>
              </a:ext>
            </a:extLst>
          </p:cNvPr>
          <p:cNvGrpSpPr/>
          <p:nvPr/>
        </p:nvGrpSpPr>
        <p:grpSpPr>
          <a:xfrm>
            <a:off x="815400" y="3378737"/>
            <a:ext cx="3173040" cy="1103400"/>
            <a:chOff x="815400" y="3378737"/>
            <a:chExt cx="3173040" cy="11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7D13202-DBD2-9E46-C35E-96516B2C0B8B}"/>
                    </a:ext>
                  </a:extLst>
                </p14:cNvPr>
                <p14:cNvContentPartPr/>
                <p14:nvPr/>
              </p14:nvContentPartPr>
              <p14:xfrm>
                <a:off x="815400" y="3378737"/>
                <a:ext cx="317160" cy="1103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7D13202-DBD2-9E46-C35E-96516B2C0B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6400" y="3370097"/>
                  <a:ext cx="33480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5D3BF27-703D-A668-1C0A-5D3B918D5830}"/>
                    </a:ext>
                  </a:extLst>
                </p14:cNvPr>
                <p14:cNvContentPartPr/>
                <p14:nvPr/>
              </p14:nvContentPartPr>
              <p14:xfrm>
                <a:off x="1872360" y="3396377"/>
                <a:ext cx="2116080" cy="1070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5D3BF27-703D-A668-1C0A-5D3B918D58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63360" y="3387377"/>
                  <a:ext cx="2133720" cy="10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12EC37-9E67-9604-5BCA-C5C97C920547}"/>
              </a:ext>
            </a:extLst>
          </p:cNvPr>
          <p:cNvSpPr txBox="1"/>
          <p:nvPr/>
        </p:nvSpPr>
        <p:spPr>
          <a:xfrm>
            <a:off x="7957910" y="4485880"/>
            <a:ext cx="4138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Journal super block: </a:t>
            </a:r>
            <a:r>
              <a:rPr lang="ko-KR" altLang="en-US" sz="1500" dirty="0"/>
              <a:t>체크포인트가 안 된 </a:t>
            </a:r>
            <a:r>
              <a:rPr lang="en-US" altLang="ko-KR" sz="1500" dirty="0"/>
              <a:t>transaction</a:t>
            </a:r>
            <a:r>
              <a:rPr lang="ko-KR" altLang="en-US" sz="1500" dirty="0"/>
              <a:t>들을 구분하는 정보를 가지고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C7533-E090-92FB-9ABA-BECD633309F9}"/>
              </a:ext>
            </a:extLst>
          </p:cNvPr>
          <p:cNvSpPr txBox="1"/>
          <p:nvPr/>
        </p:nvSpPr>
        <p:spPr>
          <a:xfrm>
            <a:off x="8795657" y="309881"/>
            <a:ext cx="241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로그의 크기는 한정적임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65359-5785-FCD9-6443-4D951EB16637}"/>
              </a:ext>
            </a:extLst>
          </p:cNvPr>
          <p:cNvSpPr txBox="1"/>
          <p:nvPr/>
        </p:nvSpPr>
        <p:spPr>
          <a:xfrm>
            <a:off x="8795657" y="1516404"/>
            <a:ext cx="2629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Transaction</a:t>
            </a:r>
            <a:r>
              <a:rPr lang="ko-KR" altLang="en-US" sz="1500" dirty="0"/>
              <a:t>이 계속 추가됨에 따라 로그 공간 소진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2B8A2-B248-0262-434E-62DCC45364B9}"/>
              </a:ext>
            </a:extLst>
          </p:cNvPr>
          <p:cNvSpPr txBox="1"/>
          <p:nvPr/>
        </p:nvSpPr>
        <p:spPr>
          <a:xfrm>
            <a:off x="8527063" y="3033562"/>
            <a:ext cx="3000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더 이상 파일 시스템을 갱신하는 작업을 수행할 수 없음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E7AD314-2AAA-49AD-8142-46C10EB7902B}"/>
              </a:ext>
            </a:extLst>
          </p:cNvPr>
          <p:cNvGrpSpPr/>
          <p:nvPr/>
        </p:nvGrpSpPr>
        <p:grpSpPr>
          <a:xfrm>
            <a:off x="9861660" y="2106349"/>
            <a:ext cx="204120" cy="821880"/>
            <a:chOff x="9822960" y="696377"/>
            <a:chExt cx="204120" cy="8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821B494-9A66-77EC-CBBB-D249AF999A00}"/>
                    </a:ext>
                  </a:extLst>
                </p14:cNvPr>
                <p14:cNvContentPartPr/>
                <p14:nvPr/>
              </p14:nvContentPartPr>
              <p14:xfrm>
                <a:off x="9927000" y="696377"/>
                <a:ext cx="36720" cy="821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821B494-9A66-77EC-CBBB-D249AF999A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18360" y="687377"/>
                  <a:ext cx="543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52EBED4-B5C1-6536-A2AB-895AD4C7100E}"/>
                    </a:ext>
                  </a:extLst>
                </p14:cNvPr>
                <p14:cNvContentPartPr/>
                <p14:nvPr/>
              </p14:nvContentPartPr>
              <p14:xfrm>
                <a:off x="9822960" y="1346177"/>
                <a:ext cx="204120" cy="1454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52EBED4-B5C1-6536-A2AB-895AD4C710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14320" y="1337177"/>
                  <a:ext cx="2217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438734-DF22-CC08-81AD-DC5A64FCFF23}"/>
              </a:ext>
            </a:extLst>
          </p:cNvPr>
          <p:cNvGrpSpPr/>
          <p:nvPr/>
        </p:nvGrpSpPr>
        <p:grpSpPr>
          <a:xfrm>
            <a:off x="9877286" y="3649348"/>
            <a:ext cx="204120" cy="821880"/>
            <a:chOff x="9822960" y="696377"/>
            <a:chExt cx="204120" cy="8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6C13041-9D56-5BBB-225C-14A54CCD53C9}"/>
                    </a:ext>
                  </a:extLst>
                </p14:cNvPr>
                <p14:cNvContentPartPr/>
                <p14:nvPr/>
              </p14:nvContentPartPr>
              <p14:xfrm>
                <a:off x="9927000" y="696377"/>
                <a:ext cx="36720" cy="821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6C13041-9D56-5BBB-225C-14A54CCD53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18360" y="687377"/>
                  <a:ext cx="543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B6CBAB0-F23E-F81C-7E23-7F9A6F38F0B0}"/>
                    </a:ext>
                  </a:extLst>
                </p14:cNvPr>
                <p14:cNvContentPartPr/>
                <p14:nvPr/>
              </p14:nvContentPartPr>
              <p14:xfrm>
                <a:off x="9822960" y="1346177"/>
                <a:ext cx="204120" cy="1454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B6CBAB0-F23E-F81C-7E23-7F9A6F38F0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14320" y="1337177"/>
                  <a:ext cx="221760" cy="16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633DDE9-AA78-D5B0-FEE9-659930949305}"/>
              </a:ext>
            </a:extLst>
          </p:cNvPr>
          <p:cNvSpPr txBox="1"/>
          <p:nvPr/>
        </p:nvSpPr>
        <p:spPr>
          <a:xfrm>
            <a:off x="7743637" y="5925928"/>
            <a:ext cx="458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일정 시간 이후에 </a:t>
            </a:r>
            <a:r>
              <a:rPr lang="en-US" altLang="ko-KR" sz="1500" b="1" dirty="0">
                <a:solidFill>
                  <a:srgbClr val="FF0000"/>
                </a:solidFill>
              </a:rPr>
              <a:t>journal super block</a:t>
            </a:r>
            <a:r>
              <a:rPr lang="ko-KR" altLang="en-US" sz="1500" b="1" dirty="0">
                <a:solidFill>
                  <a:srgbClr val="FF0000"/>
                </a:solidFill>
              </a:rPr>
              <a:t>을 갱신하여 </a:t>
            </a:r>
            <a:r>
              <a:rPr lang="en-US" altLang="ko-KR" sz="1500" b="1" dirty="0">
                <a:solidFill>
                  <a:srgbClr val="FF0000"/>
                </a:solidFill>
              </a:rPr>
              <a:t>journal</a:t>
            </a:r>
            <a:r>
              <a:rPr lang="ko-KR" altLang="en-US" sz="1500" b="1" dirty="0">
                <a:solidFill>
                  <a:srgbClr val="FF0000"/>
                </a:solidFill>
              </a:rPr>
              <a:t>의 체크포인트 된 </a:t>
            </a:r>
            <a:r>
              <a:rPr lang="en-US" altLang="ko-KR" sz="1500" b="1" dirty="0">
                <a:solidFill>
                  <a:srgbClr val="FF0000"/>
                </a:solidFill>
              </a:rPr>
              <a:t>transaction</a:t>
            </a:r>
            <a:r>
              <a:rPr lang="ko-KR" altLang="en-US" sz="1500" b="1" dirty="0">
                <a:solidFill>
                  <a:srgbClr val="FF0000"/>
                </a:solidFill>
              </a:rPr>
              <a:t>을 해제함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D3D8F8-E604-E76D-C03A-BEB02FE59866}"/>
              </a:ext>
            </a:extLst>
          </p:cNvPr>
          <p:cNvGrpSpPr/>
          <p:nvPr/>
        </p:nvGrpSpPr>
        <p:grpSpPr>
          <a:xfrm>
            <a:off x="9877853" y="5112391"/>
            <a:ext cx="204120" cy="821880"/>
            <a:chOff x="9822960" y="696377"/>
            <a:chExt cx="204120" cy="8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4BA6421-2B1B-DCA3-1032-44E03BDB3CE0}"/>
                    </a:ext>
                  </a:extLst>
                </p14:cNvPr>
                <p14:cNvContentPartPr/>
                <p14:nvPr/>
              </p14:nvContentPartPr>
              <p14:xfrm>
                <a:off x="9927000" y="696377"/>
                <a:ext cx="36720" cy="8218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4BA6421-2B1B-DCA3-1032-44E03BDB3C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18360" y="687377"/>
                  <a:ext cx="543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0724A21-283F-E8AF-9B3C-728D7B1DD7D8}"/>
                    </a:ext>
                  </a:extLst>
                </p14:cNvPr>
                <p14:cNvContentPartPr/>
                <p14:nvPr/>
              </p14:nvContentPartPr>
              <p14:xfrm>
                <a:off x="9822960" y="1346177"/>
                <a:ext cx="204120" cy="1454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0724A21-283F-E8AF-9B3C-728D7B1DD7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14320" y="1337177"/>
                  <a:ext cx="22176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FE28421-2D6D-208C-F2F1-C4B466829019}"/>
                  </a:ext>
                </a:extLst>
              </p14:cNvPr>
              <p14:cNvContentPartPr/>
              <p14:nvPr/>
            </p14:nvContentPartPr>
            <p14:xfrm>
              <a:off x="7647047" y="5707989"/>
              <a:ext cx="221040" cy="2318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FE28421-2D6D-208C-F2F1-C4B4668290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38407" y="5698989"/>
                <a:ext cx="2386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4E2799DB-095E-52C1-CF51-96D60BDB2E65}"/>
                  </a:ext>
                </a:extLst>
              </p14:cNvPr>
              <p14:cNvContentPartPr/>
              <p14:nvPr/>
            </p14:nvContentPartPr>
            <p14:xfrm>
              <a:off x="7581167" y="5641029"/>
              <a:ext cx="332280" cy="364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4E2799DB-095E-52C1-CF51-96D60BDB2E6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72527" y="5632029"/>
                <a:ext cx="349920" cy="38196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그림 41" descr="안테나이(가) 표시된 사진&#10;&#10;자동 생성된 설명">
            <a:extLst>
              <a:ext uri="{FF2B5EF4-FFF2-40B4-BE49-F238E27FC236}">
                <a16:creationId xmlns:a16="http://schemas.microsoft.com/office/drawing/2014/main" id="{D27BCFC1-712D-1CE5-4228-DC45A6C0A1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27" y="1364979"/>
            <a:ext cx="4680000" cy="881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5731770-61D5-6F62-3BB9-17340409AB6B}"/>
                  </a:ext>
                </a:extLst>
              </p14:cNvPr>
              <p14:cNvContentPartPr/>
              <p14:nvPr/>
            </p14:nvContentPartPr>
            <p14:xfrm>
              <a:off x="331847" y="1108269"/>
              <a:ext cx="693720" cy="1523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5731770-61D5-6F62-3BB9-17340409AB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207" y="1099629"/>
                <a:ext cx="711360" cy="154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7E783B-8843-70FD-1DB5-2F0FDA0868C0}"/>
              </a:ext>
            </a:extLst>
          </p:cNvPr>
          <p:cNvGrpSpPr/>
          <p:nvPr/>
        </p:nvGrpSpPr>
        <p:grpSpPr>
          <a:xfrm>
            <a:off x="1773287" y="678959"/>
            <a:ext cx="8253793" cy="1903870"/>
            <a:chOff x="1773287" y="678959"/>
            <a:chExt cx="8253793" cy="19038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7BE9729-D007-F169-767D-82088B406885}"/>
                    </a:ext>
                  </a:extLst>
                </p14:cNvPr>
                <p14:cNvContentPartPr/>
                <p14:nvPr/>
              </p14:nvContentPartPr>
              <p14:xfrm>
                <a:off x="9927000" y="678959"/>
                <a:ext cx="36720" cy="82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7BE9729-D007-F169-767D-82088B4068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18360" y="669959"/>
                  <a:ext cx="543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7781BE7-3F26-65D6-028D-2B3FCF08F0CF}"/>
                    </a:ext>
                  </a:extLst>
                </p14:cNvPr>
                <p14:cNvContentPartPr/>
                <p14:nvPr/>
              </p14:nvContentPartPr>
              <p14:xfrm>
                <a:off x="9822960" y="1328759"/>
                <a:ext cx="204120" cy="145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7781BE7-3F26-65D6-028D-2B3FCF08F0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14320" y="1319759"/>
                  <a:ext cx="221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8664035-A1F0-2905-DF28-E0E6CB1334AD}"/>
                    </a:ext>
                  </a:extLst>
                </p14:cNvPr>
                <p14:cNvContentPartPr/>
                <p14:nvPr/>
              </p14:nvContentPartPr>
              <p14:xfrm>
                <a:off x="4251167" y="1108269"/>
                <a:ext cx="1410840" cy="369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8664035-A1F0-2905-DF28-E0E6CB1334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42527" y="1099629"/>
                  <a:ext cx="1428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3542972-88E1-79A7-21A7-7D5C857C22E7}"/>
                    </a:ext>
                  </a:extLst>
                </p14:cNvPr>
                <p14:cNvContentPartPr/>
                <p14:nvPr/>
              </p14:nvContentPartPr>
              <p14:xfrm>
                <a:off x="7176527" y="1117269"/>
                <a:ext cx="1081440" cy="4849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3542972-88E1-79A7-21A7-7D5C857C22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7887" y="1108629"/>
                  <a:ext cx="10990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E4E9A8D-E912-A313-235F-ACEC6D4BE9B9}"/>
                    </a:ext>
                  </a:extLst>
                </p14:cNvPr>
                <p14:cNvContentPartPr/>
                <p14:nvPr/>
              </p14:nvContentPartPr>
              <p14:xfrm>
                <a:off x="1773287" y="1126629"/>
                <a:ext cx="5833440" cy="14562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E4E9A8D-E912-A313-235F-ACEC6D4BE9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64647" y="1117989"/>
                  <a:ext cx="5851080" cy="147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665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3518B-D26B-C069-FCE1-C3F2DE13D4CC}"/>
              </a:ext>
            </a:extLst>
          </p:cNvPr>
          <p:cNvSpPr txBox="1"/>
          <p:nvPr/>
        </p:nvSpPr>
        <p:spPr>
          <a:xfrm>
            <a:off x="221673" y="655781"/>
            <a:ext cx="88761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저널 쓰기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TxE</a:t>
            </a:r>
            <a:r>
              <a:rPr lang="ko-KR" altLang="en-US" sz="1600" dirty="0"/>
              <a:t>를 제외한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의 내용을 로그에 씀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저널 </a:t>
            </a:r>
            <a:r>
              <a:rPr lang="ko-KR" altLang="en-US" sz="1600" dirty="0" err="1"/>
              <a:t>커밋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TxE</a:t>
            </a:r>
            <a:r>
              <a:rPr lang="ko-KR" altLang="en-US" sz="1600" dirty="0"/>
              <a:t>를 로그에 씀</a:t>
            </a:r>
            <a:r>
              <a:rPr lang="en-US" altLang="ko-KR" sz="1600" dirty="0"/>
              <a:t>(transaction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커밋된</a:t>
            </a:r>
            <a:r>
              <a:rPr lang="ko-KR" altLang="en-US" sz="1600" dirty="0"/>
              <a:t> 상태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체크포인트</a:t>
            </a:r>
            <a:r>
              <a:rPr lang="en-US" altLang="ko-KR" sz="1600" dirty="0"/>
              <a:t>: </a:t>
            </a:r>
            <a:r>
              <a:rPr lang="ko-KR" altLang="en-US" sz="1600" dirty="0"/>
              <a:t>갱신에 대한 내용을 파일 시스템 내의 원래의 위치에 씀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프리</a:t>
            </a:r>
            <a:r>
              <a:rPr lang="en-US" altLang="ko-KR" sz="1600" dirty="0"/>
              <a:t>: </a:t>
            </a:r>
            <a:r>
              <a:rPr lang="ko-KR" altLang="en-US" sz="1600" dirty="0"/>
              <a:t>일정 시간</a:t>
            </a:r>
            <a:r>
              <a:rPr lang="en-US" altLang="ko-KR" sz="1600" dirty="0"/>
              <a:t> </a:t>
            </a:r>
            <a:r>
              <a:rPr lang="ko-KR" altLang="en-US" sz="1600" dirty="0"/>
              <a:t>이후에 저널 </a:t>
            </a:r>
            <a:r>
              <a:rPr lang="ko-KR" altLang="en-US" sz="1600" dirty="0" err="1"/>
              <a:t>슈퍼블럭을</a:t>
            </a:r>
            <a:r>
              <a:rPr lang="ko-KR" altLang="en-US" sz="1600" dirty="0"/>
              <a:t> 갱신하여 저널의 </a:t>
            </a:r>
            <a:r>
              <a:rPr lang="ko-KR" altLang="en-US" sz="1600" dirty="0" err="1"/>
              <a:t>트랜젝션을</a:t>
            </a:r>
            <a:r>
              <a:rPr lang="ko-KR" altLang="en-US" sz="1600" dirty="0"/>
              <a:t> 해제함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EF8C2-28AF-D03D-1394-B0CBF53906B0}"/>
              </a:ext>
            </a:extLst>
          </p:cNvPr>
          <p:cNvSpPr txBox="1"/>
          <p:nvPr/>
        </p:nvSpPr>
        <p:spPr>
          <a:xfrm>
            <a:off x="221673" y="221672"/>
            <a:ext cx="489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저널링</a:t>
            </a:r>
            <a:r>
              <a:rPr lang="ko-KR" altLang="en-US" b="1" dirty="0"/>
              <a:t>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8322AD-56AF-B4E4-7DC6-607CBB5C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4" y="468309"/>
            <a:ext cx="5400000" cy="740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47B704-3EEC-F786-4FCF-5FD4A7080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4" y="1517681"/>
            <a:ext cx="5400000" cy="691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EADE15-1D46-C0F1-BE73-63F78942B4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r="7637"/>
          <a:stretch/>
        </p:blipFill>
        <p:spPr>
          <a:xfrm>
            <a:off x="6930327" y="2397129"/>
            <a:ext cx="5040000" cy="77097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379A04-B3CC-E858-D77F-6118B4B36A15}"/>
              </a:ext>
            </a:extLst>
          </p:cNvPr>
          <p:cNvGrpSpPr/>
          <p:nvPr/>
        </p:nvGrpSpPr>
        <p:grpSpPr>
          <a:xfrm>
            <a:off x="7812647" y="2948949"/>
            <a:ext cx="1075320" cy="413640"/>
            <a:chOff x="7812647" y="2948949"/>
            <a:chExt cx="107532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133E265-0C5D-69DD-F0CE-659E3C8AD0B7}"/>
                    </a:ext>
                  </a:extLst>
                </p14:cNvPr>
                <p14:cNvContentPartPr/>
                <p14:nvPr/>
              </p14:nvContentPartPr>
              <p14:xfrm>
                <a:off x="7812647" y="2983149"/>
                <a:ext cx="972000" cy="379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133E265-0C5D-69DD-F0CE-659E3C8AD0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04007" y="2974509"/>
                  <a:ext cx="9896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CB7599F-C60E-4F71-FD32-CDAB5F8ED991}"/>
                    </a:ext>
                  </a:extLst>
                </p14:cNvPr>
                <p14:cNvContentPartPr/>
                <p14:nvPr/>
              </p14:nvContentPartPr>
              <p14:xfrm>
                <a:off x="8729207" y="2964789"/>
                <a:ext cx="54720" cy="132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CB7599F-C60E-4F71-FD32-CDAB5F8ED9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20567" y="2955789"/>
                  <a:ext cx="72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E8EC120-F4DE-E187-DB70-330B881AA391}"/>
                    </a:ext>
                  </a:extLst>
                </p14:cNvPr>
                <p14:cNvContentPartPr/>
                <p14:nvPr/>
              </p14:nvContentPartPr>
              <p14:xfrm>
                <a:off x="8783927" y="2948949"/>
                <a:ext cx="104040" cy="138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E8EC120-F4DE-E187-DB70-330B881AA3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74927" y="2940309"/>
                  <a:ext cx="121680" cy="15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02375F1-1DB7-6925-A6EB-1F1904F06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27" y="3983190"/>
            <a:ext cx="5400000" cy="89156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398383C-A755-21D7-C3BC-54F2696CD8F0}"/>
              </a:ext>
            </a:extLst>
          </p:cNvPr>
          <p:cNvGrpSpPr/>
          <p:nvPr/>
        </p:nvGrpSpPr>
        <p:grpSpPr>
          <a:xfrm>
            <a:off x="9466847" y="4053543"/>
            <a:ext cx="730080" cy="855360"/>
            <a:chOff x="9466847" y="4035069"/>
            <a:chExt cx="73008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E3ADA09-CBB3-6ACB-5682-9336C0C946C1}"/>
                    </a:ext>
                  </a:extLst>
                </p14:cNvPr>
                <p14:cNvContentPartPr/>
                <p14:nvPr/>
              </p14:nvContentPartPr>
              <p14:xfrm>
                <a:off x="9633527" y="4035069"/>
                <a:ext cx="563400" cy="779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E3ADA09-CBB3-6ACB-5682-9336C0C946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97887" y="3999069"/>
                  <a:ext cx="63504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C217A83-68D5-8990-0790-950E3DA38908}"/>
                    </a:ext>
                  </a:extLst>
                </p14:cNvPr>
                <p14:cNvContentPartPr/>
                <p14:nvPr/>
              </p14:nvContentPartPr>
              <p14:xfrm>
                <a:off x="9466847" y="4100589"/>
                <a:ext cx="606240" cy="789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C217A83-68D5-8990-0790-950E3DA389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1207" y="4064949"/>
                  <a:ext cx="677880" cy="86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33BDFD-09D0-613E-76CE-F9DF9ACE19EE}"/>
              </a:ext>
            </a:extLst>
          </p:cNvPr>
          <p:cNvSpPr txBox="1"/>
          <p:nvPr/>
        </p:nvSpPr>
        <p:spPr>
          <a:xfrm>
            <a:off x="221672" y="5965509"/>
            <a:ext cx="1150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크래시는</a:t>
            </a:r>
            <a:r>
              <a:rPr lang="ko-KR" altLang="en-US" sz="2000" b="1" dirty="0">
                <a:solidFill>
                  <a:srgbClr val="FF0000"/>
                </a:solidFill>
              </a:rPr>
              <a:t> 사실 별로 일어나지도 않는데 모든 데이터 블록을 디스크에 두 번씩 기록한다</a:t>
            </a:r>
            <a:r>
              <a:rPr lang="en-US" altLang="ko-KR" sz="2000" b="1" dirty="0">
                <a:solidFill>
                  <a:srgbClr val="FF0000"/>
                </a:solidFill>
              </a:rPr>
              <a:t>??...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1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839</Words>
  <Application>Microsoft Office PowerPoint</Application>
  <PresentationFormat>와이드스크린</PresentationFormat>
  <Paragraphs>126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 </cp:lastModifiedBy>
  <cp:revision>62</cp:revision>
  <dcterms:created xsi:type="dcterms:W3CDTF">2022-09-04T06:05:15Z</dcterms:created>
  <dcterms:modified xsi:type="dcterms:W3CDTF">2022-09-15T09:38:07Z</dcterms:modified>
</cp:coreProperties>
</file>