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2779 0 24575,'-246'28'0,"20"11"-692,-557 153-3326,577-122 3399,-338 161 1,291-86 640,206-114-2,0 3-1,3 1 1,1 2-1,1 2 1,-40 51 0,57-59-44,2 1 1,1 1 0,1 2 0,2 0 0,2 0 0,1 2-1,-22 76 1,27-64 7,2 0 0,2 1 0,0 73 0,22 146 334,-8-209 732,26 99 1,-27-135-610,2 0 1,1 0 0,1-1-1,1 0 1,1-1-1,26 38 1,-29-50-396,-1-1 0,2 0 0,-1 0 0,1-1 0,0 0 0,1-1 0,0 0 0,0 0 0,20 7 0,4 0-17,1-2 0,42 8 0,10-2-236,109 8 0,93-10-599,-249-14 704,1119 13-2685,-546-13 2527,825 14-377,-1224-14-2548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24575,'15'-27'0,"0"1"0,2 1 0,1 1 0,1 0 0,0 2 0,2 0 0,1 1 0,0 1 0,28-18 0,0 4 0,1 2 0,2 3 0,78-32 0,-53 28 0,2 5 0,1 2 0,1 5 0,1 3 0,1 3 0,0 4 0,97 1 0,-173 9 0,0 2 0,0-1 0,0 1 0,-1 0 0,1 0 0,0 1 0,0 0 0,-1 1 0,1 0 0,-1 0 0,0 0 0,0 1 0,0 0 0,0 0 0,-1 1 0,1 0 0,-1 0 0,-1 0 0,1 1 0,5 7 0,7 9 0,-1 1 0,-1 0 0,26 51 0,24 87 0,-36-80 0,-4 3 0,-4 0 0,-4 1 0,-3 1 0,6 138 0,-20-191 0,-2 1 0,-1 0 0,-2-1 0,-16 66 0,16-83 0,-1-1 0,-1 0 0,-1 0 0,0 0 0,-1-1 0,0 0 0,-2 0 0,1-1 0,-1 0 0,-1-1 0,-1 0 0,-16 13 0,7-10 0,-2 0 0,1-2 0,-2-1 0,0 0 0,0-2 0,-1-1 0,0-1 0,-1-1 0,-35 5 0,-17-2 0,-147 1 0,-173-20 0,166 2 0,220 7 47,3 1-249,0-2 0,0 1 1,0-1-1,0 0 0,0-1 1,-17-5-1,6-5-6624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9:3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24575,'1'172'0,"-3"191"0,-12-196 0,-1 43 0,15-200-341,0 0 0,-1 1-1,-2 12 1,-3-5-6485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9:3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24575,'4'5'0,"8"1"0,5 0 0,4 4 0,0 4 0,0 1 0,1-4 0,2-7 0,2-4 0,0-8 0,2-6 0,-1-2 0,1 3 0,0 3 0,-5 3-8191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9:3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24575,'11'167'0,"-1"-41"0,-2 84 0,-26 293 0,16-469 154,-4 26-31,5-55-305,0 0-1,0 0 1,0 0-1,-1-1 1,0 1-1,0 0 1,0-1-1,-6 8 1,-4 1-6644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9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24575,'5'5'0,"6"2"0,5 4 0,1 4 0,7 1 0,3-3 0,3-4 0,0-3 0,0-3 0,-5-6 0,-6-8 0,-3-6 0,-3-5 0,0-4 0,-2-2 0,3 4 0,-3 5-8191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21:1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24575,'14'-1'0,"1"0"0,21-5 0,15-2 0,498-4 0,-380 13 0,-135 2 0,-1 1 0,-1 1 0,1 2 0,60 21 0,12 2 0,299 38 0,7-30 0,-11-2 0,521 51 0,-748-78 0,340 10 0,353-21 0,-690 16 295,-61-2-1955,-93-10-5166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21:1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24575,'70'-1'0,"0"4"0,-1 2 0,121 25 0,-186-29 0,0 0 0,1 1 0,-1-1 0,0 1 0,-1 0 0,1 0 0,0 0 0,0 1 0,-1-1 0,0 1 0,1 0 0,-1 0 0,0 0 0,0 0 0,3 5 0,-3-3 0,0 1 0,-1 0 0,1-1 0,-1 1 0,0 0 0,0 0 0,-1 0 0,0 1 0,1 9 0,-2 3 0,0 1 0,-2-1 0,0 1 0,-1-1 0,-10 34 0,-9 10-341,-2-2 0,-3 0-1,-66 105 1,71-129-6485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23:0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24575,'1'5'0,"-1"0"0,1 0 0,0 0 0,0 0 0,1 0 0,1 5 0,4 13 0,11 57 0,12 155 0,-16 86 0,-13-300 0,4 396 0,-50 432 0,34-517-1365,11-305-5461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23:1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24575,'3'1'0,"0"0"0,0 0 0,0 0 0,1 0 0,-1 1 0,-1 0 0,1-1 0,0 1 0,0 0 0,-1 1 0,1-1 0,2 4 0,4 1 0,2 3 0,116 100 0,-100-83 0,-1 0 0,33 45 0,-25-18 0,-21-32 0,22 26 0,-34-46 0,0-1 0,0 0 0,0 0 0,0 0 0,0 0 0,0 0 0,0 0 0,1 0 0,-1 0 0,0-1 0,1 1 0,-1 0 0,0-1 0,1 1 0,-1-1 0,1 0 0,-1 1 0,1-1 0,-1 0 0,1 0 0,-1 0 0,1 0 0,-1 0 0,1 0 0,-1 0 0,1 0 0,-1-1 0,1 1 0,-1-1 0,1 1 0,-1-1 0,0 0 0,1 1 0,-1-1 0,0 0 0,1 0 0,0-1 0,6-5 0,1 0 0,-2-1 0,1 0 0,8-13 0,-5 8 0,213-267-1365,-194 243-5461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8:4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24575,'0'178'0,"0"8"0,0 55-451,0 50-1354,-1 276 182,4 767-1528,66 276 897,-14-493 1388,39 384 319,70-159 6157,-141-1149-3030,11 61-113,-34-253-2463,0 1-1,0-1 1,0 1 0,0-1 0,1 1 0,-1-1 0,1 1 0,-1-1 0,1 1 0,0-1 0,-1 0-1,2 2 1,-1-4-4,0 0-1,0 0 1,0 0-1,-1 0 1,1 0-1,-1 0 1,1 0-1,-1 0 1,1-1-1,-1 1 1,1 0-1,-1 0 0,0-1 1,0 1-1,0 0 1,0-1-1,0 1 1,0-2-1,10-189 1,-9 163 0,4-387-384,29-605-1879,90-24-189,46 6-27,-120 741 2294,162-774-1213,-73 528 1196,22 11 277,-109 391-75,5 2 0,7 3 0,5 3 0,6 3 0,6 4 0,123-149 0,-20 65 670,413-366 0,-495 494-711,-23 23-161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8:4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24575,'-9'17'0,"1"1"0,1 0 0,0 0 0,1 1 0,1-1 0,-3 27 0,1-16 0,-60 424-1046,33 14-505,16 1746-2717,62-1693 3753,-28-410 380,6-1 0,57 172 0,-47-195 329,58 114 0,-66-156 240,3-1 0,1-1 0,1-1 0,40 41 0,-34-46-11,2-1 1,1-2-1,2-2 1,1-2-1,1-1 1,69 33-1,-74-45-171,0 0-1,1-3 1,0-1-1,1-2 1,1-1-1,-1-2 0,1-2 1,70-1-1,-83-5-267,-1-2 1,1 0-1,-1-2 0,0-1 0,45-17 1,-37 9-45,1-2 1,-2-1 0,51-36 0,-35 16-64,-1-2 0,-2-2 0,-2-2 0,73-94-1,-53 47-122,-3-2-1,-5-3 0,-4-2 1,42-112-1,-32 46-213,74-319 0,-99 292 416,22-371-1,-68-191-1116,6 709 1179,-22-279-81,15 239 80,-38-145 1,47 223 29,-19-54 408,19 54-395,-1 1-1,0 0 1,-1-1 0,1 1 0,-1 0-1,1 0 1,-1 1 0,0-1 0,-4-3-1,6 7-35,1-1 0,0 1-1,-1 0 1,1 0-1,-1-1 1,1 1-1,0 0 1,-1 0 0,1 0-1,-1-1 1,1 1-1,0 0 1,-1 0-1,1 0 1,-1 0 0,1 0-1,-1 0 1,1 0-1,-1 0 1,1 0 0,0 0-1,-1 0 1,1 0-1,-1 0 1,1 1-1,-1-1 1,1 0 0,0 0-1,-1 0 1,1 1-1,-1-1 1,1 0-1,0 0 1,-1 1 0,1-1-1,0 0 1,-1 1-1,1-1 1,0 0 0,0 1-1,-1-1 1,1 1-1,0-1 1,0 0-1,0 1 1,0-1 0,-1 1-1,1-1 1,0 0-1,0 1 1,0-1-1,0 1 1,0 0 0,-3 13 55,0-1 1,0 1-1,0 18 1,-3 111-80,3 69-97,9 74-291,15 63-491,16-2 1,86 358-1,-81-525 627,115 300 0,-116-380-64,5-3 0,4-1 0,4-3 1,89 117-1,-107-164 421,3-2 1,2-1-1,1-2 1,2-2-1,2-2 1,1-2-1,2-2 1,1-3-1,2-1 1,58 22-1,-29-20 112,1-4 0,106 20 0,177 7 435,-247-43-652,137-5 0,-203-9 0,-1-1 0,0-3 0,0-2 0,-1-2 0,60-22 0,-70 17 0,-1-1 0,-1-3 0,-1 0 0,0-3 0,-2-1 0,-1-2 0,0-1 0,-3-1 0,30-34 0,-26 21 0,-1-1 0,-3-2 0,-1-2 0,-2 0 0,-3-2 0,35-90 0,-24 29-69,-5-1 1,-5-1-1,20-188 0,-13-347-447,-58-853 516,-39 683-17,36 618-130,-8 1 0,-69-209 1,82 335-2387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24575,'5'29'0,"11"60"0,2 43 0,-1 19 0,-4 20 0,0 15 0,-1-16 0,-3-31 0,-3-35 0,-3-35-8191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8:4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2709 0 24575,'0'33'0,"0"-1"0,-4 42 0,-18 60 0,-149 550-1240,-68-9-647,-85 74 485,-37-12 647,71-187-44,-47 97-209,217-386 871,11 5-1,13 5 0,11 3 1,-52 306-1,112-447-119,-187 922 6640,181-913-5982,-93 404 851,116-508-1525,2-1 0,2 1 0,1 0 0,2 45 0,2-55-6553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8:4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0 24575,'0'19'0,"0"34"0,0 65 0,-10 105 0,-2 101 0,-5 111-5001,-17 123 5001,-13 70-3870,-8 13 3870,1-33 0,0-72 0,5-80-2355,11-91 2355,11-96-801,11-77 801,8-70 3836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8:4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1206 8 24575,'-92'91'-55,"-273"285"-929,276-275 426,-139 206 0,151-181-69,-81 184 0,113-204 394,5 1-1,-36 147 1,65-206 160,2 1 1,-6 79-1,15-114 153,-1 1-1,2-1 0,0 0 0,1 0 1,0 0-1,1 0 0,0 0 1,2-1-1,-1 1 0,2-1 0,-1 0 1,2 0-1,10 15 0,-12-22 14,0 0 0,1 0-1,0-1 1,0 1 0,0-1 0,1-1-1,-1 1 1,1-1 0,0 0-1,1-1 1,-1 1 0,1-2 0,-1 1-1,1-1 1,0 0 0,0 0 0,0-1-1,15 0 1,1-1 149,-1-1 1,1-1 0,0-1-1,-1-2 1,29-8-1,16-8-334,0-4-1,-2-3 0,-1-3 1,71-44-1,234-175-447,-328 220 531,23-16 9,232-171 0,-17-15 0,-275 227 0,81-82 0,-78 77 0,0 0 0,-1-1 0,0 0 0,-1 0 0,0 0 0,-1-1 0,5-16 0,-8 21 32,-1 0-1,0-1 1,0 1 0,-1-1-1,0 0 1,-1 1-1,0-1 1,0 1 0,0-1-1,-1 1 1,0 0 0,0 0-1,-1 0 1,0 0-1,-5-10 1,-3-2 69,-1 0 1,-1 1-1,0 0 0,-18-17 0,-62-57-101,-112-84 0,168 145 0,-314-250 342,-18 25-2049,301 215-5119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8:4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1851 0 24575,'-2'0'0,"0"0"0,0 1 0,0-1 0,0 0 0,0 1 0,-1-1 0,1 1 0,0 0 0,0-1 0,-3 3 0,0-1 0,-32 18 0,1 0 0,-47 37 0,-298 249-1686,22 40-1,154-123 1687,-213 301 0,283-329 61,95-134 40,4 1 0,-32 74 0,64-129-101,1 1 0,0 0 0,0 0 0,1 0 0,0 0 0,0 0 0,1 0 0,0 1 0,1-1 0,0 9 0,1-12 0,0 0 0,1 1 0,0-1 0,0 0 0,0 0 0,1-1 0,-1 1 0,1 0 0,0-1 0,1 0 0,-1 0 0,1 0 0,0 0 0,0 0 0,0-1 0,7 5 0,28 20 0,2-2 0,1-2 0,82 33 0,115 36-34,97 17-103,104 10-596,102-5-2063,132-10 2335,771 20 0,-1149-116-433,-109-11 671,-170 1 223,0 0 0,0-1 0,27-7 0,-42 9 14,-1 0 0,0 0 0,1-1 0,-1 1 0,0-1 0,1 1-1,-1-1 1,0 0 0,1 1 0,-1-1 0,0 0 0,0 0 0,0 0 0,0 0 0,0 0 0,0 0 0,0 0 0,0 0-1,0 0 1,-1-1 0,1 1 0,0 0 0,-1-1 0,1 1 0,-1 0 0,1-1 0,-1 1 0,0 0 0,0-1-1,1-2 1,-2 1 88,0-1-1,0 1 0,0-1 1,0 1-1,-1 0 0,1-1 1,-1 1-1,0 0 1,0 0-1,-3-4 0,-27-32 1526,-61-57-1,62 67-639,1-2 1,1-1-1,-37-55 0,28 15-2352,9 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8:4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24575,'0'118'0,"19"197"0,15 206 0,12 155-9830,7 56 8692,-6-40 1138,-10-62 0,-7-101 0,-9-117 0,-7-119 1066,-2-105-1066,6-84 1899,10-64-1899,0-40-188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8:5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2402 1 24575,'-164'111'0,"-28"11"0,-79 38-969,-329 164-3980,-316 124 5340,761-373 760,139-68-1040,1 2 0,-1 0 0,-24 19 0,39-27-93,0 0-1,-1 0 0,1 0 0,0 0 0,0 1 0,0-1 1,0 0-1,0 0 0,0 1 0,0-1 0,0 1 1,1-1-1,-1 0 0,1 1 0,-1-1 0,1 1 0,-1 0 1,1-1-1,0 1 0,0-1 0,0 1 0,0 0 0,0-1 1,0 1-1,0-1 0,0 1 0,0-1 0,1 1 0,-1 0 1,1-1-1,-1 1 0,1-1 0,0 0 0,0 1 0,-1-1 1,1 1-1,0-1 0,0 0 0,0 0 0,2 2 0,5 3-4,0 1 0,0-1 0,1 0 0,0-1 0,14 6 0,137 53-13,84 15-400,81 18-1204,1914 391-311,-2060-460 1565,-61-12-422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34:3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24575,'3'3'0,"-1"1"0,1 0 0,-1 0 0,0 0 0,0 0 0,-1 0 0,1 0 0,-1 0 0,0 1 0,0-1 0,0 0 0,-1 1 0,0-1 0,0 8 0,1 1 0,6 447 0,-21-184 0,-1 98 0,15-360-341,2 1 0,0 0-1,5 21 1,0-13-6485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34:3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24575,'9'0'0,"8"4"0,6 7 0,3 6 0,7 0 0,8 2 0,-5 2 0,-2-2 0,-3-5 0,-2-4 0,-1-4 0,-5-13 0,-7-14 0,-1-13 0,-3-1-8191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34:3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24575,'-11'556'0,"-27"-76"0,37-469 0,-6 134-1365,8-121-5461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34:3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24575,'10'4'0,"11"7"0,4 6 0,5 5 0,4 3 0,0-3 0,-1 1 0,-2-5 0,-5-10 0,1-10 0,2-11 0,0-11 0,0-7 0,4-3 0,2 4 0,-6 8-8191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34:3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24575,'5'9'0,"6"18"0,11 18 0,6 11 0,3 14 0,-4 5 0,-1 4 0,-6 2 0,-1 2 0,5 5 0,-1-2 0,1-8 0,-5-6 0,-5-16-8191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34:3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24575,'7'1'0,"0"-1"0,0 1 0,0 1 0,-1 0 0,1 0 0,0 0 0,8 4 0,44 26 0,-48-26 0,38 25 0,-30-18 0,0-1 0,38 17 0,-55-28 0,0-1 0,0 1 0,1 0 0,-1-1 0,0 0 0,1 1 0,-1-1 0,1 0 0,-1 0 0,0-1 0,1 1 0,-1 0 0,0-1 0,1 1 0,-1-1 0,0 0 0,0 0 0,1 0 0,-1 0 0,0 0 0,0 0 0,0-1 0,0 1 0,0-1 0,-1 1 0,1-1 0,0 0 0,-1 1 0,1-1 0,-1 0 0,0 0 0,1 0 0,0-3 0,4-8 0,0 1 0,0-1 0,-2-1 0,5-18 0,-7 24 0,2-4 54,0-6-527,2-1 0,12-26 0,-7 24-6353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35:2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24575,'0'972'0,"2"-946"-175,1 0 0,2-1 0,0 1-1,14 38 1,-16-53-314,5 17-6337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35:2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24575,'27'1'0,"-1"0"0,1 2 0,-1 1 0,0 1 0,33 11 0,-11 3 0,67 39 0,-22-11 0,-77-39 0,-11-5 0,0-1 0,0 1 0,1-1 0,-1 0 0,1 0 0,6 1 0,-10-3 0,0 0 0,-1 0 0,1 0 0,-1 0 0,1 0 0,0 0 0,-1-1 0,1 1 0,-1-1 0,1 1 0,-1-1 0,1 1 0,-1-1 0,1 0 0,-1 0 0,0 0 0,1 0 0,-1 0 0,0 0 0,0 0 0,0 0 0,0-1 0,0 1 0,0 0 0,0-1 0,0 1 0,1-2 0,9-20 0,-1-1 0,11-35 0,10-24 0,-11 42-1365,-1 3-5461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47:4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24575,'-1'1'0,"-1"-1"0,0 0 0,1 1 0,-1-1 0,0 1 0,1 0 0,-1-1 0,1 1 0,-1 0 0,1 0 0,-1 0 0,1 0 0,0 0 0,-1 1 0,1-1 0,-2 2 0,-17 25 0,3 0 0,-20 32 0,-57 72 0,4-5 0,32-41 0,45-67 0,1 0 0,1 1 0,1 1 0,-12 31 0,17-41-227,0 1-1,-1-1 1,0 0-1,-1 0 1,-8 10-1,-1-3-6598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47:5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 24575,'-40'-1'0,"19"-1"0,-1 2 0,0 1 0,-25 3 0,42-3 0,0 0 0,1 0 0,-1 0 0,0 1 0,1 0 0,-1 0 0,1 0 0,-1 0 0,1 1 0,0-1 0,0 1 0,0 0 0,0 0 0,1 1 0,-1-1 0,1 1 0,0 0 0,0-1 0,-3 8 0,-4 9 0,2 1 0,1 0 0,1 1 0,-6 31 0,-8 33 0,12-62 0,1 1 0,2 0 0,0 0 0,2 1 0,-1 30 0,5-50 0,0-1 0,-1 0 0,2 0 0,-1 1 0,0-1 0,1 0 0,0 0 0,1-1 0,-1 1 0,1 0 0,-1-1 0,1 1 0,1-1 0,-1 0 0,1 0 0,-1 0 0,1-1 0,0 1 0,6 3 0,10 6 0,0-1 0,0-1 0,26 11 0,-15-8 0,-15-7 0,1-1 0,-1-1 0,1 0 0,0-1 0,0 0 0,26 0 0,106-3 0,-85-3 0,-56 2 0,0 0 0,0 0 0,1-1 0,-1-1 0,0 1 0,0-1 0,-1-1 0,1 1 0,0-1 0,11-7 0,-14 6 0,0 1 0,0-1 0,-1 0 0,1-1 0,-1 1 0,0-1 0,0 0 0,0 0 0,-1 0 0,0-1 0,0 1 0,0-1 0,-1 0 0,3-10 0,1-10 0,-1-1 0,-2 0 0,-1 0 0,0 0 0,-5-41 0,2 29 0,1 29 0,-1 0 0,0 0 0,-3-15 0,3 22 0,0 0 0,0 0 0,0 0 0,-1 0 0,1 0 0,-1 0 0,0 0 0,0 0 0,0 0 0,0 1 0,0-1 0,-1 1 0,1 0 0,-4-3 0,-21-11 0,0 1 0,-1 1 0,0 1 0,-33-9 0,44 16 0,-6-1 0,-1 1 0,1 2 0,-1 0 0,-1 1 0,1 2 0,0 0 0,0 2 0,0 0 0,-32 7 0,43-6-455,0 1 0,-21 9 0,9-1-6371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47:5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24575,'0'-5'0,"5"-1"0,6-5 0,15-1 0,8 3 0,3 2 0,9 2 0,7 3 0,2 0 0,3 2 0,-4 0 0,-8-4 0,-5-1 0,-11-1-8191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47:5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24575,'0'5'0,"5"24"0,6 27 0,6 13 0,5 18 0,-2 4 0,6 0 0,3 0 0,5 6 0,-2-2 0,-2-10 0,-7-8 0,-6-9 0,-2-11 0,-4-15-8191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48:4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887 808 24575,'-11'8'0,"0"0"0,0 0 0,-1-2 0,0 1 0,-1-2 0,1 0 0,-24 6 0,20-5 0,-2-1 0,0 0 0,0-1 0,0-1 0,-24 1 0,-75-4 0,61-1 0,29 0 0,1-1 0,-1-1 0,-32-7 0,43 6 0,1-1 0,-1-1 0,1 0 0,0 0 0,0-2 0,-21-14 0,12 7 0,-1 0 0,0 1 0,-39-14 0,61 27 0,0-1 0,-1 0 0,1 1 0,0-1 0,0 0 0,0 0 0,0-1 0,0 1 0,0-1 0,1 1 0,-1-1 0,1 0 0,0 0 0,0 0 0,0 0 0,0-1 0,0 1 0,-1-6 0,0-1 0,1 0 0,0 0 0,1-1 0,0 1 0,1-17 0,0-20 0,2-1 0,9-52 0,-8 82 0,2 0 0,0 1 0,0-1 0,2 1 0,0 0 0,1 1 0,1 0 0,17-26 0,2 9 0,1 1 0,36-31 0,-5 5 0,-54 53 0,0-1 0,0 1 0,1 1 0,-1-1 0,1 1 0,0 0 0,0 1 0,0 0 0,1 0 0,-1 0 0,1 1 0,0 0 0,10-1 0,8 1 0,0 1 0,45 3 0,-15 1 0,-42-2 0,0 1 0,0 0 0,0 1 0,0 1 0,0 0 0,-1 0 0,17 9 0,-11-4 0,-1 1 0,0 1 0,-1 1 0,22 18 0,-27-20 0,-1 1 0,1 1 0,16 22 0,-24-28 0,0 1 0,0-1 0,-1 1 0,0-1 0,0 1 0,-1 0 0,0 0 0,0 1 0,-1-1 0,2 11 0,-1 40 0,-7 98 0,3-147 0,0 1 0,-1 0 0,0-1 0,-1 0 0,0 0 0,0 0 0,-1 0 0,0-1 0,0 0 0,-1 0 0,0 0 0,-1 0 0,1-1 0,-2 0 0,-10 8 0,5-9 39,0 0 0,0 0 0,-1-1 0,0-1 0,-22 4-1,-20 7-1636,32-6-5228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24575,'0'7'0,"1"0"0,0 0 0,0 0 0,1 0 0,0 0 0,0-1 0,5 10 0,3 8 0,13 52-53,-2 2-1,-4 0 0,10 110 1,-4 241-350,-22-419 395,-2 294-117,0-286 125,-1 0 0,-6 25 0,7-41 0,1-1 0,0 1 0,-1 0 0,1-1 0,-1 1 0,0-1 0,0 1 0,0-1 0,1 1 0,-1-1 0,-3 3 0,4-4 0,0 0 0,0 0 0,-1 0 0,1 0 0,0 0 0,-1 0 0,1 0 0,0 0 0,-1 0 0,1 0 0,0 0 0,0 0 0,-1 0 0,1 0 0,0 0 0,-1 0 0,1 0 0,0 0 0,-1 0 0,1 0 0,0 0 0,0-1 0,-1 1 0,1 0 0,0 0 0,0 0 0,-1-1 0,1 1 0,0 0 0,0 0 0,0-1 0,0 1 0,-1 0 0,1 0 0,0-1 0,0 1 0,0-1 0,-3-5 0,0-1 0,0 0 0,1 0 0,-3-12 0,-29-216 10,20-10-160,12 161-34,3 0 0,4 0 0,29-155-1,-21 183 191,2 1-1,3 1 1,2 0-1,2 1 0,3 2 1,48-77-1,-44 86 175,59-67 0,-69 89-109,1 1 1,1 1 0,0 0 0,43-25 0,-57 39-72,1-1 0,0 1 0,0 0 0,0 1 0,0 0 0,0 0 0,1 0 0,0 1 0,-1 1 0,1 0 0,0 0 0,0 0 0,0 1 0,-1 1 0,1-1 0,0 1 0,0 1 0,-1 0 0,1 0 0,-1 1 0,1-1 0,-1 2 0,0-1 0,0 2 0,0-1 0,10 9 0,3 2 0,-1 1 0,0 1 0,29 34 0,46 72 0,-13-1 29,-6 4 0,112 254 1,48 298-1673,-212-593-4123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0 24575,'0'14'0,"0"33"0,-24 51 0,-26 60 0,-19 60 0,-30 72-2996,-27 52 2996,-25 31-2590,-15 11 2590,-2-17 0,-1-28 0,9-39 0,23-57-1294,29-65 1294,34-53-48,30-52 48,21-40-1263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385 193 24575,'0'5'0,"0"1"0,0-1 0,-1 0 0,0 0 0,0 0 0,-3 9 0,-2 6 0,-108 346 21,49-168-163,-113 449-434,173-625 604,1-1 1,1 1-1,1 0 0,2 36 1,0-51-29,1-1 1,0 0-1,1 1 0,-1-1 1,1 0-1,1 0 1,-1 0-1,1 0 0,0-1 1,0 1-1,1-1 0,-1 0 1,1 0-1,0 0 1,1 0-1,-1 0 0,1-1 1,0 0-1,10 6 0,1 0 40,1-2-1,0 0 0,0-1 0,1 0 0,0-2 0,37 7 0,-17-6 53,0-2-1,59-2 0,-54-5-78,0-1-1,0-3 1,69-18-1,120-55-261,-104 28-75,212-118 0,-254 118 237,-1-5 0,-4-2 0,81-77 0,-140 116 87,-1-1 0,-1 0 0,-1-2 0,26-39 0,-43 58 0,1 0 0,-1-1 0,0 1 0,0-1 0,0 0 0,0 1 0,-1-1 0,0 0 0,0 0 0,0 0 0,0-7 0,-2 8 0,1 1 0,-1-1 0,0 0 0,0 1 0,0-1 0,-1 1 0,1-1 0,-1 1 0,0 0 0,0 0 0,0-1 0,0 1 0,-1 1 0,1-1 0,-6-4 0,-24-21 270,-1 1 1,-1 2-1,-72-38 1,52 32-158,-1101-581-1019,949 525-309,175 75-4855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1939 0 24575,'-94'0'-32,"-429"7"-902,6 42 178,394-28 787,2 5 0,-127 44 0,230-64 40,0 1 0,1 1 0,1 0 0,-1 1 0,-17 13-1,25-14-39,-1 0 0,1 1 0,1 0-1,-1 0 1,2 1 0,-1 0-1,1 0 1,-8 17 0,1 4-19,0 1 0,3 0 0,0 1-1,-9 52 1,-8 136 710,25-193-659,-7 137 56,10-145-124,1-1 0,1 1 0,1-1 0,1 0 0,0 0-1,9 23 1,-11-37 5,0 0 0,0 0 0,0-1 0,1 1 0,0-1 0,0 1 0,0-1 0,0 0 0,1 0 0,-1-1 0,1 1 0,0 0 0,0-1 0,0 0 0,1 0 0,-1-1 0,1 1 0,0-1 0,0 0 0,0 0 0,0 0 0,0-1 0,0 0 0,0 0 0,0 0 0,0-1 0,10 1 0,68-1 0,-1-4 0,124-21 0,-139 16 0,360-58-918,-140 20-75,112-14 778,917-158-3197,-1086 169 2785,-203 44 555,52-11 30,85-32 0,-157 47 136,0-1 1,0 0-1,-1 0 1,1 0 0,-1-1-1,1 0 1,10-10 0,-15 12-27,0 0 0,-1 0 1,1-1-1,-1 1 0,0 0 1,1-1-1,-1 1 0,0-1 1,0 1-1,-1-1 0,1 0 1,0 1-1,-1-1 0,0 0 1,0 0-1,0 1 0,0-1 1,0 0-1,0 1 0,-1-1 1,1 0-1,-2-5 0,-17-41 953,-5-2-6240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24575,'0'37'0,"-5"56"0,-6 85 0,-1 80 0,-8 70-4700,-10 64 4700,-5 22-2668,4-4 2668,7-42 0,7-61-131,8-64 131,4-64-268,3-57 268,3-45 1770,5-60-1770,6-54 3278,2-23-8750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1256 0 24575,'-40'50'24,"-79"77"0,-57 31-210,157-141 132,-348 260-954,-21-34 1100,371-233-59,-5 3 18,1 0 0,0 1-1,-25 23 1,44-36-52,1 0 1,-1 0-1,1 1 1,0-1 0,-1 0-1,1 1 1,0-1-1,0 1 1,0-1-1,0 1 1,0-1-1,0 1 1,1 0-1,-1-1 1,1 1 0,-1 0-1,1 0 1,-1 0-1,1-1 1,0 1-1,0 0 1,0 0-1,0 0 1,0 0 0,0-1-1,1 1 1,0 3-1,1-2 12,0 0-1,0-1 1,0 1-1,0-1 1,1 0-1,-1 0 1,1 0-1,-1 0 1,1 0 0,0 0-1,0-1 1,0 1-1,0-1 1,5 2-1,172 57 580,-77-27-453,535 163-787,6-43 0,-118-64-499,-436-77-4593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36:5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1907 24575,'4'1'0,"0"-1"0,0 1 0,0 0 0,-1 0 0,1 1 0,6 2 0,11 3 0,12-1 0,-1-2 0,1-1 0,37-2 0,37 3 0,412 36 0,2-41 0,459-16 0,-420 16 0,-463-1 0,0-5 0,-1-3 0,103-26 0,248-115 0,-361 118 0,630-214-429,-672 233 397,456-139-83,-81 26 138,-334 99-23,-1-4 0,-1-4 0,-2-3 0,-2-4 0,124-90 0,-106 60 78,224-155 397,18 35-475,-222 136 0,126-43 0,-180 79 0,0 4 0,96-14 0,135 0 0,-254 28 0,282-25-78,349-29-350,2 26 148,160 30 1082,-349 3-2183,-462-2-5445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0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24575,'-24'246'0,"-8"37"-1049,-11 110-3147,-3 83 2628,-56 1504-2158,91-5 1148,13-1604 2381,0-97 659,2 48 1719,2-256-1008,-1-55 296,1-10-312,6-21-2476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36:5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24575,'3'0'0,"-1"1"0,1-1 0,-1 1 0,0-1 0,1 1 0,-1 0 0,0 0 0,0 0 0,0 1 0,0-1 0,1 0 0,-2 1 0,4 2 0,24 26 0,-21-21 0,31 36 0,-2 2 0,58 94 0,-91-134 0,0 0 0,-1 0 0,0 0 0,0 0 0,-1 1 0,0-1 0,2 9 0,-4-12 0,0 0 0,0 0 0,0 0 0,0 0 0,-1 0 0,1 0 0,-1 0 0,0-1 0,0 1 0,0 0 0,-1 0 0,1-1 0,-1 1 0,0-1 0,-4 7 0,-2-1 43,0 0 0,0-1-1,-1 0 1,0 0 0,0-1-1,-1 0 1,-11 7 0,-77 34-1750,77-40-5119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37:0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5194 24575,'362'-26'0,"-305"16"0,1-1 0,91-33 0,108-56 0,-159 60 0,66-25 0,278-118 0,-344 136 0,-2-5 0,124-87 0,-79 22 0,-17 11 0,363-219 0,-337 232 0,-30 15 0,211-179 0,-249 183 0,126-118 0,-146 129 0,64-84 0,-111 127 0,-1-1 0,0 0 0,-2-1 0,-1-1 0,0 0 0,-2 0 0,-1-1 0,-1 0 0,0 0 0,-2-1 0,-1 0 0,1-50 0,-7-290 0,-3 121 0,-2 10 0,-11 1 0,-59-292 0,13 289 0,43 173 0,3-1 0,3-1 0,-8-75 0,17 54 0,7-108 0,0 183 0,0 1 0,0 0 0,1 0 0,5-18 0,-6 25 0,0 0 0,1 0 0,-1 1 0,1-1 0,-1 0 0,1 1 0,0-1 0,0 1 0,0-1 0,1 1 0,-1 0 0,0 0 0,1 0 0,0 0 0,-1 0 0,1 1 0,0-1 0,0 1 0,4-2 0,209-54 0,-149 41 0,-9 4 0,1 2 0,1 3 0,-1 2 0,66 3 0,-63 2 220,-32-1-748,0 1-1,57 8 1,-61-2-6298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37:0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24575,'10'1'0,"0"1"0,0 0 0,0 1 0,0 0 0,0 1 0,-1 0 0,16 8 0,-11-5 0,53 19 0,-51-22 0,-1 2 0,0 0 0,0 0 0,-1 1 0,0 1 0,21 15 0,-31-20 0,-1 1 0,-1-1 0,1 0 0,0 1 0,-1 0 0,0-1 0,0 1 0,0 0 0,0 0 0,-1 0 0,1 0 0,-1 0 0,0 1 0,-1-1 0,1 0 0,-1 1 0,1-1 0,-2 6 0,0 8 0,-1-1 0,-1 0 0,-6 22 0,3-15 0,4-14 10,-50 186-1385,37-157-5451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38:0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24575,'0'0'0,"0"-1"0,0 0 0,1 0 0,-1 0 0,0 1 0,1-1 0,-1 0 0,1 0 0,-1 1 0,1-1 0,-1 0 0,1 1 0,-1-1 0,1 0 0,0 1 0,-1-1 0,1 1 0,0-1 0,0 1 0,-1 0 0,1-1 0,0 1 0,0 0 0,0-1 0,-1 1 0,1 0 0,0 0 0,1 0 0,30-5 0,-26 5 0,348-8 0,-239 9 0,2403 0-1914,-2322 2 1914,261 38 0,-267-10 0,-1 8 0,189 66 0,-258-64-16,321 95 1834,287 24-1678,12-50-168,-162-59 28,-424-41 0,226 9 0,-185-21 0,150 5 0,-75 25 0,-169-15 0,396 28 0,33-10 0,-241-9 0,29 11 167,-173-15-1699,-109-15-5294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38:0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24575,'81'-1'0,"-27"-1"0,99 10 0,-145-7 0,1 1 0,0-1 0,-1 2 0,15 5 0,-20-7 0,-1 0 0,1 1 0,-1-1 0,1 1 0,-1-1 0,0 1 0,0 0 0,0 0 0,0 0 0,0 0 0,0 0 0,-1 1 0,1-1 0,-1 0 0,1 1 0,-1-1 0,0 1 0,0 0 0,1 3 0,-1 3 0,1 1 0,-1 0 0,-1 0 0,0 0 0,-2 19 0,-13 52 0,11-62 0,-9 43 0,3 0 0,-3 87 0,8-61-1365,-1-56-5461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46:5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24575,'12'1'0,"-1"0"0,1 0 0,-1 1 0,0 0 0,0 1 0,0 1 0,0 0 0,0 0 0,-1 1 0,11 6 0,9 8 0,51 44 0,-47-35 0,99 92 0,-114-102 0,-1 1 0,-1 0 0,-1 1 0,-1 1 0,-1 1 0,18 34 0,-14-24 0,31 72 0,-19-36 0,-17-36 0,-2 0 0,-2 1 0,-1 0 0,7 60 0,-8-48 0,29 227 0,-32-244 0,0 0 0,-2 0 0,-1 0 0,-2 0 0,-4 38 0,3-58 0,0 0 0,-1 0 0,0 0 0,0-1 0,-1 1 0,0-1 0,0 0 0,-1 0 0,0 0 0,0-1 0,-11 11 0,-7 4 0,-48 33 0,18-15 0,22-11 0,20-18 0,-1 1 0,-12 7 0,-16 12 0,1 1 0,-61 65 0,7-6 0,42-40 0,33-32 0,0 0 0,-1-1 0,-27 18 0,-20 2-1365,44-24-5461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46:5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8092 24575,'6'-1'0,"1"0"0,0 0 0,-1-1 0,1 0 0,-1 0 0,0 0 0,0-1 0,10-5 0,5-3 0,12-5 0,-1-2 0,-1-1 0,44-34 0,79-79 0,-135 114 0,371-380-210,-39-30-180,-225 260 328,112-198 1,110-298 170,-320 604-30,-4 0 1,-2-1-1,-2-2 1,10-65-1,-14 32-7,-4-1 1,-1-103-1,-15-251-72,-5 325 0,-38-200 0,-152-421-434,-8-43-40,177 625 474,9-1 0,-3-261 0,25 389-21,1 1 0,13-75 1,-10 92 137,0-1 0,2 1 0,1 1 0,0-1 0,1 1 0,22-33 0,14-10-96,2 3 1,3 1 0,2 3-1,3 2 1,1 3 0,79-54-1,459-272-21,-448 289 0,-76 44 0,1 4 0,2 4 0,2 2 0,1 4 0,81-20 0,-10 15 0,1 6 0,245-13 0,-330 39 0,-1 1 0,-1-2 0,0-3 0,84-20 0,50-18 0,-31 8 0,-146 32 6,434-92-1377,-413 91-5455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46:5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24575,'17'2'0,"-1"0"0,0 2 0,0-1 0,0 2 0,0 0 0,22 11 0,20 5 0,-27-13 0,52 7 0,11 2 0,-89-16 0,-1 1 0,1-1 0,-1 1 0,1 0 0,-1 0 0,0 0 0,7 5 0,-10-6 0,0-1 0,-1 1 0,1 0 0,0 0 0,-1 0 0,1-1 0,0 1 0,-1 0 0,1 0 0,-1 0 0,1 0 0,-1 0 0,0 0 0,1 0 0,-1 0 0,0 0 0,0 0 0,1 0 0,-1 0 0,0 1 0,0-1 0,0 0 0,0 0 0,-1 0 0,1 0 0,0 0 0,0 0 0,-1 0 0,1 0 0,0 0 0,-1 0 0,1 0 0,-1 0 0,0 0 0,1 0 0,-1-1 0,0 1 0,0 1 0,-9 9 0,0-1 0,0 0 0,-21 14 0,22-18 0,-1 1 0,2 0 0,-1 1 0,1 0 0,0 0 0,1 1 0,-11 16 0,-6 24 0,-30 84 0,-4 10 0,50-124 26,1 1-1,1 0 1,1 0-1,-5 33 0,0 4-1517,5-33-5334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0:42.0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24575,'0'59'0,"17"490"0,-5-152-1365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0:42.9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36 24575,'16'1'0,"0"1"0,0 1 0,-1 0 0,30 10 0,-9-2 0,-3-1 0,-1 1 0,-1 1 0,0 2 0,0 1 0,54 37 0,-12-3 0,69 52 0,-135-95 0,1 0 0,-1-1 0,1 1 0,0-2 0,12 7 0,-17-10 0,0 0 0,1 0 0,-1-1 0,0 1 0,0-1 0,0 0 0,0 1 0,1-1 0,-1-1 0,0 1 0,0 0 0,0-1 0,1 0 0,-1 0 0,0 0 0,0 0 0,0 0 0,0 0 0,3-3 0,35-22 0,39-32 0,-22 15 0,35-18 0,130-64 0,-216 122-136,-1-1-1,0 1 1,-1-1-1,1 0 1,-1-1-1,1 0 1,-1 1-1,-1-1 0,7-8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0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24575,'0'192'0,"0"34"0,0 93-1044,1 78-3133,92 1358 687,-52-1440 3600,3-79-108,-42-223 8,8 40 74,3-2 0,35 97 0,-45-143 71,-1 1-1,1-1 1,0 1 0,0-1 0,0 0-1,1 0 1,0-1 0,-1 1 0,2-1 0,-1 0-1,8 7 1,-8-10 14,-1 1 0,1-1 0,0 1 1,-1-1-1,1 0 0,0-1 0,0 1 0,0-1 0,0 1 0,0-1 1,-1 0-1,1-1 0,0 1 0,0-1 0,0 1 0,0-1 0,-1 0 0,8-4 1,29-12 461,0-2 0,-1-1 0,36-27 0,-69 43-554,220-144-229,-6-9 1,375-352-1,-524 437 153,113-148-1,-147 167-4,-1-2-1,-4-2 1,48-114-1,-56 104-29,-4 0 0,-3-1 0,11-86 0,6-210 343,-24 222 362,-5 91-494,6-133-61,-11 352-116,-2 1437-2726,2-1543-2739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0:43.67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24575,'0'9'0,"0"13"0,5 21 0,6 22 0,1 29 0,-1 16 0,-2 4 0,-4 6 0,-1 2 0,-3 3 0,0-6 0,-2-18 0,1-17 0,-1-18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0:44.43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0 316 24575,'14'1'0,"0"1"0,0 1 0,-1 0 0,1 1 0,-1 0 0,25 12 0,10 4 0,-20-10 0,1 2 0,-2 1 0,34 22 0,72 58 0,-122-84 0,3 1 0,-1 0 0,2 0 0,-1-1 0,24 10 0,-33-17 0,-1-1 0,0 0 0,0 1 0,1-2 0,-1 1 0,1 0 0,-1-1 0,1 0 0,-1 0 0,1 0 0,-1 0 0,1-1 0,-1 0 0,1 0 0,-1 0 0,0-1 0,0 1 0,1-1 0,-1 0 0,0 0 0,-1 0 0,5-4 0,11-9 0,26-28 0,-8 7 0,297-228 0,-253 208 0,156-80 0,-221 129-33,1 0 0,0 2 0,28-6 0,-19 5-1200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0:45.1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24575,'0'9'0,"0"13"0,0 16 0,0 31 0,5 40 0,6 35 0,1 12 0,3 2 0,9-6 0,4-6 0,-1-19 0,-2-6 0,-5-16 0,-5-20 0,-6-20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0:46.1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1 119 24575,'21'1'0,"-1"0"0,1 1 0,0 1 0,-1 1 0,37 13 0,-25-5 0,0 3 0,50 29 0,297 172 0,-320-184 0,-55-30 0,16 10 0,2-1 0,-1-1 0,36 12 0,-51-21 0,-1 1 0,1-1 0,-1 0 0,1 0 0,-1 0 0,1-1 0,-1 0 0,1 0 0,0-1 0,-1 1 0,1-1 0,-1 0 0,1-1 0,-1 1 0,0-1 0,0 0 0,1-1 0,-1 1 0,-1-1 0,10-6 0,0-5 0,0 0 0,-1-1 0,16-24 0,5-5 0,1-2 0,-1-2 0,34-65 0,6 4 253,-31 48-1871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0:47.7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24575,'2'0'0,"-1"0"0,0 1 0,0-1 0,0 0 0,0 1 0,0-1 0,-1 1 0,1-1 0,0 1 0,0-1 0,0 1 0,0 0 0,0-1 0,-1 1 0,1 0 0,0 0 0,-1 0 0,1 0 0,0-1 0,-1 1 0,1 2 0,11 25 0,-10-22 0,9 26 0,-2 0 0,-2 1 0,8 61 0,-6 106 0,-4-56 0,-4-132 0,8 125 0,36 186 0,-25-212-1365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0:48.6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24575,'30'1'0,"0"1"0,0 2 0,0 1 0,-1 1 0,48 18 0,134 66 0,-178-74 0,-9-4 0,0 1 0,-2 1 0,34 27 0,53 58 0,-79-68 0,2-2 0,1-2 0,0-1 0,45 25 0,-75-49 0,1 0 0,-1-1 0,1 0 0,0 0 0,0 0 0,-1 0 0,1-1 0,0 1 0,0-1 0,0 0 0,0 0 0,-1-1 0,1 1 0,0-1 0,0 0 0,0 0 0,-1 0 0,1 0 0,-1 0 0,1-1 0,6-4 0,4-3 0,0 0 0,-1-2 0,21-19 0,-19 15 0,32-27-227,2 3-1,1 1 1,2 2-1,2 3 1,58-27-1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4:0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24575,'2'0'0,"0"0"0,0 1 0,0 0 0,0-1 0,0 1 0,0 0 0,0 0 0,0 0 0,0 0 0,-1 0 0,1 0 0,0 1 0,-1-1 0,2 2 0,20 26 0,-4 6 0,-3 1 0,17 53 0,-10-26 0,20 53 0,-5 1 0,39 207 0,-71-289 0,3 15 0,-1 0 0,-3 0 0,-3 0 0,-3 54 0,0-96 0,0-1 0,0 1 0,-1-1 0,-1 0 0,1 0 0,-1 0 0,0 0 0,-1-1 0,-7 12 0,-3 0 0,-30 31 0,12-16 0,17-17-170,-2-1-1,0 0 0,0-1 1,-2-1-1,0-1 0,0 0 1,-37 15-1,31-16-6655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4:0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7768 24575,'60'3'0,"0"3"0,92 20 0,-46-6 0,208 29-243,2-14 0,320-6 0,-519-34 243,1-5 0,-2-4 0,0-6 0,-1-5 0,-1-5 0,-2-5 0,-1-5 0,139-70 0,114-77 0,-176 88 0,681-350-1337,-677 347 1337,208-147 0,-260 148-133,127-122-1,-194 153 79,-2-3 0,-4-3 0,64-96 0,-48 42 144,69-143 0,45-148 235,-10 20-163,354-578 592,-521 945-751,446-823-2,-350 637 0,280-459 0,-118 213 0,-33 79 209,-169 286-51,141-147 0,65-20 147,20 30 0,-161 153-305,-120 75 0,1 0 0,0 1 0,1 1 0,42-8 0,-46 13 45,0 2-1,-1 0 0,1 1 1,0 1-1,22 3 1,90 24-171,-18-3-1380,-80-20-5320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4:0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24575,'334'0'0,"-316"2"0,0 0 0,-1 1 0,0 0 0,1 2 0,-1 0 0,-1 1 0,22 10 0,-37-16 0,0 1 0,0-1 0,0 1 0,0-1 0,0 1 0,0-1 0,0 1 0,0 0 0,0-1 0,0 1 0,0 0 0,0 0 0,-1 0 0,1 0 0,0-1 0,-1 1 0,1 0 0,0 0 0,-1 0 0,1 1 0,-1-1 0,0 0 0,1 0 0,-1 0 0,0 0 0,0 0 0,0 0 0,1 0 0,-1 1 0,0-1 0,-1 0 0,1 0 0,0 0 0,0 0 0,0 0 0,-1 0 0,1 1 0,0-1 0,-1 0 0,1 0 0,-1 0 0,0 0 0,-1 1 0,-3 7 0,-2-1 0,1 0 0,-1-1 0,-10 9 0,3-1 0,-113 131 0,-26 29 0,-122 146 0,227-260-1365,29-41-5461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6:44.87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181 1 24575,'1'0'0,"0"0"0,1 0 0,-1 1 0,0-1 0,1 0 0,-1 1 0,0-1 0,0 1 0,1-1 0,-1 1 0,0 0 0,0 0 0,0-1 0,0 1 0,0 0 0,0 0 0,0 0 0,0 0 0,1 2 0,14 25 0,-11-19 0,16 37 0,-1 2 0,-3 0 0,-1 2 0,-3-1 0,-2 2 0,8 91 0,-11 319 0,-11-359 0,1 356 0,2-436 0,-2-1 0,-1 0 0,0 1 0,-9 27 0,-34 81 0,24-72 0,-71 181 0,48-129 0,-7 41 0,13-36 0,38-111-114,0 0 1,-1 0-1,0 0 0,0 0 0,0 0 1,0-1-1,0 1 0,-1-1 0,0 1 1,1-1-1,-5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0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14 969 24575,'2'5'0,"1"-1"0,0 0 0,0 0 0,0 0 0,1 0 0,-1-1 0,1 1 0,0-1 0,0 0 0,0 0 0,7 4 0,5 1 0,1-1 0,17 5 0,-31-10 0,80 24 0,0-4 0,1-3 0,1-3 0,1-5 0,0-3 0,154-6 0,-190-6 0,0-2 0,0-2 0,0-2 0,90-31 0,-118 33 0,0-2 0,-1 0 0,1-1 0,-2-1 0,0-1 0,-1-1 0,0-1 0,-1 0 0,0-1 0,-1-1 0,-1-1 0,21-30 0,-21 20 0,-1 0 0,-2-1 0,-1 0 0,-1-1 0,-1 0 0,-2 0 0,7-49 0,-7 19 0,-4-1 0,-5-117 0,0 158 0,-1 1 0,-1 0 0,-1-1 0,-9-28 0,10 40 0,-1 0 0,1 0 0,-2 0 0,1 0 0,-1 1 0,0 0 0,0 0 0,-1 0 0,0 0 0,0 1 0,0 0 0,-10-6 0,3 3 0,-1 1 0,0 1 0,0 0 0,-1 1 0,0 0 0,0 1 0,0 1 0,-30-4 0,-3 4 0,-75 1 0,110 4 0,-1 0 0,1 1 0,0 1 0,1 0 0,-1 0 0,0 2 0,1-1 0,0 2 0,0-1 0,0 2 0,-15 10 0,-8 9 0,0 2 0,-31 34 0,50-46 0,-60 62-85,3 2 0,5 4 0,3 3 0,-78 136 0,52-54-127,-113 293-1,114-194 213,76-214 0,3 0 0,2 0 0,-2 62 0,11-103 28,1-1 1,0 1-1,1-1 0,0 1 1,1-1-1,0 0 0,1 0 1,0 0-1,1 0 0,0-1 1,1 0-1,1 0 1,-1 0-1,12 13 0,7 4 78,2 0 1,0-2-1,46 34 0,-5-9-133,2-4-1,3-2 1,1-4-1,2-3 1,115 40-1,261 50-825,10-40 863,-372-75 264,0-3 0,133-4 0,18-11-88,-228 4-381,0 0 0,0-1 0,0 0 0,-1-1 0,1 0 0,12-6 0,12-9-6631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5:56:45.5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24575,'29'16'0,"0"1"0,-2 2 0,0 0 0,-2 2 0,39 39 0,100 132 0,-95-105 0,124 136 0,-146-170 0,-42-46 0,1-1 0,0 0 0,0 0 0,0-1 0,1 0 0,10 7 0,-12-10 0,0 0 0,-1-1 0,1 1 0,0-1 0,-1 0 0,1 0 0,0 0 0,0-1 0,0 0 0,0 0 0,0 0 0,0-1 0,5 0 0,139-36 0,-88 19 0,713-152-1324,-385 92 859,-10-5-869,-252 55-3734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7:0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2691 0 24575,'-2'0'0,"0"1"0,0-1 0,-1 0 0,1 1 0,0-1 0,0 1 0,0-1 0,0 1 0,0 0 0,0 0 0,1 0 0,-1 0 0,0 0 0,0 0 0,1 1 0,-1-1 0,1 1 0,-1-1 0,1 1 0,-1-1 0,0 3 0,-3 4 0,1 0 0,0 0 0,-5 16 0,1-4 0,-6 10 0,-1 0 0,-37 51 0,-48 47 0,79-103 0,3-6 0,-1 0 0,-1-2 0,0 0 0,-28 17 0,20-14 0,-38 34 0,57-46 0,0 0 0,0-1 0,0-1 0,-1 1 0,0-2 0,-1 1 0,1-1 0,-1-1 0,0 0 0,0 0 0,0-1 0,0-1 0,-1 0 0,-14 1 0,-116 18 0,-122 10 0,-217-30 0,233-2 0,227 1 0,-260-12 0,-101-59 0,320 59 0,-85-6 0,203 23 0,102 22 0,-61-8 0,65 8 0,394 86 0,101 60 0,-46 4 0,-502-143 0,-81-26 0,-1 2 0,0 1 0,0 0 0,-1 2 0,-1 1 0,0 2 0,29 23 0,243 207 0,-222-189 0,143 80 0,97 26 0,-294-151 0,-1 0 0,0 1 0,-1 1 0,0 1 0,20 20 0,-19-17-455,1 0 0,36 22 0,-40-30-6371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0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24575,'5'122'0,"-4"-115"0,57 682-1954,-7-97-104,48 892-2751,-74-1085 3388,112 1128 769,-22-322 779,-22 246-810,-65-2 0,-97-198 1232,7-303-182,60 1002 3651,-2-1070-926,-1-60-47,18-556-2439,1 53-150,-15-270-242,-1-31-477,2 1 0,0-1-1,1 0 1,0 0 0,5 19 0,0-19-6563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0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24575,'166'157'0,"-83"-80"0,-64-59 0,193 166 0,-208-181 0,-1 0 0,1-1 0,0 0 0,0 0 0,0 0 0,7 3 0,-10-5 0,0 0 0,0 0 0,0 0 0,0 1 0,1-1 0,-1-1 0,0 1 0,0 0 0,0 0 0,0 0 0,0 0 0,0-1 0,1 1 0,-1-1 0,0 1 0,0-1 0,0 1 0,0-1 0,0 1 0,0-1 0,-1 0 0,1 0 0,0 0 0,0 1 0,0-1 0,-1 0 0,1 0 0,0 0 0,-1 0 0,1-2 0,8-14 0,-2-1 0,0 0 0,-1 0 0,-1-1 0,4-24 0,6-21 0,33-78 342,-40 123-627,0 1 1,2 0-1,0 1 1,1 0-1,19-22 1,-11 20-6542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0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0 492 24575,'43'-44'0,"31"-30"0,-48 48 0,-1 0 0,30-44 0,-37 46 0,0 1 0,1 0 0,1 2 0,45-37 0,41-24-1365,-82 61-5461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0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24575,'0'10'0,"0"11"0,0 13 0,0 14 0,0 18 0,5 7 0,1 9 0,5 6 0,0-3 0,-2 3 0,2-5 0,0 3 0,-2-4 0,2-6 0,-1-7 0,2-16 0,0-16-8191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0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24575,'4'4'0,"2"12"0,0 7 0,3 9 0,1 9 0,-2 2 0,-2-2 0,-2 2 0,-2-7-8191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0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0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24575,'24'77'0,"-12"-35"0,27 61 0,-39-103 0,0 0 0,0 1 0,0-1 0,0 0 0,0 0 0,0 0 0,0 1 0,0-1 0,0 0 0,0 0 0,1 0 0,-1 0 0,0 1 0,0-1 0,0 0 0,0 0 0,0 0 0,0 0 0,1 0 0,-1 1 0,0-1 0,0 0 0,0 0 0,0 0 0,0 0 0,1 0 0,-1 0 0,0 0 0,0 0 0,0 0 0,1 0 0,-1 0 0,0 0 0,0 0 0,0 0 0,1 0 0,-1 0 0,0 0 0,0 0 0,1 0 0,3-8 0,1-22 0,-4 26 0,62-325 0,-63 328 0,2-7 0,0 1 0,1 0 0,5-12 0,-8 18 0,0 0 0,1 0 0,-1 1 0,0-1 0,1 0 0,-1 0 0,1 1 0,-1-1 0,1 0 0,-1 1 0,1-1 0,-1 0 0,1 1 0,0-1 0,-1 1 0,1-1 0,0 1 0,0-1 0,-1 1 0,1 0 0,0-1 0,0 1 0,0 0 0,-1-1 0,1 1 0,0 0 0,0 0 0,0 0 0,0 0 0,-1 0 0,1 0 0,0 0 0,0 0 0,0 0 0,0 0 0,0 1 0,-1-1 0,1 0 0,0 1 0,0-1 0,0 0 0,-1 1 0,1-1 0,1 1 0,3 6 0,1-1 0,-1 1 0,0-1 0,0 1 0,-1 1 0,0-1 0,5 13 0,-5-11 0,37 87 0,18 36 0,-58-129 0,3 3 0,-1 0 0,1 0 0,0 0 0,5 5 0,-8-10 0,-1 0 0,1 0 0,0 0 0,0-1 0,0 1 0,0 0 0,-1-1 0,1 1 0,0 0 0,0-1 0,0 1 0,0-1 0,1 0 0,-1 1 0,0-1 0,0 0 0,0 1 0,0-1 0,0 0 0,0 0 0,1 0 0,-1 0 0,0 0 0,0 0 0,0-1 0,0 1 0,0 0 0,0 0 0,0-1 0,0 1 0,0-1 0,2 0 0,5-6 0,0 0 0,-1 0 0,1-1 0,-2 0 0,1 0 0,-1 0 0,8-16 0,12-14 0,-17 26 0,1 1 0,-1 0 0,16-13 0,-24 23 0,0 1 0,0-1 0,0 0 0,0 0 0,0 1 0,0-1 0,0 1 0,0-1 0,0 1 0,1-1 0,-1 1 0,0 0 0,0-1 0,0 1 0,1 0 0,-1 0 0,0 0 0,0 0 0,0 0 0,1 0 0,-1 0 0,0 0 0,0 1 0,0-1 0,1 0 0,-1 1 0,0-1 0,0 1 0,0-1 0,0 1 0,0 0 0,0-1 0,0 1 0,0 0 0,0 0 0,0 0 0,0-1 0,-1 1 0,1 0 0,0 0 0,0 2 0,5 6 0,-1 0 0,-1 0 0,0 1 0,4 12 0,0-1 0,15 37-455,-2 0 0,14 66 0,-26-82-6371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0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24575,'59'0'0,"71"-1"0,-123 0 0,-1 1 0,1-1 0,0-1 0,-1 1 0,1-1 0,-1 0 0,1-1 0,-1 1 0,0-1 0,0-1 0,0 1 0,0-1 0,-1 0 0,1 0 0,-1-1 0,0 1 0,6-8 0,-5 3 0,1-1 0,-1 0 0,-1 1 0,0-2 0,0 1 0,-1-1 0,-1 1 0,1-1 0,2-21 0,-2 7 0,-1 0 0,-2 0 0,-2-47 0,0 69 0,1 0 0,-1 0 0,0 0 0,0 0 0,0 0 0,0 0 0,0 0 0,-1 0 0,1 1 0,-1-1 0,0 0 0,0 1 0,0-1 0,0 1 0,0 0 0,0 0 0,-1 0 0,1 0 0,-1 0 0,0 0 0,1 1 0,-1-1 0,0 1 0,0 0 0,0 0 0,0 0 0,0 0 0,0 0 0,0 1 0,0-1 0,0 1 0,-4 0 0,-2-1 0,1 1 0,0 1 0,0-1 0,0 1 0,0 0 0,0 1 0,0 0 0,0 0 0,1 1 0,-1 0 0,-11 6 0,15-6 0,-1 1 0,1-1 0,0 1 0,0-1 0,0 1 0,0 0 0,1 1 0,-1-1 0,1 1 0,0-1 0,-3 8 0,0 2 0,1 1 0,-6 25 0,7-24 0,-1 0 0,-10 24 0,12-34 0,-11 23 0,-16 46 0,27-64 0,1 0 0,-1 0 0,1 1 0,1-1 0,0 0 0,1 1 0,0-1 0,2 12 0,3 0 0,0 0 0,2-1 0,0 0 0,2 0 0,0-1 0,2 0 0,0 0 0,1-1 0,1-1 0,24 28 0,-33-42 27,0-1-1,1 0 0,-1 0 0,1 0 1,0-1-1,0 1 0,0-1 0,0-1 1,1 1-1,-1-1 0,1 1 0,8 1 1,0-2-369,0 1 1,0-2 0,0 0-1,15-1 1,1-1-6485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24575,'1'26'0,"2"0"0,9 47 0,-4-32 0,24 132 0,17 81-590,12 79-1769,138 554-90,77-17 694,-237-767 1636,64 117 1,-99-212 108,32 51 252,-32-54-99,-1-1 1,0 0 0,1 0-1,0-1 1,0 1 0,0-1-1,0 1 1,1-1-1,7 4 1,-9-6-65,0 0-1,-1 0 1,1-1 0,0 1 0,0-1-1,-1 1 1,1-1 0,0 0 0,0 0-1,0 0 1,-1 0 0,1-1 0,0 1-1,4-2 1,2-1 416,-1-1 1,0 1-1,12-9 0,19-13 138,-2-1-1,36-34 1,-45 36-305,126-105 4,42-43-694,502-506-3245,-510 471 2565,240-343-1,-249 265 773,-146 224 378,-3-2 0,38-113 0,-66 170 63,5-16 283,6-37 1,-12 54-265,-1 0 0,1-1 0,-1 1 0,0 0 0,0 0 0,-1 0 0,1 0 0,-1 0 0,0 0 0,-1 0 0,1 0 0,-1 0-1,-2-5 1,3 9-145,1 0-1,-1 0 0,1 0 0,-1 1 0,1-1 0,-1 0 0,0 0 0,1 1 0,-1-1 0,0 0 1,0 1-1,0-1 0,1 1 0,-1-1 0,0 1 0,0 0 0,-1-1 0,1 1-3,0 0-1,0 0 0,1 0 1,-1 0-1,0 1 0,1-1 1,-1 0-1,0 0 0,1 1 1,-1-1-1,0 1 0,1-1 1,-1 0-1,1 1 0,-1-1 1,1 1-1,-1-1 0,1 1 1,-1 0-1,1-1 0,-1 1 1,1-1-1,0 1 0,-1 0 1,1-1-1,0 1 0,0 0 1,-1 1-1,-4 13 7,1 1 0,0 1 0,1-1 0,1 0 1,1 1-1,0 26 0,0 4-78,1 736-989,10-641 739,7 0 1,6-2 0,63 213-1,-73-309 223,2-1-1,2-1 1,40 71-1,-50-101 177,1-1 0,0 1 0,0-1 0,2-1 1,-1 0-1,1 0 0,0-1 0,1 0 0,0-1 0,1 0 0,0-1 1,0 0-1,0-1 0,1 0 0,0-1 0,22 6 0,-19-7-36,-4-2 60,-1 1 0,21 1 0,-28-4-267,0 0-1,0 0 1,0-1-1,-1 1 1,1-1 0,0 0-1,0 0 1,0 0-1,-1-1 1,1 1-1,6-5 1,25-19-6701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1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1 748 24575,'0'-52'0,"2"-1"0,18-102 0,28-32 0,-37 152 0,2 1 0,1 1 0,26-44 0,-35 67 0,2 1 0,0-1 0,0 1 0,0 0 0,1 1 0,1 0 0,-1 0 0,1 1 0,1 0 0,14-8 0,-16 11 0,-1 1 0,1 0 0,0 0 0,0 1 0,0 0 0,0 0 0,0 1 0,0 0 0,1 1 0,-1-1 0,0 2 0,0-1 0,1 1 0,-1 0 0,11 4 0,-2 0 0,-1 1 0,0 1 0,0 0 0,27 18 0,55 45 0,-79-56 0,286 240 0,-301-250 0,3 2 0,0 1 0,-1-1 0,0 1 0,10 16 0,-15-21 0,-1-1 0,1 1 0,0-1 0,-1 1 0,1-1 0,-1 1 0,1 0 0,-1-1 0,0 1 0,1-1 0,-1 1 0,0 0 0,0-1 0,0 1 0,-1 0 0,1-1 0,0 1 0,-1 0 0,1-1 0,-1 1 0,1-1 0,-1 1 0,0 0 0,1-1 0,-1 0 0,0 1 0,0-1 0,0 0 0,0 1 0,0-1 0,-1 0 0,1 0 0,-2 2 0,-6 3 0,0-1 0,0 1 0,-1-2 0,1 1 0,-1-1 0,0-1 0,-1 0 0,1 0 0,-14 1 0,-100 7 0,109-10 0,-45 1-1365,7-2-5461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1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24575,'5'0'0,"6"0"0,6 0 0,5 0 0,3 0 0,7 0 0,7 0 0,16 0 0,13 0 0,9 0 0,4 0 0,0 0 0,8 0 0,-6 0 0,-8 0 0,-7 0 0,-15 0-8191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1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24575,'0'5'0,"0"6"0,0 6 0,-5 9 0,-6 11 0,-6 7 0,-5 6 0,-8-1 0,-3 0 0,-2 3 0,6 0 0,-2-8 0,5-7 0,2-5 0,5-8-8191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1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24575,'12'0'0,"-5"0"0,0 0 0,0 0 0,0 1 0,0-1 0,12 4 0,-17-3 0,0 0 0,0 0 0,1 1 0,-1-1 0,0 0 0,0 1 0,0 0 0,0-1 0,0 1 0,-1 0 0,1 0 0,0 0 0,-1 0 0,1 0 0,-1 0 0,0 0 0,0 1 0,0-1 0,1 4 0,2 7 0,-1-1 0,0 1 0,-1-1 0,0 1 0,-1 17 0,-5 65 0,3-90 0,1 0 0,-1 0 0,0 1 0,0-1 0,0 0 0,-1-1 0,0 1 0,0 0 0,0 0 0,-1-1 0,1 1 0,-6 5 0,5-6 0,-1-1 0,1 0 0,-1 0 0,1-1 0,-1 1 0,0-1 0,0 0 0,0 0 0,-1 0 0,1-1 0,0 1 0,-1-1 0,1 0 0,-7 1 0,-31 1 0,1-1 0,-71-6 0,31 0 0,104 3 0,65 1 0,-75 1 0,0 0 0,-1 1 0,1 0 0,-1 1 0,18 5 0,-22-4 0,0-1 0,0 1 0,0 1 0,0-1 0,-1 1 0,1 0 0,-1 1 0,-1 0 0,1 0 0,-1 1 0,0-1 0,0 1 0,-1 0 0,0 1 0,0 0 0,-1-1 0,0 1 0,0 1 0,-1-1 0,0 0 0,-1 1 0,1 0 0,-2 0 0,2 10 0,-1-5 0,0 0 0,-2 0 0,1 0 0,-2 0 0,1 0 0,-5 17 0,4-27 0,0 0 0,0 0 0,-1 1 0,0-1 0,1 0 0,-2-1 0,1 1 0,0 0 0,-1-1 0,1 1 0,-1-1 0,0 0 0,0 0 0,-1 0 0,1 0 0,-1 0 0,1-1 0,-1 0 0,0 0 0,0 0 0,0 0 0,0 0 0,-8 1 0,-10 2 0,0-2 0,-1-1 0,0-1 0,1 0 0,-43-6 0,-1 2 0,23 2 94,-60-3 120,92 3-423,0-1 0,0 0-1,0-1 1,0 0 0,1-1 0,0 0 0,-11-6 0,-6-7-6617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1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24575,'-1'0'0,"0"1"0,-1-1 0,1 1 0,0-1 0,-1 1 0,1-1 0,0 1 0,0 0 0,-1 0 0,1-1 0,0 1 0,0 0 0,0 0 0,0 0 0,0 0 0,0 0 0,0 1 0,-1 1 0,-15 28 0,13-23 0,-7 15 0,0 1 0,2 0 0,1 1 0,1 0 0,1 0 0,-6 50 0,8 158 0,5-189 0,-1-34 0,0 1 0,1-1 0,0 0 0,1 0 0,0 0 0,5 13 0,-5-18 0,0-1 0,1 0 0,-1 1 0,1-1 0,0 0 0,0 0 0,0-1 0,0 1 0,0-1 0,1 1 0,0-1 0,0 0 0,0 0 0,0-1 0,6 3 0,13 6-682,44 12-1,-40-16-6143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2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24575,'0'5'0,"0"11"0,0 11 0,0 12 0,0 13 0,0 11 0,0 9 0,0 12 0,-5 5 0,-1 1 0,-5-4 0,-1-13 0,-2-14 0,1-12 0,3-15-8191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2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24575,'-8'2'0,"0"0"0,0 0 0,1 0 0,-1 1 0,1 0 0,0 1 0,0-1 0,-7 6 0,8-5 0,-3 1 0,1 0 0,-1 1 0,2 1 0,-1-1 0,1 1 0,-1 1 0,2-1 0,-1 1 0,-6 12 0,5-7 0,1 1 0,0 1 0,1-1 0,0 1 0,-4 21 0,2 5 0,2 1 0,2 1 0,1 62 0,3-63 0,-2-23 0,2 0 0,0 0 0,2-1 0,0 1 0,6 26 0,-7-42 0,0-1 0,-1 0 0,2 0 0,-1 1 0,0-1 0,0 0 0,1 0 0,-1 0 0,1 0 0,-1-1 0,1 1 0,0 0 0,0-1 0,0 1 0,0-1 0,0 1 0,0-1 0,0 0 0,3 1 0,-1 0 0,1-1 0,-1 0 0,0-1 0,1 1 0,-1-1 0,1 0 0,-1 0 0,1 0 0,7-2 0,2-1 0,-1 0 0,1-1 0,-1-1 0,0 0 0,21-12 0,-2-3 0,-1-1 0,-1-2 0,0-1 0,-2-1 0,-1-1 0,-1-2 0,-2 0 0,0-2 0,21-35 0,-41 58 0,0-1 0,0 1 0,0 0 0,4-16 0,-8 21 0,1 0 0,-1 0 0,0 0 0,1 1 0,-1-1 0,0 0 0,0 0 0,0 0 0,0 0 0,-1 0 0,1 0 0,-1 0 0,1 0 0,-1 0 0,0 0 0,1 1 0,-1-1 0,0 0 0,0 0 0,0 1 0,0-1 0,-1 1 0,1-1 0,0 1 0,-3-3 0,-7-2 0,1-1 0,-1 2 0,0 0 0,0 0 0,-1 1 0,0 0 0,-22-4 0,-33-11 0,31 2-455,0-1 0,-35-24 0,54 32-6371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2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3 24575,'-62'-1'0,"13"0"0,1 1 0,0 3 0,-75 13 0,118-14 0,-1-1 0,1 1 0,0 0 0,0 0 0,1 0 0,-1 0 0,0 1 0,1 0 0,-1 0 0,1 0 0,0 1 0,-5 4 0,7-5 0,0-1 0,1 1 0,-1-1 0,0 1 0,1 0 0,0 0 0,0 0 0,-1-1 0,2 1 0,-1 0 0,0 1 0,1-1 0,-1 0 0,1 0 0,0 0 0,0 0 0,0 0 0,0 0 0,1 0 0,-1 0 0,1 0 0,1 4 0,1 2 0,1-1 0,0 0 0,0 0 0,0 0 0,1-1 0,1 0 0,9 12 0,52 43 0,-31-29 0,-24-21 0,1-1 0,0 0 0,1 0 0,0-2 0,0 0 0,32 15 0,-39-22 0,0 1 0,-1-1 0,2-1 0,-1 1 0,0-1 0,0-1 0,0 1 0,0-1 0,1 0 0,-1-1 0,0 0 0,0 0 0,0 0 0,0-1 0,0 0 0,0 0 0,0-1 0,-1 0 0,9-5 0,11-7-227,-2-2-1,0 0 1,-2-1-1,1-2 1,31-36-1,-33 29-6598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2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24575,'0'5'0,"0"11"0,4 16 0,2 18 0,0 18 0,-2 40 0,0 16 0,-2 1 0,4 3 0,5-7 0,2-9 0,-2-20 0,1-20 0,4-32 0,4-37 0,-1-18-8191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2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24575,'-5'0'0,"-6"0"0,-6 0 0,-4 0 0,-4 4 0,12 7 0,13 1 0,10-1 0,10-3 0,9-2 0,11-3 0,6-1 0,6-2 0,3 0 0,2-1 0,-5 1 0,-10-1-8191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1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1047 24575,'8'1'0,"0"0"0,0 0 0,0 0 0,0 1 0,0 1 0,11 4 0,-1-1 0,109 34-196,2-6 1,183 24-1,-151-40-98,261-4 0,-343-17 296,0-3 0,-1-3 0,92-24 0,-126 21-8,-1-1 1,0-3-1,-1-1 0,-1-2 0,-1-1 1,75-52-1,-92 53-9,-1 0 1,-1-1 0,-1-2-1,0 0 1,-2 0 0,-1-2-1,0 0 1,-2-1 0,-1-1-1,-1 0 1,19-56-1,-19 37 17,-1-2 0,-3 1-1,-1-2 1,-3 1-1,-2-1 1,-4-72-1,0 96 170,-1 0 1,-1 0-1,-11-41 0,12 59-139,1 1 1,-1-1 0,0 0-1,-1 1 1,0-1-1,0 1 1,0 0 0,0 0-1,-1 0 1,0 0-1,0 0 1,0 1 0,0 0-1,-1 0 1,0 0-1,0 1 1,0-1-1,0 1 1,0 0 0,-7-3-1,-26-3-32,0 1 0,-67-6 0,75 11 0,-33-4 0,0 3 0,-117 8 0,146 0 0,1 1 0,0 2 0,0 1 0,0 2 0,1 1 0,1 1 0,-31 17 0,-22 19-58,2 4 0,-83 69 0,-134 137-266,151-119 274,-145 177 0,250-264 47,2 2 1,-51 92-1,74-114 18,2 2 1,1-1-1,2 2 1,2 0-1,1 0 1,-8 49-1,17-71 12,0 1 0,0-1 0,1 1 0,1-1 0,0 1 0,1-1 0,1 0 0,0 0 0,0 0 0,1 0 0,6 12 0,0-6-2,0 0 0,2-1 0,0 0 0,0-1-1,2 0 1,18 16 0,22 19-104,2-3 0,3-3 0,105 64 0,207 89-236,-252-142 315,3-5 0,1-6 0,150 36 0,-145-54-24,182 18 1,-243-42 138,-1-2-1,1-3 1,0-3-1,104-20 1,-154 20-93,-1-1 0,0 0 0,0-1 0,0-1 0,-1-1 0,0 0 0,0-1 1,-1-1-1,14-12 0,11-12-565,54-63 0,-80 81 148,40-43-6431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2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24575,'-5'0'0,"-6"0"0,-6 0 0,-5 0 0,-3 0 0,-7 0 0,2 4 0,-3 8 0,-5 4 0,-2 6 0,7-1-8191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2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24575,'-1'171'0,"3"184"0,-2-349 0,1 0 0,-1 0 0,1 0 0,0 0 0,1-1 0,0 1 0,0 0 0,0-1 0,0 1 0,6 8 0,-5-11 0,-1 0 0,1 0 0,0 0 0,0 0 0,0 0 0,0-1 0,0 1 0,1-1 0,-1 0 0,1 0 0,-1-1 0,1 1 0,0-1 0,0 1 0,0-1 0,5 1 0,28 2 0,0-1 0,1-2 0,52-5 0,-19 1 0,-63 3 0,0 0 0,0-1 0,0 0 0,-1 0 0,1-1 0,0 1 0,-1-2 0,1 1 0,12-8 0,-16 8 0,0-1 0,0 0 0,0-1 0,-1 1 0,1 0 0,-1-1 0,0 0 0,0 0 0,0 0 0,-1 0 0,1-1 0,-1 1 0,0 0 0,0-1 0,-1 0 0,3-8 0,-1-7 0,0 0 0,-1-1 0,-1 1 0,-1-1 0,-1 1 0,0-1 0,-2 1 0,0-1 0,-10-29 0,6 32-103,-1 1 0,-1 0 0,-17-28 0,16 30-850,-6-10-5873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2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24575,'71'1'0,"78"-3"0,-138 0 0,-1 0 0,1-1 0,-1 0 0,0-1 0,0 0 0,0 0 0,-1-1 0,1 0 0,9-8 0,-18 12 0,0 0 0,0 1 0,-1-1 0,1 1 0,0-1 0,0 1 0,0-1 0,0 1 0,0-1 0,0 1 0,0 0 0,0 0 0,0-1 0,0 1 0,0 0 0,1 0 0,-1 0 0,1 0 0,-1 1 0,-1-1 0,0 0 0,1 1 0,-1-1 0,0 0 0,1 1 0,-1-1 0,0 1 0,1-1 0,-1 1 0,0-1 0,0 1 0,0-1 0,0 1 0,1-1 0,-1 1 0,0-1 0,0 1 0,0-1 0,0 1 0,0-1 0,0 1 0,0-1 0,0 1 0,-1 0 0,0 5 0,0 0 0,-1 0 0,0 0 0,-5 11 0,-5 5 0,-26 35 0,4-8 0,5 0 0,-3-1 0,-38 43 0,65-85 0,-1-1 0,1-1 0,-1 1 0,0-1 0,0 0 0,0 0 0,-8 3 0,10-5 0,0 0 0,0-1 0,0 1 0,0-1 0,0 0 0,0 0 0,0-1 0,0 1 0,0-1 0,-1 0 0,1 0 0,0-1 0,-5 0 0,8 1 0,1 0 0,0 0 0,0 0 0,0 0 0,0 0 0,0 0 0,0 0 0,-1 0 0,1 0 0,0 0 0,0 0 0,0 0 0,0 0 0,0 0 0,0 0 0,-1 0 0,1 0 0,0 0 0,0 0 0,0-1 0,0 1 0,0 0 0,0 0 0,0 0 0,0 0 0,-1 0 0,1 0 0,0 0 0,0-1 0,0 1 0,0 0 0,0 0 0,0 0 0,0 0 0,0 0 0,0 0 0,0-1 0,0 1 0,0 0 0,0 0 0,0 0 0,0 0 0,0 0 0,0-1 0,0 1 0,0 0 0,0 0 0,0 0 0,0 0 0,0 0 0,0 0 0,0-1 0,0 1 0,1 0 0,-1 0 0,10-8 0,16-4 0,52-10 0,1 3 0,97-11 0,-81 15 0,265-38 342,6 0-2049,-323 45-5119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2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24575,'-4'1'0,"0"0"0,0 0 0,0 0 0,0 0 0,0 1 0,0-1 0,0 1 0,1 0 0,-1 0 0,1 1 0,-1-1 0,1 1 0,0-1 0,0 1 0,0 0 0,-3 5 0,-6 6 0,1 0 0,-12 21 0,14-18 0,1 1 0,0-1 0,1 2 0,1-1 0,0 1 0,-4 33 0,6-21 0,1 0 0,2 1 0,3 44 0,-1-72 0,-1-1 0,0 1 0,1 0 0,0-1 0,0 1 0,0-1 0,0 0 0,1 1 0,-1-1 0,1 0 0,0 1 0,0-1 0,4 5 0,-4-7 0,0 1 0,0-1 0,0 0 0,-1 1 0,1-1 0,1 0 0,-1 0 0,0 0 0,0 0 0,0-1 0,0 1 0,1-1 0,-1 1 0,0-1 0,1 0 0,-1 0 0,0 0 0,0 0 0,1 0 0,-1 0 0,0-1 0,4 0 0,3-2 0,-1 0 0,1 0 0,-1-1 0,0-1 0,0 1 0,0-1 0,0 0 0,-1-1 0,9-8 0,8-10 0,23-29 0,-44 50 0,0 0 0,15-17 0,-1-2 0,28-46 0,-41 62 0,-1 0 0,0-1 0,0 1 0,-1-1 0,0 0 0,0 0 0,-1 0 0,1 0 0,-1 0 0,-1 0 0,1 0 0,-1-1 0,-1 1 0,1 0 0,-1 0 0,-4-12 0,4 15 16,-1 0-1,0 0 1,0 1-1,0-1 0,0 1 1,-1 0-1,1-1 1,-1 1-1,0 0 1,0 1-1,0-1 1,0 0-1,0 1 1,-1 0-1,1 0 0,-1 0 1,0 0-1,1 0 1,-6-1-1,-9-2-145,1 0-1,-1 1 0,-21-1 1,0-1-1022,13 1-5674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3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24575,'0'-1'0,"1"0"0,-1 0 0,1 1 0,0-1 0,0 0 0,-1 0 0,1 0 0,0 0 0,0 0 0,0 1 0,0-1 0,0 0 0,0 1 0,0-1 0,0 1 0,0-1 0,0 1 0,0 0 0,0-1 0,0 1 0,0 0 0,2-1 0,3 0 0,30-15 0,43-25 0,-48 24 0,0 1 0,47-16 0,56-3 0,-85 24 0,89-32 0,-97 26-1365,-7 3-5461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3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24575,'0'14'0,"5"14"0,1 12 0,5 8 0,-1 6 0,5-2 0,-2-5 0,2-6 0,-1-10-8191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3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24575,'4'0'0,"7"0"0,1 5 0,4 10 0,-2 9 0,2 8 0,-1 9 0,-5 2 0,-2-2 0,-4-3 0,-2-4 0,-2 3 0,5-1 0,1 3 0,-1-5-8191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3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14 24575,'14'0'0,"19"1"0,0-2 0,57-9 0,-86 9 0,0 0 0,0 0 0,1 1 0,-1 0 0,0 0 0,0 0 0,0 0 0,7 2 0,-10-2 0,0 1 0,0-1 0,0 1 0,0-1 0,0 1 0,0-1 0,0 1 0,0 0 0,0-1 0,0 1 0,-1 0 0,1 0 0,0 0 0,-1 0 0,1 0 0,0 0 0,-1 0 0,1 0 0,-1 0 0,1 0 0,-1 0 0,0 0 0,1 0 0,-1 0 0,0 0 0,0 0 0,0 0 0,0 1 0,0-1 0,0 0 0,0 0 0,0 0 0,0 0 0,-1 0 0,1 0 0,0 1 0,-2 0 0,-3 15 0,-2-1 0,0 0 0,-1-1 0,-1 1 0,0-1 0,-18 20 0,-1 5 0,-99 121 190,63-85-1745,44-51-5271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3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24575,'9'0'0,"13"0"0,12 0 0,10 0 0,1 5 0,-1 6 0,-4 1 0,-4-1 0,-4-3 0,-6-3-8191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3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24575,'5'0'0,"15"0"0,9 0 0,9 0 0,13 0 0,6-5 0,-2-1 0,-4 0 0,-8-4 0,-6 0 0,-8-3 0,-6 1 0,-1 3 0,0-3 0,0-3 0,-2-4 0,-6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1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1589 1 24575,'61'180'0,"10"41"0,19 99-1080,20 108-3241,-98-383 4107,299 1182-3864,25-4 3113,-224-842 690,-22-72-492,-22-66 820,-46-161 533,65 225 3326,-76-268-2674,-12-35-71,-6-10 0,-6-14-555,1-1 0,-14-29 1,4 5 86,-469-837-325,438 799-374,-78-93 0,105 146 0,0 1 0,-2 2 0,-2 1 0,0 1 0,-1 2 0,-36-21 0,17 18 111,0 2 0,-96-31 1,-110-11 221,47 33-333,172 31 0,0 1 0,-1 1 0,-61 9 0,39 3 0,1 3 0,1 2 0,0 2 0,1 3 0,-90 50 0,80-34 0,3 3 0,1 3 0,3 3 0,-61 60 0,91-77 0,1 1 0,1 1 0,-27 45 0,42-57 0,1 0 0,1 2 0,1-1 0,1 1 0,1 1 0,0-1 0,-4 29 0,6-9 0,1-1 0,2 1 0,2-1 0,5 46 0,-1-59 0,1 0 0,2-1 0,0 0 0,2 0 0,1 0 0,1-1 0,13 25 0,-9-28 0,1 0 0,1-1 0,1-1 0,1-1 0,1 0 0,0-1 0,2-1 0,31 22 0,-9-12 0,0-1 0,2-3 0,73 30 0,-63-34 0,1-2 0,0-3 0,1-2 0,1-2 0,0-3 0,61 0 0,349-10 0,-317-7 0,-1-7 0,263-63 0,-334 59 0,0-4 0,-2-3 0,-1-3 0,-1-4 0,79-49 0,-87 34 302,-23 16-1969,-25 21-5159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3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24575,'2'15'0,"-1"0"0,2 0 0,0 0 0,0 0 0,7 16 0,0 1 0,-9-30 0,0 0 0,-1 0 0,1-1 0,-1 1 0,0 0 0,1 0 0,-1 0 0,0 0 0,0 0 0,0 0 0,0 0 0,-1-1 0,1 1 0,0 0 0,-1 0 0,1 0 0,-1 0 0,0-1 0,1 1 0,-1 0 0,0 0 0,0-1 0,0 1 0,-2 1 0,1-1 0,-1-1 0,0 1 0,1 0 0,-1-1 0,0 0 0,0 0 0,0 0 0,0 0 0,0 0 0,0-1 0,0 1 0,-1-1 0,-5 0 0,-20 1 0,15-2 0,-1 1 0,0 1 0,-22 4 0,34-4 0,0 0 0,0-1 0,0 1 0,0 0 0,1 0 0,-1 1 0,0-1 0,1 1 0,-1-1 0,1 1 0,-1 0 0,1 0 0,0 0 0,0 0 0,0 0 0,0 0 0,0 1 0,0-1 0,0 1 0,1-1 0,0 1 0,-1 0 0,0 2 0,1-1 0,1 0 0,0-1 0,0 1 0,0-1 0,0 1 0,0-1 0,1 1 0,-1-1 0,1 1 0,0-1 0,0 1 0,0-1 0,1 0 0,-1 1 0,1-1 0,0 0 0,0 0 0,2 3 0,5 5 0,-1-1 0,2 1 0,13 12 0,-3-6 0,0 0 0,1-1 0,1-2 0,1 0 0,47 22 0,-68-35 0,0 0 0,1-1 0,-1 1 0,0 0 0,0-1 0,0 1 0,0-1 0,1 0 0,-1 0 0,0 0 0,1 0 0,-1 0 0,0 0 0,0 0 0,0-1 0,1 1 0,-1-1 0,3-1 0,-3 1 0,-1-1 0,1 1 0,-1 0 0,0-1 0,1 1 0,-1-1 0,0 0 0,0 1 0,0-1 0,0 0 0,0 0 0,0 0 0,0 1 0,-1-1 0,1 0 0,-1 0 0,1 0 0,-1 0 0,0-4 0,6-45 0,-1 6 0,0-50 0,-5 92 0,0 0 0,0 0 0,0 0 0,-1 0 0,1 0 0,-1 0 0,0 0 0,0 0 0,0 0 0,0 0 0,0 0 0,-1 1 0,1-1 0,-1 1 0,0-1 0,0 1 0,-3-4 0,2 4 0,0 0 0,-1 0 0,1 0 0,-1 0 0,1 0 0,-1 1 0,1 0 0,-1-1 0,0 2 0,0-1 0,0 0 0,0 1 0,-4-1 0,-11 0 0,0-1 0,0-1 0,1-1 0,-1-1 0,-19-7 0,-48-12-1365,60 15-5461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8:3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24575,'16'-1'0,"1"2"0,-1 0 0,29 6 0,-38-5 0,1 1 0,-1-1 0,1 2 0,-1-1 0,0 1 0,-1 0 0,1 1 0,0-1 0,10 11 0,-3-2 0,70 72 0,-76-75 0,0 2 0,-1-1 0,0 1 0,-1 0 0,6 17 0,20 67 0,-26-73 0,6 16 0,0-4 0,-3 0 0,9 58 0,-8 61 0,2 23 0,-11-166 0,0 0 0,-1 0 0,0 0 0,0 0 0,-1 0 0,-1 0 0,-6 22 0,7-27 0,-2-1 0,1 1 0,-1 0 0,0 0 0,0-1 0,-1 0 0,1 1 0,-1-1 0,0-1 0,-1 1 0,1 0 0,-1-1 0,0 0 0,0 0 0,-7 4 0,-3 0 0,0-1 0,-1 0 0,1-1 0,-1-1 0,0 0 0,0-1 0,-1-1 0,-28 2 0,-50 5-1365,42-5-5461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9:2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24575,'-10'1'0,"1"0"0,0 0 0,0 1 0,-1 0 0,1 1 0,1 0 0,-14 6 0,-56 34 0,70-38 0,-1 1 0,1 0 0,0 0 0,1 1 0,-12 12 0,17-16 0,-1 0 0,1 0 0,0 0 0,0 0 0,0 1 0,0-1 0,1 1 0,-1-1 0,1 1 0,0-1 0,0 1 0,0 0 0,1 0 0,-1 0 0,1-1 0,0 1 0,1 6 0,-1-7 0,1 0 0,0-1 0,1 1 0,-1-1 0,0 0 0,1 1 0,-1-1 0,1 0 0,0 0 0,0 0 0,0 0 0,0 0 0,0 0 0,0-1 0,0 1 0,0-1 0,1 1 0,-1-1 0,1 0 0,-1 0 0,6 2 0,6 1 0,1 0 0,23 4 0,-33-8 0,29 8 0,-1 1 0,0 2 0,40 18 0,26 9 0,-94-37 0,5 2 0,-1 0 0,0 1 0,0 0 0,13 7 0,-21-10 0,0 0 0,0-1 0,0 1 0,0-1 0,0 1 0,0 0 0,0 0 0,0-1 0,-1 1 0,1 0 0,0 0 0,-1 0 0,1 0 0,0 0 0,-1 0 0,0 0 0,1 0 0,-1 0 0,1 0 0,-1 1 0,0-1 0,0 0 0,0 0 0,1 0 0,-1 0 0,0 0 0,-1 0 0,1 1 0,0-1 0,0 0 0,0 0 0,-1 0 0,1 0 0,0 0 0,-1 0 0,1 0 0,-1 0 0,1 0 0,-1 0 0,0 0 0,1 0 0,-1 0 0,0 0 0,0 0 0,0-1 0,0 1 0,1 0 0,-1-1 0,-2 2 0,-14 10 0,0-1 0,-1-1 0,0-1 0,-1 0 0,0-2 0,-37 11 0,23-7 0,-39 18 0,62-25-195,-1 0 0,1 0 0,-1-1 0,1 0 0,-1-1 0,-19 2 0,3-2-6631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9:2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24575,'5'0'0,"11"9"0,7 13 0,-1 11 0,2 16 0,1 12 0,-4 5 0,-5 7 0,-6-1 0,-4 6 0,-3 9 0,-3-5 0,0-8 0,-1-2 0,0-9 0,0-5 0,0-13-8191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9:2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24575,'5'10'0,"6"11"0,6 18 0,0 5 0,2 6 0,-3-1 0,-3 0 0,0-8 0,-1-11-8191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9:2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24575,'9'0'0,"4"0"-8191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9:28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24575,'-4'0'0,"1"0"0,0 0 0,0 1 0,0-1 0,0 1 0,0 0 0,0 0 0,0 0 0,0 0 0,0 0 0,1 1 0,-1-1 0,0 1 0,1 0 0,-1-1 0,1 1 0,-3 3 0,2-1 0,0 0 0,0 0 0,0 0 0,1 0 0,-1 1 0,1-1 0,0 1 0,0 0 0,-2 8 0,2-1 0,0 0 0,1 0 0,0-1 0,0 1 0,2 0 0,-1 0 0,1 0 0,5 17 0,-3-16 0,1 1 0,1-1 0,1 0 0,-1 0 0,2-1 0,0 0 0,0 0 0,1 0 0,1-1 0,16 17 0,-17-21 0,0 0 0,1 0 0,-1-1 0,1 0 0,0 0 0,0-1 0,1 0 0,0-1 0,0 0 0,0-1 0,0 0 0,0 0 0,1-1 0,17 1 0,-18-3-85,0 0 0,1 0-1,-1-1 1,0 0 0,-1-1-1,1 0 1,0-1 0,0 0-1,-1 0 1,0-1 0,1 0-1,-1-1 1,-1 0 0,1 0-1,12-11 1,-6 2-6741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09:2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119 228 24575,'4'0'0,"0"0"0,1 0 0,-1 0 0,0-1 0,0 1 0,0-1 0,0 0 0,0 0 0,0-1 0,0 1 0,5-4 0,-7 3 0,1 0 0,-1 0 0,0 0 0,0 0 0,0 0 0,-1-1 0,1 1 0,-1-1 0,1 1 0,-1-1 0,0 0 0,0 0 0,0 1 0,0-1 0,0 0 0,0-6 0,2-4 0,-1-1 0,-1 1 0,0-1 0,-1-21 0,0 32 0,-1 0 0,1 0 0,-1 0 0,1-1 0,-1 1 0,0 0 0,0 0 0,-1 0 0,1 0 0,0 0 0,-1 0 0,0 1 0,0-1 0,0 0 0,0 1 0,0 0 0,0-1 0,-1 1 0,1 0 0,-1 0 0,0 0 0,1 0 0,-1 1 0,-5-3 0,2 2 0,-1-1 0,0 2 0,1-1 0,-1 1 0,0 0 0,0 0 0,0 1 0,0 0 0,0 0 0,-9 2 0,12-2 0,1 1 0,0 0 0,0 0 0,-1 0 0,1 1 0,0-1 0,0 1 0,0-1 0,0 1 0,0 0 0,1 0 0,-1 1 0,1-1 0,-1 0 0,1 1 0,0 0 0,0-1 0,0 1 0,0 0 0,0 0 0,1 0 0,-3 5 0,1 2 0,0 0 0,1 0 0,0 1 0,1-1 0,0 0 0,1 0 0,0 1 0,0-1 0,1 1 0,0-1 0,1 0 0,0 0 0,1 0 0,0 0 0,1 0 0,0-1 0,5 11 0,-2-8 0,0-1 0,0 1 0,1-1 0,0 0 0,1-1 0,1 0 0,-1-1 0,1 0 0,1 0 0,0-1 0,0 0 0,19 9 0,108 43 342,-112-52-769,0 0 0,0-1 1,41 4-1,-42-9-6399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1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24575,'45'2'0,"55"9"0,-33-2 0,248 28-159,327 32-623,-492-57 641,897 65-206,359 25-1146,-473 42 554,-657-96 794,350 45 145,268 16 0,-56 31 0,-207-26-203,-211-49 2818,-221-30-1834,72 9 32,-23-13-813,219 16 0,-421-43 68,0 2 0,0 1-1,57 18 1,40 8-1704,-112-28-5190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1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24575,'10'1'0,"-1"0"0,0 1 0,0 0 0,0 1 0,0 0 0,0 0 0,-1 1 0,10 6 0,13 4 0,53 23 0,50 20 0,-125-54 0,1 1 0,-1 0 0,1 0 0,11 9 0,-18-11 0,-1-1 0,0 1 0,0 0 0,0 0 0,-1-1 0,1 1 0,0 1 0,-1-1 0,1 0 0,-1 0 0,0 0 0,1 1 0,-1-1 0,0 1 0,-1-1 0,1 1 0,0-1 0,-1 1 0,1 0 0,-1-1 0,0 1 0,0 4 0,-2 4 0,0 0 0,0-1 0,-1 1 0,-1-1 0,0 1 0,0-1 0,-1-1 0,-7 12 0,-51 69 0,61-88 0,-22 26 98,-1-1 1,-32 27-1,-16 15-1758,58-53-5166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2053 1 24575,'-3'3'0,"-1"0"0,1-1 0,-1 1 0,1 0 0,-1-1 0,0 0 0,0 0 0,0 0 0,0 0 0,0-1 0,0 0 0,-1 0 0,-7 1 0,-3 2 0,-495 86-703,175-37 0,4 27 364,232-49 356,1 5 1,2 4-1,-178 103 1,244-124 65,1 1 0,1 1 0,-44 43 0,65-57-81,0 1-1,0-1 0,1 1 0,0 1 0,0-1 0,1 1 0,0 0 0,1 0 0,0 1 0,0-1 0,1 1 0,1 0 0,-1 0 0,1 0 0,1 0 0,0 0 1,0 11-1,2-16 35,-1-1 1,0 0 0,1 1 0,0-1-1,0 1 1,0-1 0,0 0 0,1 0 0,0 0-1,0 0 1,0 0 0,0 0 0,1 0-1,-1 0 1,1-1 0,0 0 0,6 6-1,-1-3 38,1-1 0,0 0-1,0-1 1,0 0-1,0 0 1,1-1-1,-1 0 1,11 1-1,134 25-73,60-2-322,397 10-1386,10-27 1876,-172-4-238,-430-6 70,110 6 0,-112-4 0,0 1 0,0 0 0,0 2 0,30 11 0,-41-13 0,1 0 0,-1 1 0,0 0 0,-1 0 0,1 1 0,-1-1 0,1 1 0,-2 0 0,1 1 0,0-1 0,-1 1 0,0 0 0,0 0 0,-1 0 0,0 0 0,0 1 0,0 0 0,-1-1 0,0 1 0,0 0 0,-1 0 0,1 11 0,0 5 0,-1 1 0,-1-1 0,-1 0 0,-2 1 0,-7 35 0,0-17 241,-1 0 1,-2-1-1,-32 69 1,32-83-104,-2-1 0,-1 0 0,-1-1 0,-1-1 0,-1 0 0,-29 27 0,21-28-138,-1-1 0,-1-1 0,-1-1 0,-36 17 0,3-7 0,-81 28 0,55-30-115,-2-3 0,-159 20 0,-191-5-368,298-30 434,67-6 49,74-4-94,0 0 1,0 0-1,0 0 0,0 0 0,0 0 0,0 0 1,0-1-1,0 1 0,0-1 0,0 1 1,0-1-1,-2-1 0,4 1-116,0 1 0,-1 0-1,1-1 1,0 1 0,0 0 0,0-1 0,0 1 0,0 0-1,0-1 1,0 1 0,0 0 0,-1-1 0,1 1-1,0 0 1,1-1 0,-1 1 0,0-1 0,0 1-1,0 0 1,0-1 0,0 1 0,0 0 0,0-1-1,0 1 1,1 0 0,-1-1 0,0 1 0,1-1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24575,'-1'5'0,"0"-1"0,1 1 0,-1-1 0,-1 1 0,-2 7 0,-4 13 0,2 30 0,1 1 0,4 76 0,2-83 0,-1-43 0,0 1 0,0-1 0,1 1 0,0-1 0,0 1 0,0-1 0,1 0 0,0 1 0,0-1 0,7 11 0,-7-14 0,0 0 0,1 0 0,-1 0 0,1-1 0,0 1 0,0-1 0,0 0 0,0 0 0,1 0 0,-1 0 0,0 0 0,1-1 0,-1 1 0,1-1 0,0 0 0,-1 0 0,1 0 0,0-1 0,0 1 0,4-1 0,0 0 0,-1 0 0,0-1 0,0 0 0,0 0 0,1-1 0,-1 0 0,-1 0 0,1 0 0,0-1 0,-1 0 0,1-1 0,-1 1 0,0-1 0,8-7 0,8-7 0,0-1 0,24-30 0,-30 31 0,-10 12 0,-1 0 0,0-1 0,0 1 0,-1-1 0,1 0 0,4-12 0,-8 17 0,-1 0 0,1 0 0,0 0 0,-1 0 0,1 0 0,-1 0 0,0 0 0,1 0 0,-1-1 0,0 1 0,0 0 0,-1 0 0,1 0 0,0 0 0,-1 0 0,1 0 0,-1 0 0,0 0 0,1 0 0,-1 0 0,0 0 0,0 0 0,-1 0 0,1 0 0,0 1 0,0-1 0,-1 0 0,1 1 0,-4-3 0,-6-3 0,-1 1 0,1 0 0,-1 0 0,0 2 0,-25-8 0,18 7 0,-31-15 0,3-3 220,-63-34-1805,89 43-5241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24575,'0'19'0,"0"15"0,5 12 0,1 16 0,5 3 0,0-1 0,-2-6 0,-2-4 0,2-1 0,0-6 0,-2 0 0,-2-5 0,-2-4 0,-1-4 0,-1-7-8191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24575,'0'7'0,"0"0"0,1 0 0,0-1 0,0 1 0,0 0 0,1-1 0,0 1 0,0-1 0,1 1 0,0-1 0,0 0 0,0 0 0,1 0 0,0-1 0,0 1 0,0-1 0,7 6 0,-5-5 0,1-1 0,0 0 0,1 0 0,-1-1 0,1 0 0,0 0 0,0-1 0,0 0 0,0 0 0,1-1 0,-1 0 0,1-1 0,10 1 0,18 1 0,1-2 0,50-5 0,-72 0-151,0 0-1,0-1 0,-1-1 0,0 0 1,0-1-1,0-1 0,0-1 1,21-16-1,-17 10-6674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24575,'5'0'0,"20"0"0,11 0 0,18 0 0,9 0 0,3 0 0,5 0 0,-1 0 0,-2 0 0,-14-5 0,-19-1 0,-17 0-8191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24575,'0'488'0,"0"-475"0,0-2 0,0 0 0,0 0 0,1 0 0,4 18 0,-4-27 0,-1 0 0,1 1 0,0-1 0,0 0 0,0 0 0,0 0 0,0 0 0,0 0 0,0 0 0,1-1 0,-1 1 0,1 0 0,-1-1 0,1 1 0,0-1 0,0 1 0,-1-1 0,1 0 0,0 0 0,0 1 0,0-2 0,0 1 0,1 0 0,-1 0 0,0-1 0,0 1 0,0-1 0,5 1 0,0-1 0,-1-1 0,1 1 0,0-1 0,-1-1 0,1 1 0,-1-1 0,0 0 0,0-1 0,9-4 0,57-36 0,-28 15 0,243-113 228,-132 69-1821,-120 54-5233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24575,'10'0'0,"12"0"0,7 0 0,3 0 0,1 0 0,0 0 0,-2 0 0,-5 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24575,'4'-1'0,"0"1"0,-1-1 0,1 1 0,0-1 0,-1-1 0,1 1 0,-1 0 0,1-1 0,-1 0 0,0 1 0,6-6 0,33-29 0,-26 20 0,-2 4 0,40-39 0,-49 45 0,0-1 0,0 1 0,0-1 0,-1 0 0,0 0 0,0-1 0,3-7 0,-4 3 0,-3 10 0,1-1 0,-1 0 0,1 1 0,0-1 0,0 1 0,0 0 0,0-1 0,0 1 0,1 0 0,2-4 0,-4 5 0,1 1 0,-1 0 0,0 0 0,0 0 0,1 0 0,-1 0 0,0 0 0,0-1 0,0 1 0,1 0 0,-1 0 0,0 0 0,0 0 0,1 0 0,-1 0 0,0 0 0,0 0 0,1 0 0,-1 0 0,0 0 0,0 0 0,1 1 0,-1-1 0,0 0 0,0 0 0,1 0 0,-1 0 0,0 0 0,0 0 0,0 0 0,1 1 0,-1-1 0,0 0 0,0 0 0,0 0 0,0 1 0,1-1 0,-1 0 0,0 0 0,0 0 0,0 1 0,0-1 0,0 0 0,0 0 0,0 0 0,0 1 0,0-1 0,0 0 0,1 1 0,3 15 0,28 322 342,-28 5-2049,-5-307-5119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24575,'80'-1'0,"89"3"0,-166-1 0,1-1 0,0 1 0,-1 0 0,1 0 0,-1 0 0,1 0 0,-1 0 0,0 1 0,1 0 0,-1 0 0,0 0 0,0 0 0,0 0 0,3 4 0,-2-2 0,0 1 0,0 0 0,0 0 0,-1 1 0,0-1 0,0 1 0,3 9 0,1 4 0,-2 1 0,0 0 0,-2 0 0,2 21 0,-3-16 0,0 0 0,-2 0 0,-1 0 0,-1 0 0,-1-1 0,-1 1 0,-1-1 0,-13 36 0,9-32 0,4-12 0,-1 0 0,0-1 0,-12 21 0,16-33 0,0 1 0,0-1 0,-1 1 0,1-1 0,-1 0 0,0 0 0,0 0 0,0-1 0,-1 1 0,1-1 0,0 1 0,-1-1 0,0 0 0,0 0 0,1-1 0,-1 1 0,0-1 0,-7 1 0,-27 1 0,30-3 0,0 0 0,1 1 0,-1 0 0,0 0 0,-11 4 0,16-4 0,1 0 0,-1 0 0,1 0 0,0 1 0,0-1 0,0 1 0,0-1 0,0 1 0,0 0 0,0 0 0,0 0 0,1 0 0,-1 0 0,1 0 0,0 1 0,-1-1 0,1 0 0,0 1 0,0-1 0,1 1 0,-2 2 0,1 0 0,0 0 0,0 0 0,0 0 0,1 0 0,0 0 0,0 0 0,0 0 0,0 0 0,1 0 0,0 0 0,0 0 0,0 0 0,1 0 0,2 6 0,0-4 0,0 0 0,0-1 0,1 1 0,-1-1 0,1 0 0,1 0 0,-1-1 0,10 8 0,5 1 0,0-1 0,1-1 0,0-1 0,1-1 0,26 9 0,-35-14 0,0-1 0,1 0 0,-1-1 0,26 3 0,-34-6 0,0 0 0,0 0 0,0 0 0,0 0 0,0-1 0,0 0 0,0 0 0,-1-1 0,1 1 0,0-1 0,-1 0 0,1 0 0,-1 0 0,0-1 0,0 0 0,7-6 0,0-2 114,-1 0-1,14-21 0,-15 19-681,0 1-1,13-14 1,-2 8-6258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24575,'2'-10'0,"-1"1"0,1-1 0,1 1 0,0-1 0,0 1 0,1 0 0,0 0 0,0 0 0,10-13 0,10-24 0,-18 33 0,0-2 0,0 0 0,1 1 0,1 0 0,0 0 0,17-20 0,-25 33 0,1 0 0,-1 1 0,1-1 0,-1 0 0,1 1 0,0-1 0,-1 0 0,1 1 0,0-1 0,-1 1 0,1-1 0,0 1 0,0-1 0,0 1 0,-1 0 0,1-1 0,0 1 0,0 0 0,0 0 0,0 0 0,0-1 0,-1 1 0,1 0 0,0 0 0,0 0 0,0 0 0,0 1 0,0-1 0,0 0 0,-1 0 0,1 0 0,0 1 0,0-1 0,0 0 0,0 1 0,-1-1 0,1 1 0,1 0 0,0 2 0,0-1 0,0 1 0,0 0 0,-1 0 0,1 0 0,-1 0 0,1 0 0,-1 0 0,0 0 0,0 5 0,7 34 74,-3 1-1,-1-1 1,-3 61-1,4 51-1732,0-112-5167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2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24575,'0'19'0,"0"10"0,0 11 0,0 2 0,0 4 0,0-1 0,0 1 0,0-17 0,0-13-8191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59:2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24575,'6'90'0,"-1"-21"0,83 1147-3592,-88-1211 3584,110 1014-315,43 204-434,-150-1197 1074,2 16 152,-4-40-422,-1 0-1,0 0 1,0 0 0,0 0 0,0 0 0,-1 0 0,1 0-1,0 0 1,-1 0 0,0 0 0,1 0 0,-1 0 0,-1 1-1,2-2-25,0-1-1,0 0 1,0 0-1,0 0 1,-1 0-1,1 0 1,0 0-1,0 0 1,0 0-1,0 0 1,-1 1-1,1-1 1,0 0-1,0 0 0,0 0 1,0 0-1,-1 0 1,1 0-1,0 0 1,0 0-1,0 0 1,0 0-1,-1 0 1,1 0-1,0 0 1,0 0-1,0 0 1,0-1-1,-1 1 1,1 0-1,0 0 1,0 0-1,0 0 1,0 0-1,0 0 0,-1 0 1,1 0-1,0-1 1,0 1-1,-9-13 799,-2-18-417,1-1-1,-12-62 1,16 63-204,-54-335-1365,36 176-5659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24575,'8'11'0,"-1"0"0,0 1 0,0-1 0,-2 1 0,1 0 0,-2 1 0,6 16 0,-2-4 0,6 16 0,15 85 0,-25-99 0,0 0 0,-3 0 0,0 0 0,-4 38 0,2-62 0,1 0 0,-1-1 0,0 1 0,0-1 0,0 1 0,0-1 0,0 1 0,-1-1 0,1 0 0,-1 0 0,1 0 0,-1 0 0,0 0 0,0 0 0,0 0 0,0 0 0,0-1 0,0 1 0,-1-1 0,1 1 0,-1-1 0,1 0 0,0 0 0,-1 0 0,0-1 0,1 1 0,-1 0 0,-4 0 0,-9 1 0,0-1 0,-1 0 0,-25-3 0,26 1 0,3 1 0,0-1 0,0-1 0,0-1 0,0 0 0,1 0 0,-1-1 0,1-1 0,0 0 0,0 0 0,-16-11 0,25 13 14,-1 1 1,1-1-1,-1 0 0,1 0 0,0-1 1,1 1-1,-1-1 0,1 1 0,-1-1 0,1 0 1,0 0-1,0 0 0,1 0 0,-1 0 1,1 0-1,0-1 0,0 1 0,0 0 0,1-1 1,-1 1-1,1-1 0,0 1 0,1-5 1,-1 4-105,1-1 0,0 1 0,0 0 0,1 0 0,-1-1 1,1 1-1,0 0 0,0 1 0,1-1 0,0 0 1,-1 1-1,2-1 0,-1 1 0,0 0 0,1 0 0,0 0 1,0 0-1,6-3 0,11-6-6736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3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24575,'9'0'0,"8"0"0,6-5 0,8-6 0,9-1 0,6-4 0,5 2 0,-1 3 0,-10 3-8191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3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24575,'0'16'0,"-1"4"0,1 1 0,1 0 0,1 0 0,1 0 0,7 26 0,68 144 0,-63-159 0,-7-13 0,2-1 0,1 1 0,0-2 0,1 0 0,1 0 0,1-1 0,0-1 0,1 0 0,21 17 0,-31-29 0,0-1 0,0 1 0,0-1 0,0 1 0,0-1 0,1-1 0,-1 1 0,1-1 0,-1 0 0,1 0 0,-1-1 0,1 0 0,-1 0 0,1 0 0,0 0 0,-1-1 0,1 0 0,-1 0 0,1-1 0,-1 1 0,5-4 0,15-4 0,-2-2 0,0-1 0,28-19 0,-26 15 0,87-51-1365,-84 53-5461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3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24575,'5'0'0,"6"-5"0,6-1 0,5-1 0,3-2 0,2 0 0,2-4 0,-1 1 0,1-3 0,0 2 0,-5 2-8191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3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24575,'5'0'0,"20"0"0,20 0 0,12 0 0,6 0 0,1 0 0,-1 0 0,-6 0 0,-14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4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13774 1 24575,'-16'1'0,"-1"1"0,1 1 0,0 0 0,0 1 0,-30 13 0,1-2 0,-213 55 0,-182 24-237,-43 9-257,-1130 176-1518,1245-227 1849,-641 75-613,625-90 652,-333 25-200,-67-2 324,179-11 0,-71 17 0,-796 110-214,1307-158 208,-107 13-152,-579 52 1894,167-53 766,379-20-2208,-156 4-424,-151 8-382,472-16 496,90-1 198,1 3 0,-91 24 0,70-14-94,45-12-88,-253 66 0,167-49 0,73-16 0,-46 13 0,-3 9 0,-96 26 0,141-43-682,-80 33-1,99-34-6143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3:4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24575,'-8'7'0,"0"0"0,-1-1 0,0 0 0,-10 5 0,-17 11 0,-83 73 0,36-22 0,67-58 0,14-13 0,-1 0 0,0 0 0,1 1 0,0 0 0,0-1 0,0 1 0,0 0 0,0 0 0,0 0 0,1 0 0,-1 0 0,1 1 0,0-1 0,0 0 0,0 1 0,0-1 0,0 5 0,2-4 0,0-1 0,-1 1 0,1 0 0,0 0 0,1-1 0,-1 1 0,1-1 0,0 1 0,-1-1 0,1 0 0,1 1 0,-1-1 0,0 0 0,1 0 0,0-1 0,4 4 0,22 19 0,2-1 0,1-2 0,0-2 0,51 25 0,-11-6 0,477 291 0,-309-183 0,-222-136 0,-9-6 0,-1-1 0,0 1 0,-1 1 0,1-1 0,-1 1 0,8 10 0,-14-16-31,-1 0 0,0 0 0,0 0 0,0 0 0,1 0 0,-1 1 0,0-1 0,0 0 0,0 0 0,0 0 0,1 0 0,-1 1 0,0-1 0,0 0 0,0 0 0,0 0 0,0 1 0,0-1 0,0 0 0,0 0 0,1 1 0,-1-1 0,0 0 0,0 0-1,0 0 1,0 1 0,0-1 0,0 0 0,0 0 0,0 1 0,-1-1 0,1 0 0,0 0 0,0 0 0,0 1 0,0-1 0,0 0 0,0 0 0,0 0 0,0 1 0,-1-1 0,1 0 0,0 0 0,-11 1-6795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9:3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24575,'-4'14'0,"-2"15"0,-5 10 0,0 9 0,2 20 0,2 7 0,-3 5 0,2 13 0,-4 0 0,-4-7 0,0-9 0,4-12 0,3-13 0,4-10 0,2-8 0,1-5 0,2-3 0,1-5-8191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9:3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24575,'5'5'0,"11"6"0,2 6 0,4 5 0,2-2 0,-3-13 0,0-12 0,-4-16 0,0-8 0,-3-4 0,2-1 0,-3 5-8191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6:19:3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24575,'4'5'0,"7"6"0,6 1 0,5-1 0,7 2 0,5 3 0,5 0 0,0-4 0,0-3 0,-4-3 0,3-4 0,-1 0 0,-7-2-8191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C5DA-1DE5-827B-D443-BAED88103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85E639-4B86-ABF1-FD27-93B9D4E9D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02C6C-DFF1-E419-7F48-94242D9F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554F1-CE4B-64E1-7426-7278B6DA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67C9D-B524-937F-19F9-1200F2B5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9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313AE-F419-7D41-A49D-99D6845A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26F59-0DE9-9B01-C06B-03E64E90E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16EC6-3E54-E8A9-3687-D0F7BAD2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BA682-DBD2-DB1C-7CFE-5E65A6FB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F97F7-2F2A-5382-797B-0E8ABE63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2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AD3799-D609-8DE0-6DA0-7EFE58A2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25ED8-8799-EE0F-1D0D-DD847B19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48173-3C25-14B8-0808-11AAEEA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0DF3F-3618-FE02-F375-260A2E71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0B8D8-0DB4-033C-0FF2-F0784760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2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6B0A2-3FB0-2028-8940-A013F3BC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40D77-A7CB-6132-C2CE-AA6DB141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CF36E-D34E-F0D4-0307-D79D7B30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374FE-4689-7F6D-3DBF-A4247DD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02F65-6C69-2BAE-8E10-162371DC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BD5E4-C9F8-094A-E1D9-1FCA8F7F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8B11A-5873-61BC-591F-584326403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C30CA-9B88-948E-1ECB-3FC5B9B5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6314B-C529-9AB6-A315-54548A4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B6CCD-5A45-C65F-A4F8-FFF2B245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3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A17A5-DA5E-15E0-3120-043EAB0A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30B1D-B568-8066-73DC-4956921E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3A9EC3-72C4-FFAC-6763-1315E9DE4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C3777-2998-B2B5-65DC-FB694CA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02758-2D9A-3DEF-66AA-37B5619E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386DC-BE84-5475-63A9-9E04A8A1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3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426DA-AB03-D5BB-5D53-FCE3BF59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367F3-9BCF-C9CE-B3AB-6D58C497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E507D-DFA2-DA55-4171-57BA26FF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3D5B8-8F1B-EFDE-82A5-DE62C4D63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E65957-5193-1B39-ED80-EFFEDB1B2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7B3D30-693D-1D26-23E3-89E8EC9B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21512E-6453-B0D0-C4D3-D5FDDDC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362935-CA74-C425-4D71-51A4C1BD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8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4BE1A-F95E-A853-B73D-2EB643C0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98252-24C5-8032-F4F7-893C4ED7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4EB1F-5DB1-0AAC-9317-AB7A34A4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944B4-044D-16F8-F3AD-3DF5BC55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8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04876-E3F4-C715-4621-189814BB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03FA6-8566-D9E8-53C6-55B0BF79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5E8D1-EDE9-6A8D-605F-4A62FBB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6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379D4-E2E3-6E01-DBDF-813B7082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91311-5001-EE1F-1A60-013B48C2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0974D2-DDE4-B835-0A19-5FFEF522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771B5-5662-6CF2-CE99-E3855FFE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77F99-BA3B-02BF-9807-5A7EF54A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2B385B-7F92-5DD9-7B40-A5D7372D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3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9DBB6-F6E1-FD36-5A48-8CF1F83E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B50057-19C5-014F-3103-22F793954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3E419-5251-6D98-C430-AC840529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DE9E2-4775-C4F6-C5EB-C3D5E75A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46F5B5-EF72-8946-5816-C31F8CA4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FFB5D-9720-A044-07C4-4009F560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8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D289E-6E79-EC8A-B298-7B1A8570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C5587-3869-5931-00D1-0A1CE30C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D3B42-81F3-9781-AFC3-B3B32F9D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C82F-0D7E-4645-9535-6CD40AC7D6EA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D71AD-ECF8-5DB6-7FCB-5389F194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5140C-ECCD-C400-6B59-209DBE66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2E88-70D6-4C95-BCAA-FBB87459E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customXml" Target="../ink/ink124.xml"/><Relationship Id="rId7" Type="http://schemas.openxmlformats.org/officeDocument/2006/relationships/customXml" Target="../ink/ink126.xml"/><Relationship Id="rId12" Type="http://schemas.openxmlformats.org/officeDocument/2006/relationships/image" Target="../media/image13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customXml" Target="../ink/ink128.xml"/><Relationship Id="rId5" Type="http://schemas.openxmlformats.org/officeDocument/2006/relationships/customXml" Target="../ink/ink125.xml"/><Relationship Id="rId10" Type="http://schemas.openxmlformats.org/officeDocument/2006/relationships/image" Target="../media/image129.png"/><Relationship Id="rId4" Type="http://schemas.openxmlformats.org/officeDocument/2006/relationships/image" Target="../media/image126.png"/><Relationship Id="rId9" Type="http://schemas.openxmlformats.org/officeDocument/2006/relationships/customXml" Target="../ink/ink1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22.xml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0.xml"/><Relationship Id="rId18" Type="http://schemas.openxmlformats.org/officeDocument/2006/relationships/image" Target="../media/image33.png"/><Relationship Id="rId3" Type="http://schemas.openxmlformats.org/officeDocument/2006/relationships/customXml" Target="../ink/ink25.xml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30.png"/><Relationship Id="rId17" Type="http://schemas.openxmlformats.org/officeDocument/2006/relationships/customXml" Target="../ink/ink32.xml"/><Relationship Id="rId2" Type="http://schemas.openxmlformats.org/officeDocument/2006/relationships/image" Target="../media/image1.GIF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9.xml"/><Relationship Id="rId24" Type="http://schemas.openxmlformats.org/officeDocument/2006/relationships/image" Target="../media/image36.png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10" Type="http://schemas.openxmlformats.org/officeDocument/2006/relationships/image" Target="../media/image29.png"/><Relationship Id="rId19" Type="http://schemas.openxmlformats.org/officeDocument/2006/relationships/customXml" Target="../ink/ink33.xml"/><Relationship Id="rId4" Type="http://schemas.openxmlformats.org/officeDocument/2006/relationships/image" Target="../media/image26.png"/><Relationship Id="rId9" Type="http://schemas.openxmlformats.org/officeDocument/2006/relationships/customXml" Target="../ink/ink28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4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.xml"/><Relationship Id="rId117" Type="http://schemas.openxmlformats.org/officeDocument/2006/relationships/image" Target="../media/image99.png"/><Relationship Id="rId21" Type="http://schemas.openxmlformats.org/officeDocument/2006/relationships/image" Target="../media/image51.png"/><Relationship Id="rId42" Type="http://schemas.openxmlformats.org/officeDocument/2006/relationships/customXml" Target="../ink/ink62.xml"/><Relationship Id="rId47" Type="http://schemas.openxmlformats.org/officeDocument/2006/relationships/image" Target="../media/image64.png"/><Relationship Id="rId63" Type="http://schemas.openxmlformats.org/officeDocument/2006/relationships/image" Target="../media/image72.png"/><Relationship Id="rId68" Type="http://schemas.openxmlformats.org/officeDocument/2006/relationships/customXml" Target="../ink/ink75.xml"/><Relationship Id="rId84" Type="http://schemas.openxmlformats.org/officeDocument/2006/relationships/customXml" Target="../ink/ink83.xml"/><Relationship Id="rId89" Type="http://schemas.openxmlformats.org/officeDocument/2006/relationships/image" Target="../media/image85.png"/><Relationship Id="rId112" Type="http://schemas.openxmlformats.org/officeDocument/2006/relationships/customXml" Target="../ink/ink97.xml"/><Relationship Id="rId16" Type="http://schemas.openxmlformats.org/officeDocument/2006/relationships/customXml" Target="../ink/ink49.xml"/><Relationship Id="rId107" Type="http://schemas.openxmlformats.org/officeDocument/2006/relationships/image" Target="../media/image94.png"/><Relationship Id="rId11" Type="http://schemas.openxmlformats.org/officeDocument/2006/relationships/image" Target="../media/image47.png"/><Relationship Id="rId32" Type="http://schemas.openxmlformats.org/officeDocument/2006/relationships/customXml" Target="../ink/ink57.xml"/><Relationship Id="rId37" Type="http://schemas.openxmlformats.org/officeDocument/2006/relationships/image" Target="../media/image59.png"/><Relationship Id="rId53" Type="http://schemas.openxmlformats.org/officeDocument/2006/relationships/image" Target="../media/image67.png"/><Relationship Id="rId58" Type="http://schemas.openxmlformats.org/officeDocument/2006/relationships/customXml" Target="../ink/ink70.xml"/><Relationship Id="rId74" Type="http://schemas.openxmlformats.org/officeDocument/2006/relationships/customXml" Target="../ink/ink78.xml"/><Relationship Id="rId79" Type="http://schemas.openxmlformats.org/officeDocument/2006/relationships/image" Target="../media/image80.png"/><Relationship Id="rId102" Type="http://schemas.openxmlformats.org/officeDocument/2006/relationships/customXml" Target="../ink/ink92.xml"/><Relationship Id="rId123" Type="http://schemas.openxmlformats.org/officeDocument/2006/relationships/image" Target="../media/image102.png"/><Relationship Id="rId5" Type="http://schemas.openxmlformats.org/officeDocument/2006/relationships/image" Target="../media/image44.png"/><Relationship Id="rId61" Type="http://schemas.openxmlformats.org/officeDocument/2006/relationships/image" Target="../media/image71.png"/><Relationship Id="rId82" Type="http://schemas.openxmlformats.org/officeDocument/2006/relationships/customXml" Target="../ink/ink82.xml"/><Relationship Id="rId90" Type="http://schemas.openxmlformats.org/officeDocument/2006/relationships/customXml" Target="../ink/ink86.xml"/><Relationship Id="rId95" Type="http://schemas.openxmlformats.org/officeDocument/2006/relationships/image" Target="../media/image88.png"/><Relationship Id="rId19" Type="http://schemas.openxmlformats.org/officeDocument/2006/relationships/image" Target="../media/image50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54.png"/><Relationship Id="rId30" Type="http://schemas.openxmlformats.org/officeDocument/2006/relationships/customXml" Target="../ink/ink56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48" Type="http://schemas.openxmlformats.org/officeDocument/2006/relationships/customXml" Target="../ink/ink65.xml"/><Relationship Id="rId56" Type="http://schemas.openxmlformats.org/officeDocument/2006/relationships/customXml" Target="../ink/ink69.xml"/><Relationship Id="rId64" Type="http://schemas.openxmlformats.org/officeDocument/2006/relationships/customXml" Target="../ink/ink73.xml"/><Relationship Id="rId69" Type="http://schemas.openxmlformats.org/officeDocument/2006/relationships/image" Target="../media/image75.png"/><Relationship Id="rId77" Type="http://schemas.openxmlformats.org/officeDocument/2006/relationships/image" Target="../media/image79.png"/><Relationship Id="rId100" Type="http://schemas.openxmlformats.org/officeDocument/2006/relationships/customXml" Target="../ink/ink91.xml"/><Relationship Id="rId105" Type="http://schemas.openxmlformats.org/officeDocument/2006/relationships/image" Target="../media/image93.png"/><Relationship Id="rId113" Type="http://schemas.openxmlformats.org/officeDocument/2006/relationships/image" Target="../media/image97.png"/><Relationship Id="rId118" Type="http://schemas.openxmlformats.org/officeDocument/2006/relationships/customXml" Target="../ink/ink100.xml"/><Relationship Id="rId8" Type="http://schemas.openxmlformats.org/officeDocument/2006/relationships/customXml" Target="../ink/ink45.xml"/><Relationship Id="rId51" Type="http://schemas.openxmlformats.org/officeDocument/2006/relationships/image" Target="../media/image66.png"/><Relationship Id="rId72" Type="http://schemas.openxmlformats.org/officeDocument/2006/relationships/customXml" Target="../ink/ink77.xml"/><Relationship Id="rId80" Type="http://schemas.openxmlformats.org/officeDocument/2006/relationships/customXml" Target="../ink/ink81.xml"/><Relationship Id="rId85" Type="http://schemas.openxmlformats.org/officeDocument/2006/relationships/image" Target="../media/image83.png"/><Relationship Id="rId93" Type="http://schemas.openxmlformats.org/officeDocument/2006/relationships/image" Target="../media/image87.png"/><Relationship Id="rId98" Type="http://schemas.openxmlformats.org/officeDocument/2006/relationships/customXml" Target="../ink/ink90.xml"/><Relationship Id="rId121" Type="http://schemas.openxmlformats.org/officeDocument/2006/relationships/image" Target="../media/image101.png"/><Relationship Id="rId3" Type="http://schemas.openxmlformats.org/officeDocument/2006/relationships/image" Target="../media/image43.png"/><Relationship Id="rId12" Type="http://schemas.openxmlformats.org/officeDocument/2006/relationships/customXml" Target="../ink/ink47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60.xml"/><Relationship Id="rId46" Type="http://schemas.openxmlformats.org/officeDocument/2006/relationships/customXml" Target="../ink/ink64.xml"/><Relationship Id="rId59" Type="http://schemas.openxmlformats.org/officeDocument/2006/relationships/image" Target="../media/image70.png"/><Relationship Id="rId67" Type="http://schemas.openxmlformats.org/officeDocument/2006/relationships/image" Target="../media/image74.png"/><Relationship Id="rId103" Type="http://schemas.openxmlformats.org/officeDocument/2006/relationships/image" Target="../media/image92.png"/><Relationship Id="rId108" Type="http://schemas.openxmlformats.org/officeDocument/2006/relationships/customXml" Target="../ink/ink95.xml"/><Relationship Id="rId116" Type="http://schemas.openxmlformats.org/officeDocument/2006/relationships/customXml" Target="../ink/ink99.xml"/><Relationship Id="rId124" Type="http://schemas.openxmlformats.org/officeDocument/2006/relationships/customXml" Target="../ink/ink103.xml"/><Relationship Id="rId20" Type="http://schemas.openxmlformats.org/officeDocument/2006/relationships/customXml" Target="../ink/ink51.xml"/><Relationship Id="rId41" Type="http://schemas.openxmlformats.org/officeDocument/2006/relationships/image" Target="../media/image61.png"/><Relationship Id="rId54" Type="http://schemas.openxmlformats.org/officeDocument/2006/relationships/customXml" Target="../ink/ink68.xml"/><Relationship Id="rId62" Type="http://schemas.openxmlformats.org/officeDocument/2006/relationships/customXml" Target="../ink/ink72.xml"/><Relationship Id="rId70" Type="http://schemas.openxmlformats.org/officeDocument/2006/relationships/customXml" Target="../ink/ink76.xml"/><Relationship Id="rId75" Type="http://schemas.openxmlformats.org/officeDocument/2006/relationships/image" Target="../media/image78.png"/><Relationship Id="rId83" Type="http://schemas.openxmlformats.org/officeDocument/2006/relationships/image" Target="../media/image82.png"/><Relationship Id="rId88" Type="http://schemas.openxmlformats.org/officeDocument/2006/relationships/customXml" Target="../ink/ink85.xml"/><Relationship Id="rId91" Type="http://schemas.openxmlformats.org/officeDocument/2006/relationships/image" Target="../media/image86.png"/><Relationship Id="rId96" Type="http://schemas.openxmlformats.org/officeDocument/2006/relationships/customXml" Target="../ink/ink89.xml"/><Relationship Id="rId111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55.xml"/><Relationship Id="rId36" Type="http://schemas.openxmlformats.org/officeDocument/2006/relationships/customXml" Target="../ink/ink59.xml"/><Relationship Id="rId49" Type="http://schemas.openxmlformats.org/officeDocument/2006/relationships/image" Target="../media/image65.png"/><Relationship Id="rId57" Type="http://schemas.openxmlformats.org/officeDocument/2006/relationships/image" Target="../media/image69.png"/><Relationship Id="rId106" Type="http://schemas.openxmlformats.org/officeDocument/2006/relationships/customXml" Target="../ink/ink94.xml"/><Relationship Id="rId114" Type="http://schemas.openxmlformats.org/officeDocument/2006/relationships/customXml" Target="../ink/ink98.xml"/><Relationship Id="rId119" Type="http://schemas.openxmlformats.org/officeDocument/2006/relationships/image" Target="../media/image100.png"/><Relationship Id="rId10" Type="http://schemas.openxmlformats.org/officeDocument/2006/relationships/customXml" Target="../ink/ink46.xml"/><Relationship Id="rId31" Type="http://schemas.openxmlformats.org/officeDocument/2006/relationships/image" Target="../media/image56.png"/><Relationship Id="rId44" Type="http://schemas.openxmlformats.org/officeDocument/2006/relationships/customXml" Target="../ink/ink63.xml"/><Relationship Id="rId52" Type="http://schemas.openxmlformats.org/officeDocument/2006/relationships/customXml" Target="../ink/ink67.xml"/><Relationship Id="rId60" Type="http://schemas.openxmlformats.org/officeDocument/2006/relationships/customXml" Target="../ink/ink71.xml"/><Relationship Id="rId65" Type="http://schemas.openxmlformats.org/officeDocument/2006/relationships/image" Target="../media/image73.png"/><Relationship Id="rId73" Type="http://schemas.openxmlformats.org/officeDocument/2006/relationships/image" Target="../media/image77.png"/><Relationship Id="rId78" Type="http://schemas.openxmlformats.org/officeDocument/2006/relationships/customXml" Target="../ink/ink80.xml"/><Relationship Id="rId81" Type="http://schemas.openxmlformats.org/officeDocument/2006/relationships/image" Target="../media/image81.png"/><Relationship Id="rId86" Type="http://schemas.openxmlformats.org/officeDocument/2006/relationships/customXml" Target="../ink/ink84.xml"/><Relationship Id="rId94" Type="http://schemas.openxmlformats.org/officeDocument/2006/relationships/customXml" Target="../ink/ink88.xml"/><Relationship Id="rId99" Type="http://schemas.openxmlformats.org/officeDocument/2006/relationships/image" Target="../media/image90.png"/><Relationship Id="rId101" Type="http://schemas.openxmlformats.org/officeDocument/2006/relationships/image" Target="../media/image91.png"/><Relationship Id="rId122" Type="http://schemas.openxmlformats.org/officeDocument/2006/relationships/customXml" Target="../ink/ink102.xml"/><Relationship Id="rId4" Type="http://schemas.openxmlformats.org/officeDocument/2006/relationships/customXml" Target="../ink/ink43.xml"/><Relationship Id="rId9" Type="http://schemas.openxmlformats.org/officeDocument/2006/relationships/image" Target="../media/image46.png"/><Relationship Id="rId13" Type="http://schemas.openxmlformats.org/officeDocument/2006/relationships/image" Target="../media/image12.png"/><Relationship Id="rId18" Type="http://schemas.openxmlformats.org/officeDocument/2006/relationships/customXml" Target="../ink/ink50.xml"/><Relationship Id="rId39" Type="http://schemas.openxmlformats.org/officeDocument/2006/relationships/image" Target="../media/image60.png"/><Relationship Id="rId109" Type="http://schemas.openxmlformats.org/officeDocument/2006/relationships/image" Target="../media/image95.png"/><Relationship Id="rId34" Type="http://schemas.openxmlformats.org/officeDocument/2006/relationships/customXml" Target="../ink/ink58.xml"/><Relationship Id="rId50" Type="http://schemas.openxmlformats.org/officeDocument/2006/relationships/customXml" Target="../ink/ink66.xml"/><Relationship Id="rId55" Type="http://schemas.openxmlformats.org/officeDocument/2006/relationships/image" Target="../media/image68.png"/><Relationship Id="rId76" Type="http://schemas.openxmlformats.org/officeDocument/2006/relationships/customXml" Target="../ink/ink79.xml"/><Relationship Id="rId97" Type="http://schemas.openxmlformats.org/officeDocument/2006/relationships/image" Target="../media/image89.png"/><Relationship Id="rId104" Type="http://schemas.openxmlformats.org/officeDocument/2006/relationships/customXml" Target="../ink/ink93.xml"/><Relationship Id="rId120" Type="http://schemas.openxmlformats.org/officeDocument/2006/relationships/customXml" Target="../ink/ink101.xml"/><Relationship Id="rId125" Type="http://schemas.openxmlformats.org/officeDocument/2006/relationships/image" Target="../media/image103.png"/><Relationship Id="rId7" Type="http://schemas.openxmlformats.org/officeDocument/2006/relationships/image" Target="../media/image45.png"/><Relationship Id="rId71" Type="http://schemas.openxmlformats.org/officeDocument/2006/relationships/image" Target="../media/image76.png"/><Relationship Id="rId92" Type="http://schemas.openxmlformats.org/officeDocument/2006/relationships/customXml" Target="../ink/ink87.xml"/><Relationship Id="rId2" Type="http://schemas.openxmlformats.org/officeDocument/2006/relationships/customXml" Target="../ink/ink42.xml"/><Relationship Id="rId29" Type="http://schemas.openxmlformats.org/officeDocument/2006/relationships/image" Target="../media/image55.png"/><Relationship Id="rId24" Type="http://schemas.openxmlformats.org/officeDocument/2006/relationships/customXml" Target="../ink/ink53.xml"/><Relationship Id="rId40" Type="http://schemas.openxmlformats.org/officeDocument/2006/relationships/customXml" Target="../ink/ink61.xml"/><Relationship Id="rId45" Type="http://schemas.openxmlformats.org/officeDocument/2006/relationships/image" Target="../media/image63.png"/><Relationship Id="rId66" Type="http://schemas.openxmlformats.org/officeDocument/2006/relationships/customXml" Target="../ink/ink74.xml"/><Relationship Id="rId87" Type="http://schemas.openxmlformats.org/officeDocument/2006/relationships/image" Target="../media/image84.png"/><Relationship Id="rId110" Type="http://schemas.openxmlformats.org/officeDocument/2006/relationships/customXml" Target="../ink/ink96.xml"/><Relationship Id="rId115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customXml" Target="../ink/ink104.xml"/><Relationship Id="rId7" Type="http://schemas.openxmlformats.org/officeDocument/2006/relationships/customXml" Target="../ink/ink106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customXml" Target="../ink/ink105.xml"/><Relationship Id="rId10" Type="http://schemas.openxmlformats.org/officeDocument/2006/relationships/image" Target="../media/image108.png"/><Relationship Id="rId4" Type="http://schemas.openxmlformats.org/officeDocument/2006/relationships/image" Target="../media/image105.png"/><Relationship Id="rId9" Type="http://schemas.openxmlformats.org/officeDocument/2006/relationships/customXml" Target="../ink/ink10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12" Type="http://schemas.openxmlformats.org/officeDocument/2006/relationships/customXml" Target="../ink/ink113.xml"/><Relationship Id="rId17" Type="http://schemas.openxmlformats.org/officeDocument/2006/relationships/image" Target="../media/image116.png"/><Relationship Id="rId2" Type="http://schemas.openxmlformats.org/officeDocument/2006/relationships/customXml" Target="../ink/ink108.xml"/><Relationship Id="rId16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0.xml"/><Relationship Id="rId11" Type="http://schemas.openxmlformats.org/officeDocument/2006/relationships/image" Target="../media/image113.png"/><Relationship Id="rId5" Type="http://schemas.openxmlformats.org/officeDocument/2006/relationships/image" Target="../media/image110.png"/><Relationship Id="rId15" Type="http://schemas.openxmlformats.org/officeDocument/2006/relationships/image" Target="../media/image115.png"/><Relationship Id="rId10" Type="http://schemas.openxmlformats.org/officeDocument/2006/relationships/customXml" Target="../ink/ink112.xml"/><Relationship Id="rId4" Type="http://schemas.openxmlformats.org/officeDocument/2006/relationships/customXml" Target="../ink/ink109.xml"/><Relationship Id="rId9" Type="http://schemas.openxmlformats.org/officeDocument/2006/relationships/image" Target="../media/image112.png"/><Relationship Id="rId14" Type="http://schemas.openxmlformats.org/officeDocument/2006/relationships/customXml" Target="../ink/ink1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21.xml"/><Relationship Id="rId18" Type="http://schemas.openxmlformats.org/officeDocument/2006/relationships/image" Target="../media/image125.png"/><Relationship Id="rId3" Type="http://schemas.openxmlformats.org/officeDocument/2006/relationships/customXml" Target="../ink/ink116.xml"/><Relationship Id="rId7" Type="http://schemas.openxmlformats.org/officeDocument/2006/relationships/customXml" Target="../ink/ink118.xml"/><Relationship Id="rId12" Type="http://schemas.openxmlformats.org/officeDocument/2006/relationships/image" Target="../media/image122.png"/><Relationship Id="rId17" Type="http://schemas.openxmlformats.org/officeDocument/2006/relationships/customXml" Target="../ink/ink123.xml"/><Relationship Id="rId2" Type="http://schemas.openxmlformats.org/officeDocument/2006/relationships/image" Target="../media/image3.GIF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20.xml"/><Relationship Id="rId5" Type="http://schemas.openxmlformats.org/officeDocument/2006/relationships/customXml" Target="../ink/ink117.xml"/><Relationship Id="rId15" Type="http://schemas.openxmlformats.org/officeDocument/2006/relationships/customXml" Target="../ink/ink122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19.xml"/><Relationship Id="rId14" Type="http://schemas.openxmlformats.org/officeDocument/2006/relationships/image" Target="../media/image1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582EC-4D5F-B5D7-472C-2F0F1BD778DF}"/>
              </a:ext>
            </a:extLst>
          </p:cNvPr>
          <p:cNvGrpSpPr/>
          <p:nvPr/>
        </p:nvGrpSpPr>
        <p:grpSpPr>
          <a:xfrm>
            <a:off x="252063" y="943732"/>
            <a:ext cx="8385480" cy="2541960"/>
            <a:chOff x="252063" y="943732"/>
            <a:chExt cx="8385480" cy="254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DB678347-39EE-317C-CDF0-5FF39AB637CC}"/>
                    </a:ext>
                  </a:extLst>
                </p14:cNvPr>
                <p14:cNvContentPartPr/>
                <p14:nvPr/>
              </p14:nvContentPartPr>
              <p14:xfrm>
                <a:off x="252063" y="1003492"/>
                <a:ext cx="1606680" cy="9046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DB678347-39EE-317C-CDF0-5FF39AB637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423" y="994492"/>
                  <a:ext cx="162432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AA4388C-C345-3B53-F8B3-19C0AF87716C}"/>
                    </a:ext>
                  </a:extLst>
                </p14:cNvPr>
                <p14:cNvContentPartPr/>
                <p14:nvPr/>
              </p14:nvContentPartPr>
              <p14:xfrm>
                <a:off x="1487583" y="1182052"/>
                <a:ext cx="92880" cy="23036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AA4388C-C345-3B53-F8B3-19C0AF8771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8583" y="1173412"/>
                  <a:ext cx="110520" cy="23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C79508C-429F-16E2-6214-E5E237677560}"/>
                    </a:ext>
                  </a:extLst>
                </p14:cNvPr>
                <p14:cNvContentPartPr/>
                <p14:nvPr/>
              </p14:nvContentPartPr>
              <p14:xfrm>
                <a:off x="2216223" y="1321372"/>
                <a:ext cx="795960" cy="1360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C79508C-429F-16E2-6214-E5E2376775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7583" y="1312372"/>
                  <a:ext cx="813600" cy="13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518123D-6458-05DC-BE50-D6C7467091E9}"/>
                    </a:ext>
                  </a:extLst>
                </p14:cNvPr>
                <p14:cNvContentPartPr/>
                <p14:nvPr/>
              </p14:nvContentPartPr>
              <p14:xfrm>
                <a:off x="3463623" y="1668350"/>
                <a:ext cx="888480" cy="10069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518123D-6458-05DC-BE50-D6C7467091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4623" y="1659350"/>
                  <a:ext cx="90612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EFDA412-8D27-345C-BA60-00D27E3E209A}"/>
                    </a:ext>
                  </a:extLst>
                </p14:cNvPr>
                <p14:cNvContentPartPr/>
                <p14:nvPr/>
              </p14:nvContentPartPr>
              <p14:xfrm>
                <a:off x="4631463" y="1609732"/>
                <a:ext cx="1321560" cy="11232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EFDA412-8D27-345C-BA60-00D27E3E20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2463" y="1601092"/>
                  <a:ext cx="133920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63F5110-F5A2-A86B-B7E9-42DE7E54C277}"/>
                    </a:ext>
                  </a:extLst>
                </p14:cNvPr>
                <p14:cNvContentPartPr/>
                <p14:nvPr/>
              </p14:nvContentPartPr>
              <p14:xfrm>
                <a:off x="6131943" y="1670150"/>
                <a:ext cx="987120" cy="954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63F5110-F5A2-A86B-B7E9-42DE7E54C2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123303" y="1661150"/>
                  <a:ext cx="1004760" cy="9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76DD1D6-F2DA-56DC-B853-3CA853F5868C}"/>
                    </a:ext>
                  </a:extLst>
                </p14:cNvPr>
                <p14:cNvContentPartPr/>
                <p14:nvPr/>
              </p14:nvContentPartPr>
              <p14:xfrm>
                <a:off x="7567983" y="943732"/>
                <a:ext cx="1069560" cy="1820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76DD1D6-F2DA-56DC-B853-3CA853F586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58983" y="935092"/>
                  <a:ext cx="1087200" cy="18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A9AF23A-94AC-D440-CA73-807DEAC2D401}"/>
              </a:ext>
            </a:extLst>
          </p:cNvPr>
          <p:cNvGrpSpPr/>
          <p:nvPr/>
        </p:nvGrpSpPr>
        <p:grpSpPr>
          <a:xfrm>
            <a:off x="1477503" y="3597590"/>
            <a:ext cx="2976120" cy="1618560"/>
            <a:chOff x="1477503" y="3597590"/>
            <a:chExt cx="2976120" cy="16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AF6D562-723F-7C20-B00C-4E6B1BF88420}"/>
                    </a:ext>
                  </a:extLst>
                </p14:cNvPr>
                <p14:cNvContentPartPr/>
                <p14:nvPr/>
              </p14:nvContentPartPr>
              <p14:xfrm>
                <a:off x="1477503" y="3885590"/>
                <a:ext cx="913320" cy="7848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AF6D562-723F-7C20-B00C-4E6B1BF884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8503" y="3876950"/>
                  <a:ext cx="93096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15AFF1F-5F49-2DE9-2D5D-DF292645AFF0}"/>
                    </a:ext>
                  </a:extLst>
                </p14:cNvPr>
                <p14:cNvContentPartPr/>
                <p14:nvPr/>
              </p14:nvContentPartPr>
              <p14:xfrm>
                <a:off x="2643543" y="3876230"/>
                <a:ext cx="133920" cy="1339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15AFF1F-5F49-2DE9-2D5D-DF292645A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34543" y="3867230"/>
                  <a:ext cx="151560" cy="13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FF6F5CD-A3B3-28FD-B1C0-C77266C4F952}"/>
                    </a:ext>
                  </a:extLst>
                </p14:cNvPr>
                <p14:cNvContentPartPr/>
                <p14:nvPr/>
              </p14:nvContentPartPr>
              <p14:xfrm>
                <a:off x="2743263" y="3741230"/>
                <a:ext cx="613080" cy="568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FF6F5CD-A3B3-28FD-B1C0-C77266C4F9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4263" y="3732230"/>
                  <a:ext cx="6307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5A65D559-0305-2274-96E1-4BEE93A2FE09}"/>
                    </a:ext>
                  </a:extLst>
                </p14:cNvPr>
                <p14:cNvContentPartPr/>
                <p14:nvPr/>
              </p14:nvContentPartPr>
              <p14:xfrm>
                <a:off x="3627423" y="4034990"/>
                <a:ext cx="40680" cy="446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5A65D559-0305-2274-96E1-4BEE93A2FE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8423" y="4025990"/>
                  <a:ext cx="583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C65C003-D6E9-095C-AEF6-98C19A100BCC}"/>
                    </a:ext>
                  </a:extLst>
                </p14:cNvPr>
                <p14:cNvContentPartPr/>
                <p14:nvPr/>
              </p14:nvContentPartPr>
              <p14:xfrm>
                <a:off x="3607623" y="3597590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C65C003-D6E9-095C-AEF6-98C19A100B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8623" y="3588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396DCEC-8562-40E2-B368-AC51B40B731D}"/>
                    </a:ext>
                  </a:extLst>
                </p14:cNvPr>
                <p14:cNvContentPartPr/>
                <p14:nvPr/>
              </p14:nvContentPartPr>
              <p14:xfrm>
                <a:off x="3885903" y="3871550"/>
                <a:ext cx="567720" cy="640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396DCEC-8562-40E2-B368-AC51B40B73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7263" y="3862550"/>
                  <a:ext cx="585360" cy="65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58E1ADC-49DD-F3C5-7FA9-1306B7BCBD55}"/>
              </a:ext>
            </a:extLst>
          </p:cNvPr>
          <p:cNvGrpSpPr/>
          <p:nvPr/>
        </p:nvGrpSpPr>
        <p:grpSpPr>
          <a:xfrm>
            <a:off x="5617503" y="3388790"/>
            <a:ext cx="3508200" cy="1441800"/>
            <a:chOff x="5617503" y="3388790"/>
            <a:chExt cx="3508200" cy="14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223BBB5-387F-7A3F-9043-6A7D2A7E2122}"/>
                    </a:ext>
                  </a:extLst>
                </p14:cNvPr>
                <p14:cNvContentPartPr/>
                <p14:nvPr/>
              </p14:nvContentPartPr>
              <p14:xfrm>
                <a:off x="5617503" y="3388790"/>
                <a:ext cx="564840" cy="1289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223BBB5-387F-7A3F-9043-6A7D2A7E21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08863" y="3379790"/>
                  <a:ext cx="582480" cy="13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1226746-BE08-C88C-CB84-2EBF99EFFDBD}"/>
                    </a:ext>
                  </a:extLst>
                </p14:cNvPr>
                <p14:cNvContentPartPr/>
                <p14:nvPr/>
              </p14:nvContentPartPr>
              <p14:xfrm>
                <a:off x="6043743" y="3985310"/>
                <a:ext cx="685440" cy="647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1226746-BE08-C88C-CB84-2EBF99EFFD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35103" y="3976670"/>
                  <a:ext cx="70308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11C1818-B651-84B1-2915-B00ED7E9250B}"/>
                    </a:ext>
                  </a:extLst>
                </p14:cNvPr>
                <p14:cNvContentPartPr/>
                <p14:nvPr/>
              </p14:nvContentPartPr>
              <p14:xfrm>
                <a:off x="7064343" y="4034990"/>
                <a:ext cx="1294200" cy="432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11C1818-B651-84B1-2915-B00ED7E925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55343" y="4025990"/>
                  <a:ext cx="13118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8EC294E-6AF3-633D-973B-07E9834259C0}"/>
                    </a:ext>
                  </a:extLst>
                </p14:cNvPr>
                <p14:cNvContentPartPr/>
                <p14:nvPr/>
              </p14:nvContentPartPr>
              <p14:xfrm>
                <a:off x="8356023" y="3597590"/>
                <a:ext cx="72720" cy="12330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8EC294E-6AF3-633D-973B-07E9834259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47023" y="3588950"/>
                  <a:ext cx="9036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C092DA5-159D-CDC5-3266-065DD50A6628}"/>
                    </a:ext>
                  </a:extLst>
                </p14:cNvPr>
                <p14:cNvContentPartPr/>
                <p14:nvPr/>
              </p14:nvContentPartPr>
              <p14:xfrm>
                <a:off x="8323983" y="3905390"/>
                <a:ext cx="801720" cy="5695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C092DA5-159D-CDC5-3266-065DD50A66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15343" y="3896390"/>
                  <a:ext cx="819360" cy="58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602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1398BFE-9848-386B-5077-C2F3016C4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15225" cy="6163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1A006-D856-73F9-3027-7812318A18E1}"/>
              </a:ext>
            </a:extLst>
          </p:cNvPr>
          <p:cNvSpPr txBox="1"/>
          <p:nvPr/>
        </p:nvSpPr>
        <p:spPr>
          <a:xfrm>
            <a:off x="7225747" y="586409"/>
            <a:ext cx="4273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 lock</a:t>
            </a:r>
          </a:p>
          <a:p>
            <a:r>
              <a:rPr lang="ko-KR" altLang="en-US" dirty="0"/>
              <a:t>누가 자원을 </a:t>
            </a:r>
            <a:r>
              <a:rPr lang="en-US" altLang="ko-KR" dirty="0"/>
              <a:t>read</a:t>
            </a:r>
            <a:r>
              <a:rPr lang="ko-KR" altLang="en-US" dirty="0" err="1"/>
              <a:t>할때</a:t>
            </a:r>
            <a:r>
              <a:rPr lang="ko-KR" altLang="en-US" dirty="0"/>
              <a:t> 걸리는 </a:t>
            </a:r>
            <a:r>
              <a:rPr lang="en-US" altLang="ko-KR" dirty="0"/>
              <a:t>lock</a:t>
            </a:r>
            <a:r>
              <a:rPr lang="ko-KR" altLang="en-US" dirty="0"/>
              <a:t>으로 자원을 </a:t>
            </a:r>
            <a:r>
              <a:rPr lang="en-US" altLang="ko-KR" dirty="0"/>
              <a:t>read</a:t>
            </a:r>
            <a:r>
              <a:rPr lang="ko-KR" altLang="en-US" dirty="0"/>
              <a:t>하려는 요청은 받지만</a:t>
            </a:r>
            <a:endParaRPr lang="en-US" altLang="ko-KR" dirty="0"/>
          </a:p>
          <a:p>
            <a:r>
              <a:rPr lang="en-US" altLang="ko-KR" dirty="0"/>
              <a:t>Write</a:t>
            </a:r>
            <a:r>
              <a:rPr lang="ko-KR" altLang="en-US" dirty="0"/>
              <a:t>하려는 요청은 거부함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 write </a:t>
            </a:r>
            <a:r>
              <a:rPr lang="ko-KR" altLang="en-US" dirty="0">
                <a:solidFill>
                  <a:srgbClr val="FF0000"/>
                </a:solidFill>
              </a:rPr>
              <a:t>작업이 기아 상태에 빠지지 않게 대기하는 </a:t>
            </a:r>
            <a:r>
              <a:rPr lang="en-US" altLang="ko-KR" dirty="0">
                <a:solidFill>
                  <a:srgbClr val="FF0000"/>
                </a:solidFill>
              </a:rPr>
              <a:t>write </a:t>
            </a:r>
            <a:r>
              <a:rPr lang="ko-KR" altLang="en-US" dirty="0">
                <a:solidFill>
                  <a:srgbClr val="FF0000"/>
                </a:solidFill>
              </a:rPr>
              <a:t>요청이 있으면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다른 </a:t>
            </a:r>
            <a:r>
              <a:rPr lang="en-US" altLang="ko-KR" dirty="0">
                <a:solidFill>
                  <a:srgbClr val="FF0000"/>
                </a:solidFill>
              </a:rPr>
              <a:t>read </a:t>
            </a:r>
            <a:r>
              <a:rPr lang="ko-KR" altLang="en-US" dirty="0">
                <a:solidFill>
                  <a:srgbClr val="FF0000"/>
                </a:solidFill>
              </a:rPr>
              <a:t>요청을 블록 </a:t>
            </a:r>
            <a:r>
              <a:rPr lang="ko-KR" altLang="en-US" dirty="0" err="1">
                <a:solidFill>
                  <a:srgbClr val="FF0000"/>
                </a:solidFill>
              </a:rPr>
              <a:t>시켜야함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42389-E944-C2D0-7885-832B4C5AFA7B}"/>
              </a:ext>
            </a:extLst>
          </p:cNvPr>
          <p:cNvSpPr txBox="1"/>
          <p:nvPr/>
        </p:nvSpPr>
        <p:spPr>
          <a:xfrm>
            <a:off x="7225747" y="3293166"/>
            <a:ext cx="435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Write</a:t>
            </a:r>
            <a:r>
              <a:rPr lang="ko-KR" altLang="en-US" b="1" dirty="0"/>
              <a:t> </a:t>
            </a:r>
            <a:r>
              <a:rPr lang="en-US" altLang="ko-KR" b="1" dirty="0"/>
              <a:t>lock</a:t>
            </a:r>
          </a:p>
          <a:p>
            <a:r>
              <a:rPr lang="ko-KR" altLang="en-US" dirty="0"/>
              <a:t>누가 자원을 </a:t>
            </a:r>
            <a:r>
              <a:rPr lang="en-US" altLang="ko-KR" dirty="0"/>
              <a:t>write </a:t>
            </a:r>
            <a:r>
              <a:rPr lang="ko-KR" altLang="en-US" dirty="0"/>
              <a:t>할 때 걸리는 </a:t>
            </a:r>
            <a:r>
              <a:rPr lang="en-US" altLang="ko-KR" dirty="0"/>
              <a:t>lock</a:t>
            </a:r>
            <a:r>
              <a:rPr lang="ko-KR" altLang="en-US" dirty="0"/>
              <a:t>으로 어떤 요청이든 거부함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207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579D1A8-979F-F9DE-AF70-F7541A7E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15225" cy="6163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87EDEA-0297-C4DB-0947-9849BF8056D3}"/>
              </a:ext>
            </a:extLst>
          </p:cNvPr>
          <p:cNvSpPr txBox="1"/>
          <p:nvPr/>
        </p:nvSpPr>
        <p:spPr>
          <a:xfrm>
            <a:off x="6748669" y="999675"/>
            <a:ext cx="5635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세마포어</a:t>
            </a:r>
            <a:r>
              <a:rPr lang="ko-KR" altLang="en-US" dirty="0"/>
              <a:t> 값      </a:t>
            </a:r>
            <a:r>
              <a:rPr lang="en-US" altLang="ko-KR" dirty="0"/>
              <a:t>read lock        write lock</a:t>
            </a:r>
          </a:p>
          <a:p>
            <a:endParaRPr lang="en-US" altLang="ko-KR" dirty="0"/>
          </a:p>
          <a:p>
            <a:r>
              <a:rPr lang="en-US" altLang="ko-KR" dirty="0"/>
              <a:t>	          </a:t>
            </a:r>
            <a:r>
              <a:rPr lang="en-US" altLang="ko-KR" dirty="0" err="1"/>
              <a:t>sem_wait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        (write-&gt;lock)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	       </a:t>
            </a:r>
            <a:r>
              <a:rPr lang="en-US" altLang="ko-KR" dirty="0" err="1"/>
              <a:t>sem_wait</a:t>
            </a:r>
            <a:endParaRPr lang="en-US" altLang="ko-KR" dirty="0"/>
          </a:p>
          <a:p>
            <a:r>
              <a:rPr lang="en-US" altLang="ko-KR" dirty="0"/>
              <a:t>			     (write-&gt;lock)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E15B2ED-AD18-46DD-98B6-7234BC314535}"/>
                  </a:ext>
                </a:extLst>
              </p14:cNvPr>
              <p14:cNvContentPartPr/>
              <p14:nvPr/>
            </p14:nvContentPartPr>
            <p14:xfrm>
              <a:off x="7453503" y="1421030"/>
              <a:ext cx="169920" cy="253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E15B2ED-AD18-46DD-98B6-7234BC3145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503" y="1412030"/>
                <a:ext cx="1875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CF396EF-A839-0D71-5671-ADAB1CF1EED8}"/>
                  </a:ext>
                </a:extLst>
              </p14:cNvPr>
              <p14:cNvContentPartPr/>
              <p14:nvPr/>
            </p14:nvContentPartPr>
            <p14:xfrm>
              <a:off x="7394823" y="1847270"/>
              <a:ext cx="260640" cy="2412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CF396EF-A839-0D71-5671-ADAB1CF1EE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5823" y="1838270"/>
                <a:ext cx="27828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DF2A7301-DA64-1AF1-DD66-8FFE99CD68FE}"/>
              </a:ext>
            </a:extLst>
          </p:cNvPr>
          <p:cNvGrpSpPr/>
          <p:nvPr/>
        </p:nvGrpSpPr>
        <p:grpSpPr>
          <a:xfrm>
            <a:off x="7335063" y="2444870"/>
            <a:ext cx="413280" cy="374400"/>
            <a:chOff x="7335063" y="2444870"/>
            <a:chExt cx="4132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BB756F4-6464-8786-16BF-02527C7D5473}"/>
                    </a:ext>
                  </a:extLst>
                </p14:cNvPr>
                <p14:cNvContentPartPr/>
                <p14:nvPr/>
              </p14:nvContentPartPr>
              <p14:xfrm>
                <a:off x="7335063" y="2607230"/>
                <a:ext cx="178560" cy="26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BB756F4-6464-8786-16BF-02527C7D54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26063" y="2598230"/>
                  <a:ext cx="196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A431C95-D31F-85E8-B5AB-910E516BC587}"/>
                    </a:ext>
                  </a:extLst>
                </p14:cNvPr>
                <p14:cNvContentPartPr/>
                <p14:nvPr/>
              </p14:nvContentPartPr>
              <p14:xfrm>
                <a:off x="7642863" y="2444870"/>
                <a:ext cx="105480" cy="3744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A431C95-D31F-85E8-B5AB-910E516BC5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33863" y="2435870"/>
                  <a:ext cx="123120" cy="39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3FF98E6-1F21-F7CC-B6DB-9C07B31D47EF}"/>
                  </a:ext>
                </a:extLst>
              </p14:cNvPr>
              <p14:cNvContentPartPr/>
              <p14:nvPr/>
            </p14:nvContentPartPr>
            <p14:xfrm>
              <a:off x="3556503" y="1517870"/>
              <a:ext cx="321480" cy="321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3FF98E6-1F21-F7CC-B6DB-9C07B31D47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47863" y="1509230"/>
                <a:ext cx="339120" cy="3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55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AD79F3D-41B0-AB78-195C-AC5E5AC90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" y="0"/>
            <a:ext cx="8153400" cy="6253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61ABC-61FD-8CB2-CA38-E9A8FBBFF1D5}"/>
              </a:ext>
            </a:extLst>
          </p:cNvPr>
          <p:cNvSpPr txBox="1"/>
          <p:nvPr/>
        </p:nvSpPr>
        <p:spPr>
          <a:xfrm>
            <a:off x="1722783" y="5987534"/>
            <a:ext cx="4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&lt;Queue, test-and-set </a:t>
            </a:r>
            <a:r>
              <a:rPr lang="ko-KR" altLang="en-US" dirty="0"/>
              <a:t>이용한 </a:t>
            </a:r>
            <a:r>
              <a:rPr lang="en-US" altLang="ko-KR" dirty="0"/>
              <a:t>lock&gt;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327D8-70BE-EC28-E14D-2F8F3ADC2851}"/>
              </a:ext>
            </a:extLst>
          </p:cNvPr>
          <p:cNvSpPr txBox="1"/>
          <p:nvPr/>
        </p:nvSpPr>
        <p:spPr>
          <a:xfrm>
            <a:off x="6096000" y="3045204"/>
            <a:ext cx="5645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Park(): </a:t>
            </a:r>
            <a:r>
              <a:rPr lang="ko-KR" altLang="en-US" dirty="0"/>
              <a:t>호출하는 스레드를 잠재우는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Unpark(</a:t>
            </a:r>
            <a:r>
              <a:rPr lang="en-US" altLang="ko-KR" dirty="0" err="1"/>
              <a:t>threadID</a:t>
            </a:r>
            <a:r>
              <a:rPr lang="en-US" altLang="ko-KR" dirty="0"/>
              <a:t>): thread ID</a:t>
            </a:r>
            <a:r>
              <a:rPr lang="ko-KR" altLang="en-US" dirty="0"/>
              <a:t>로 명시된 특정 스레드를              </a:t>
            </a:r>
            <a:r>
              <a:rPr lang="en-US" altLang="ko-KR" dirty="0"/>
              <a:t>		</a:t>
            </a:r>
            <a:r>
              <a:rPr lang="ko-KR" altLang="en-US" dirty="0"/>
              <a:t>깨우는 함수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8C51F47-DBB3-401F-0802-5540864AB3A2}"/>
              </a:ext>
            </a:extLst>
          </p:cNvPr>
          <p:cNvGrpSpPr/>
          <p:nvPr/>
        </p:nvGrpSpPr>
        <p:grpSpPr>
          <a:xfrm>
            <a:off x="2206143" y="3080332"/>
            <a:ext cx="3948120" cy="2564640"/>
            <a:chOff x="2206143" y="3080332"/>
            <a:chExt cx="3948120" cy="25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6413E98-CDC9-1B6B-769D-AD1A9C9F1038}"/>
                    </a:ext>
                  </a:extLst>
                </p14:cNvPr>
                <p14:cNvContentPartPr/>
                <p14:nvPr/>
              </p14:nvContentPartPr>
              <p14:xfrm>
                <a:off x="2206143" y="3189052"/>
                <a:ext cx="3948120" cy="713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6413E98-CDC9-1B6B-769D-AD1A9C9F10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97503" y="3180412"/>
                  <a:ext cx="39657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DA93C86-3004-F0FC-60FC-B0BB7DA79B98}"/>
                    </a:ext>
                  </a:extLst>
                </p14:cNvPr>
                <p14:cNvContentPartPr/>
                <p14:nvPr/>
              </p14:nvContentPartPr>
              <p14:xfrm>
                <a:off x="5983263" y="3080332"/>
                <a:ext cx="96480" cy="1972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DA93C86-3004-F0FC-60FC-B0BB7DA79B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74263" y="3071692"/>
                  <a:ext cx="114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4F4C36A-CACD-23CA-CFC3-2D86376964AD}"/>
                    </a:ext>
                  </a:extLst>
                </p14:cNvPr>
                <p14:cNvContentPartPr/>
                <p14:nvPr/>
              </p14:nvContentPartPr>
              <p14:xfrm>
                <a:off x="4383063" y="3775132"/>
                <a:ext cx="1669680" cy="1869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4F4C36A-CACD-23CA-CFC3-2D86376964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74063" y="3766492"/>
                  <a:ext cx="1687320" cy="18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518A8BE-C2D3-AF6A-D999-36466F1A4265}"/>
                    </a:ext>
                  </a:extLst>
                </p14:cNvPr>
                <p14:cNvContentPartPr/>
                <p14:nvPr/>
              </p14:nvContentPartPr>
              <p14:xfrm>
                <a:off x="5923503" y="3657052"/>
                <a:ext cx="119520" cy="203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518A8BE-C2D3-AF6A-D999-36466F1A42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14503" y="3648052"/>
                  <a:ext cx="137160" cy="22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014758-6224-BDF3-9168-4021AF08EB25}"/>
              </a:ext>
            </a:extLst>
          </p:cNvPr>
          <p:cNvSpPr txBox="1"/>
          <p:nvPr/>
        </p:nvSpPr>
        <p:spPr>
          <a:xfrm>
            <a:off x="5983263" y="637076"/>
            <a:ext cx="604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guard </a:t>
            </a:r>
            <a:r>
              <a:rPr lang="ko-KR" altLang="en-US" dirty="0"/>
              <a:t>변수</a:t>
            </a:r>
            <a:r>
              <a:rPr lang="en-US" altLang="ko-KR" dirty="0"/>
              <a:t>: queue, flag</a:t>
            </a:r>
            <a:r>
              <a:rPr lang="ko-KR" altLang="en-US" dirty="0"/>
              <a:t>에 접근하기 위해 사용되는 변수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F48958-4254-4D0C-3B7F-F7F8D2187CA7}"/>
              </a:ext>
            </a:extLst>
          </p:cNvPr>
          <p:cNvGrpSpPr/>
          <p:nvPr/>
        </p:nvGrpSpPr>
        <p:grpSpPr>
          <a:xfrm>
            <a:off x="2086623" y="625070"/>
            <a:ext cx="3728160" cy="448200"/>
            <a:chOff x="2086623" y="625070"/>
            <a:chExt cx="372816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F400950-015E-2EFD-E6AB-866927AC0682}"/>
                    </a:ext>
                  </a:extLst>
                </p14:cNvPr>
                <p14:cNvContentPartPr/>
                <p14:nvPr/>
              </p14:nvContentPartPr>
              <p14:xfrm>
                <a:off x="2086623" y="625070"/>
                <a:ext cx="3715560" cy="338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F400950-015E-2EFD-E6AB-866927AC06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7983" y="616430"/>
                  <a:ext cx="37332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B319459-8A78-8F32-2A84-927BEE8A0208}"/>
                    </a:ext>
                  </a:extLst>
                </p14:cNvPr>
                <p14:cNvContentPartPr/>
                <p14:nvPr/>
              </p14:nvContentPartPr>
              <p14:xfrm>
                <a:off x="5675103" y="843230"/>
                <a:ext cx="139680" cy="2300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B319459-8A78-8F32-2A84-927BEE8A02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6103" y="834590"/>
                  <a:ext cx="157320" cy="24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51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58FDD23-AA81-CC4B-88AC-78D99A8DF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" y="0"/>
            <a:ext cx="8153400" cy="62539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E77ED55-AFB1-AE69-A29C-3942BCD1029D}"/>
                  </a:ext>
                </a:extLst>
              </p14:cNvPr>
              <p14:cNvContentPartPr/>
              <p14:nvPr/>
            </p14:nvContentPartPr>
            <p14:xfrm>
              <a:off x="4255263" y="3339110"/>
              <a:ext cx="288000" cy="7585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E77ED55-AFB1-AE69-A29C-3942BCD102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6263" y="3330110"/>
                <a:ext cx="305640" cy="77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63396694-DF3C-BF61-39E1-BDE4FC9B5B5A}"/>
              </a:ext>
            </a:extLst>
          </p:cNvPr>
          <p:cNvGrpSpPr/>
          <p:nvPr/>
        </p:nvGrpSpPr>
        <p:grpSpPr>
          <a:xfrm>
            <a:off x="4541823" y="635510"/>
            <a:ext cx="1982520" cy="3051720"/>
            <a:chOff x="4541823" y="635510"/>
            <a:chExt cx="1982520" cy="30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77D564C-6695-0FE4-0E08-47BD2CAC69EB}"/>
                    </a:ext>
                  </a:extLst>
                </p14:cNvPr>
                <p14:cNvContentPartPr/>
                <p14:nvPr/>
              </p14:nvContentPartPr>
              <p14:xfrm>
                <a:off x="4541823" y="773750"/>
                <a:ext cx="1889640" cy="2913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77D564C-6695-0FE4-0E08-47BD2CAC69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33183" y="764750"/>
                  <a:ext cx="1907280" cy="29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2DD3F76-30CD-7D74-D80E-2CA95CCDB871}"/>
                    </a:ext>
                  </a:extLst>
                </p14:cNvPr>
                <p14:cNvContentPartPr/>
                <p14:nvPr/>
              </p14:nvContentPartPr>
              <p14:xfrm>
                <a:off x="6360903" y="635510"/>
                <a:ext cx="163440" cy="297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2DD3F76-30CD-7D74-D80E-2CA95CCDB8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51903" y="626510"/>
                  <a:ext cx="181080" cy="31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90575B-D02F-A71F-ADF1-2D168450ACF1}"/>
              </a:ext>
            </a:extLst>
          </p:cNvPr>
          <p:cNvSpPr txBox="1"/>
          <p:nvPr/>
        </p:nvSpPr>
        <p:spPr>
          <a:xfrm>
            <a:off x="6801359" y="450844"/>
            <a:ext cx="446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lock </a:t>
            </a:r>
            <a:r>
              <a:rPr lang="ko-KR" altLang="en-US" dirty="0"/>
              <a:t>호출했는데 이미 누가 </a:t>
            </a:r>
            <a:r>
              <a:rPr lang="en-US" altLang="ko-KR" dirty="0"/>
              <a:t>lock </a:t>
            </a:r>
            <a:r>
              <a:rPr lang="ko-KR" altLang="en-US" dirty="0"/>
              <a:t>보유중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5183F-6477-D895-7698-E69A37D7F475}"/>
              </a:ext>
            </a:extLst>
          </p:cNvPr>
          <p:cNvSpPr txBox="1"/>
          <p:nvPr/>
        </p:nvSpPr>
        <p:spPr>
          <a:xfrm>
            <a:off x="6801358" y="1428192"/>
            <a:ext cx="510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gettid</a:t>
            </a:r>
            <a:r>
              <a:rPr lang="en-US" altLang="ko-KR" dirty="0"/>
              <a:t>()</a:t>
            </a:r>
            <a:r>
              <a:rPr lang="ko-KR" altLang="en-US" dirty="0"/>
              <a:t>를 통해 현재 실행중인 </a:t>
            </a:r>
            <a:r>
              <a:rPr lang="en-US" altLang="ko-KR" dirty="0"/>
              <a:t>thread ID </a:t>
            </a:r>
            <a:r>
              <a:rPr lang="ko-KR" altLang="en-US" dirty="0"/>
              <a:t>얻음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1E2F0-AF8D-662A-338A-B14A9905DCD4}"/>
              </a:ext>
            </a:extLst>
          </p:cNvPr>
          <p:cNvSpPr txBox="1"/>
          <p:nvPr/>
        </p:nvSpPr>
        <p:spPr>
          <a:xfrm>
            <a:off x="7308254" y="2494411"/>
            <a:ext cx="446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락</a:t>
            </a:r>
            <a:r>
              <a:rPr lang="ko-KR" altLang="en-US" dirty="0"/>
              <a:t> 소유자 큐에 자기 자신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C2FD4-6542-31C0-58DE-FA5F76578357}"/>
              </a:ext>
            </a:extLst>
          </p:cNvPr>
          <p:cNvSpPr txBox="1"/>
          <p:nvPr/>
        </p:nvSpPr>
        <p:spPr>
          <a:xfrm>
            <a:off x="7648739" y="3502564"/>
            <a:ext cx="446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guard </a:t>
            </a:r>
            <a:r>
              <a:rPr lang="ko-KR" altLang="en-US" dirty="0"/>
              <a:t>변수 </a:t>
            </a:r>
            <a:r>
              <a:rPr lang="en-US" altLang="ko-KR" dirty="0"/>
              <a:t>0</a:t>
            </a:r>
            <a:r>
              <a:rPr lang="ko-KR" altLang="en-US" dirty="0"/>
              <a:t>으로 변경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F2F8C-E723-0EAF-9548-EA79257DA03B}"/>
              </a:ext>
            </a:extLst>
          </p:cNvPr>
          <p:cNvSpPr txBox="1"/>
          <p:nvPr/>
        </p:nvSpPr>
        <p:spPr>
          <a:xfrm>
            <a:off x="7483177" y="4508945"/>
            <a:ext cx="446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다른 </a:t>
            </a:r>
            <a:r>
              <a:rPr lang="en-US" altLang="ko-KR" dirty="0"/>
              <a:t>thread</a:t>
            </a:r>
            <a:r>
              <a:rPr lang="ko-KR" altLang="en-US" dirty="0"/>
              <a:t>에게 양보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C939EFB-75E7-27D7-4D6A-B65A2AA23299}"/>
              </a:ext>
            </a:extLst>
          </p:cNvPr>
          <p:cNvGrpSpPr/>
          <p:nvPr/>
        </p:nvGrpSpPr>
        <p:grpSpPr>
          <a:xfrm>
            <a:off x="8587143" y="993350"/>
            <a:ext cx="461520" cy="361800"/>
            <a:chOff x="8587143" y="993350"/>
            <a:chExt cx="4615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2D1AE51-21FB-FD52-9F14-846D7CCCDFD0}"/>
                    </a:ext>
                  </a:extLst>
                </p14:cNvPr>
                <p14:cNvContentPartPr/>
                <p14:nvPr/>
              </p14:nvContentPartPr>
              <p14:xfrm>
                <a:off x="8815743" y="993350"/>
                <a:ext cx="10800" cy="361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2D1AE51-21FB-FD52-9F14-846D7CCCDF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53103" y="930350"/>
                  <a:ext cx="1364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5FE0123-80DC-33F2-5E44-83231FF983B5}"/>
                    </a:ext>
                  </a:extLst>
                </p14:cNvPr>
                <p14:cNvContentPartPr/>
                <p14:nvPr/>
              </p14:nvContentPartPr>
              <p14:xfrm>
                <a:off x="8587143" y="1209350"/>
                <a:ext cx="461520" cy="135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5FE0123-80DC-33F2-5E44-83231FF983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24143" y="1146710"/>
                  <a:ext cx="58716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80ABE1-6F35-9DC5-F302-AA3AFA52604C}"/>
              </a:ext>
            </a:extLst>
          </p:cNvPr>
          <p:cNvGrpSpPr/>
          <p:nvPr/>
        </p:nvGrpSpPr>
        <p:grpSpPr>
          <a:xfrm>
            <a:off x="8557263" y="1838630"/>
            <a:ext cx="550440" cy="452880"/>
            <a:chOff x="8557263" y="1838630"/>
            <a:chExt cx="55044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137785B-4BBA-95FE-B36A-9B3542222ECB}"/>
                    </a:ext>
                  </a:extLst>
                </p14:cNvPr>
                <p14:cNvContentPartPr/>
                <p14:nvPr/>
              </p14:nvContentPartPr>
              <p14:xfrm>
                <a:off x="8775783" y="1838630"/>
                <a:ext cx="21600" cy="4302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137785B-4BBA-95FE-B36A-9B3542222E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13143" y="1775630"/>
                  <a:ext cx="1472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C76C828-91A3-80DA-5F76-141D83E2799E}"/>
                    </a:ext>
                  </a:extLst>
                </p14:cNvPr>
                <p14:cNvContentPartPr/>
                <p14:nvPr/>
              </p14:nvContentPartPr>
              <p14:xfrm>
                <a:off x="8557263" y="2072630"/>
                <a:ext cx="550440" cy="218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C76C828-91A3-80DA-5F76-141D83E2799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94263" y="2009630"/>
                  <a:ext cx="67608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1102B27-3D65-B134-B0AE-F740E047EB0F}"/>
              </a:ext>
            </a:extLst>
          </p:cNvPr>
          <p:cNvGrpSpPr/>
          <p:nvPr/>
        </p:nvGrpSpPr>
        <p:grpSpPr>
          <a:xfrm>
            <a:off x="8517663" y="2881910"/>
            <a:ext cx="485640" cy="645120"/>
            <a:chOff x="8517663" y="2881910"/>
            <a:chExt cx="485640" cy="6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5FC3341-EF07-4493-3A0E-B6727289FD21}"/>
                    </a:ext>
                  </a:extLst>
                </p14:cNvPr>
                <p14:cNvContentPartPr/>
                <p14:nvPr/>
              </p14:nvContentPartPr>
              <p14:xfrm>
                <a:off x="8686863" y="2881910"/>
                <a:ext cx="69120" cy="5425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5FC3341-EF07-4493-3A0E-B6727289FD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23863" y="2819270"/>
                  <a:ext cx="1947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280A406-9620-EC82-28E0-AA6BBF1E2E9B}"/>
                    </a:ext>
                  </a:extLst>
                </p14:cNvPr>
                <p14:cNvContentPartPr/>
                <p14:nvPr/>
              </p14:nvContentPartPr>
              <p14:xfrm>
                <a:off x="8517663" y="3336230"/>
                <a:ext cx="485640" cy="1908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280A406-9620-EC82-28E0-AA6BBF1E2E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55023" y="3273230"/>
                  <a:ext cx="6112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ECC0B7E-AC12-FB92-FCD8-591A1A021C88}"/>
              </a:ext>
            </a:extLst>
          </p:cNvPr>
          <p:cNvGrpSpPr/>
          <p:nvPr/>
        </p:nvGrpSpPr>
        <p:grpSpPr>
          <a:xfrm>
            <a:off x="8468343" y="3895670"/>
            <a:ext cx="523080" cy="528480"/>
            <a:chOff x="8468343" y="3895670"/>
            <a:chExt cx="523080" cy="52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6A43F73-858D-B8A1-EE9C-987CFEB53DDC}"/>
                    </a:ext>
                  </a:extLst>
                </p14:cNvPr>
                <p14:cNvContentPartPr/>
                <p14:nvPr/>
              </p14:nvContentPartPr>
              <p14:xfrm>
                <a:off x="8686863" y="3895670"/>
                <a:ext cx="59040" cy="4204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6A43F73-858D-B8A1-EE9C-987CFEB53D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23863" y="3833030"/>
                  <a:ext cx="1846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F9AAC53-3C4E-BD13-7F4E-47BA1BA54670}"/>
                    </a:ext>
                  </a:extLst>
                </p14:cNvPr>
                <p14:cNvContentPartPr/>
                <p14:nvPr/>
              </p14:nvContentPartPr>
              <p14:xfrm>
                <a:off x="8468343" y="4243430"/>
                <a:ext cx="523080" cy="1807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F9AAC53-3C4E-BD13-7F4E-47BA1BA5467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05343" y="4180790"/>
                  <a:ext cx="648720" cy="30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960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AD67F55-9517-BD40-BED6-04564C60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" y="0"/>
            <a:ext cx="8153400" cy="6253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A6D8F-7180-8174-E50C-DAA856C14DE8}"/>
              </a:ext>
            </a:extLst>
          </p:cNvPr>
          <p:cNvSpPr txBox="1"/>
          <p:nvPr/>
        </p:nvSpPr>
        <p:spPr>
          <a:xfrm>
            <a:off x="6838121" y="805069"/>
            <a:ext cx="195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park();</a:t>
            </a:r>
          </a:p>
          <a:p>
            <a:r>
              <a:rPr lang="en-US" altLang="ko-KR" dirty="0"/>
              <a:t>m-&gt;guard=0;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10E167-6C0B-52CF-D541-3735DD667E43}"/>
              </a:ext>
            </a:extLst>
          </p:cNvPr>
          <p:cNvGrpSpPr/>
          <p:nvPr/>
        </p:nvGrpSpPr>
        <p:grpSpPr>
          <a:xfrm>
            <a:off x="2931903" y="1122950"/>
            <a:ext cx="3792960" cy="3067560"/>
            <a:chOff x="2931903" y="1122950"/>
            <a:chExt cx="3792960" cy="30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3456B2D-7F7D-018F-07D6-E3687A7C921A}"/>
                    </a:ext>
                  </a:extLst>
                </p14:cNvPr>
                <p14:cNvContentPartPr/>
                <p14:nvPr/>
              </p14:nvContentPartPr>
              <p14:xfrm>
                <a:off x="2931903" y="3657350"/>
                <a:ext cx="119880" cy="5331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3456B2D-7F7D-018F-07D6-E3687A7C92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263" y="3648710"/>
                  <a:ext cx="1375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38B451F-185C-0577-C644-6428B6F7BFAC}"/>
                    </a:ext>
                  </a:extLst>
                </p14:cNvPr>
                <p14:cNvContentPartPr/>
                <p14:nvPr/>
              </p14:nvContentPartPr>
              <p14:xfrm>
                <a:off x="3071223" y="1198550"/>
                <a:ext cx="3542400" cy="2856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38B451F-185C-0577-C644-6428B6F7BF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62223" y="1189910"/>
                  <a:ext cx="3560040" cy="28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8D9FB58-6C72-4DB7-EA1F-91F7659EC546}"/>
                    </a:ext>
                  </a:extLst>
                </p14:cNvPr>
                <p14:cNvContentPartPr/>
                <p14:nvPr/>
              </p14:nvContentPartPr>
              <p14:xfrm>
                <a:off x="6477903" y="1122950"/>
                <a:ext cx="246960" cy="313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8D9FB58-6C72-4DB7-EA1F-91F7659EC5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69263" y="1113950"/>
                  <a:ext cx="264600" cy="33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3F1C1A-CCEB-F472-DCD3-D686589075C0}"/>
              </a:ext>
            </a:extLst>
          </p:cNvPr>
          <p:cNvSpPr txBox="1"/>
          <p:nvPr/>
        </p:nvSpPr>
        <p:spPr>
          <a:xfrm>
            <a:off x="8564220" y="805069"/>
            <a:ext cx="291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해당 순서로 실행이 되면 무슨 일이 일어날까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FAB8A-C32A-6751-A751-95B809280F1D}"/>
              </a:ext>
            </a:extLst>
          </p:cNvPr>
          <p:cNvSpPr txBox="1"/>
          <p:nvPr/>
        </p:nvSpPr>
        <p:spPr>
          <a:xfrm>
            <a:off x="7436946" y="2627030"/>
            <a:ext cx="4472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guard</a:t>
            </a:r>
            <a:r>
              <a:rPr lang="ko-KR" altLang="en-US" dirty="0"/>
              <a:t>변수를 </a:t>
            </a:r>
            <a:r>
              <a:rPr lang="en-US" altLang="ko-KR" dirty="0"/>
              <a:t>0</a:t>
            </a:r>
            <a:r>
              <a:rPr lang="ko-KR" altLang="en-US" dirty="0"/>
              <a:t>으로 수정하지 못한 상태로</a:t>
            </a:r>
            <a:endParaRPr lang="en-US" altLang="ko-KR" dirty="0"/>
          </a:p>
          <a:p>
            <a:r>
              <a:rPr lang="ko-KR" altLang="en-US" dirty="0"/>
              <a:t>잠에 들기 때문에 깨어난 다른 스레드가</a:t>
            </a:r>
            <a:endParaRPr lang="en-US" altLang="ko-KR" dirty="0"/>
          </a:p>
          <a:p>
            <a:r>
              <a:rPr lang="en-US" altLang="ko-KR" dirty="0"/>
              <a:t>queue</a:t>
            </a:r>
            <a:r>
              <a:rPr lang="ko-KR" altLang="en-US" dirty="0"/>
              <a:t>나 </a:t>
            </a:r>
            <a:r>
              <a:rPr lang="en-US" altLang="ko-KR" dirty="0"/>
              <a:t>flag</a:t>
            </a:r>
            <a:r>
              <a:rPr lang="ko-KR" altLang="en-US" dirty="0"/>
              <a:t>에 접근이 불가능함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2A6EEB-C3E7-BBCC-3220-2EBC2DFF9495}"/>
              </a:ext>
            </a:extLst>
          </p:cNvPr>
          <p:cNvGrpSpPr/>
          <p:nvPr/>
        </p:nvGrpSpPr>
        <p:grpSpPr>
          <a:xfrm>
            <a:off x="9571023" y="1619750"/>
            <a:ext cx="964800" cy="941400"/>
            <a:chOff x="9571023" y="1619750"/>
            <a:chExt cx="964800" cy="94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A0E2829-F74A-7189-321C-29F53AFE806B}"/>
                    </a:ext>
                  </a:extLst>
                </p14:cNvPr>
                <p14:cNvContentPartPr/>
                <p14:nvPr/>
              </p14:nvContentPartPr>
              <p14:xfrm>
                <a:off x="9814383" y="1619750"/>
                <a:ext cx="126360" cy="8971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A0E2829-F74A-7189-321C-29F53AFE80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51383" y="1557110"/>
                  <a:ext cx="25200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30D46AF-B77A-F57E-ECF8-F1AF923B964B}"/>
                    </a:ext>
                  </a:extLst>
                </p14:cNvPr>
                <p14:cNvContentPartPr/>
                <p14:nvPr/>
              </p14:nvContentPartPr>
              <p14:xfrm>
                <a:off x="9571023" y="2285390"/>
                <a:ext cx="964800" cy="2757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30D46AF-B77A-F57E-ECF8-F1AF923B96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08023" y="2222390"/>
                  <a:ext cx="1090440" cy="40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769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3D48F73-F7CC-35D9-3499-D3274884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" y="0"/>
            <a:ext cx="8153400" cy="62539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7433246-D99F-8DF3-E30C-F58EC879C556}"/>
                  </a:ext>
                </a:extLst>
              </p14:cNvPr>
              <p14:cNvContentPartPr/>
              <p14:nvPr/>
            </p14:nvContentPartPr>
            <p14:xfrm>
              <a:off x="2082303" y="3667070"/>
              <a:ext cx="1369800" cy="7437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7433246-D99F-8DF3-E30C-F58EC879C5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663" y="3658070"/>
                <a:ext cx="1387440" cy="7614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6BB0F5E-7ADD-1F4E-3126-3A8CAA2E2F15}"/>
              </a:ext>
            </a:extLst>
          </p:cNvPr>
          <p:cNvSpPr txBox="1"/>
          <p:nvPr/>
        </p:nvSpPr>
        <p:spPr>
          <a:xfrm>
            <a:off x="3150704" y="3756991"/>
            <a:ext cx="423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Park </a:t>
            </a:r>
            <a:r>
              <a:rPr lang="ko-KR" altLang="en-US" b="1" dirty="0"/>
              <a:t>직전에 </a:t>
            </a:r>
            <a:r>
              <a:rPr lang="en-US" altLang="ko-KR" b="1" dirty="0"/>
              <a:t>race condition </a:t>
            </a:r>
            <a:r>
              <a:rPr lang="ko-KR" altLang="en-US" b="1" dirty="0"/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340471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CD6AB66-9F45-74DA-4574-9B6853B6D5C4}"/>
              </a:ext>
            </a:extLst>
          </p:cNvPr>
          <p:cNvGrpSpPr/>
          <p:nvPr/>
        </p:nvGrpSpPr>
        <p:grpSpPr>
          <a:xfrm>
            <a:off x="9783" y="655670"/>
            <a:ext cx="1004040" cy="5592600"/>
            <a:chOff x="9783" y="655670"/>
            <a:chExt cx="1004040" cy="55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F29BFBF-8130-FEA5-3018-6D783537093E}"/>
                    </a:ext>
                  </a:extLst>
                </p14:cNvPr>
                <p14:cNvContentPartPr/>
                <p14:nvPr/>
              </p14:nvContentPartPr>
              <p14:xfrm>
                <a:off x="695583" y="655670"/>
                <a:ext cx="220680" cy="55926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F29BFBF-8130-FEA5-3018-6D78353709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583" y="647030"/>
                  <a:ext cx="238320" cy="56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91B0375-5EE0-BA9B-86EE-CCD6763A6120}"/>
                    </a:ext>
                  </a:extLst>
                </p14:cNvPr>
                <p14:cNvContentPartPr/>
                <p14:nvPr/>
              </p14:nvContentPartPr>
              <p14:xfrm>
                <a:off x="744903" y="6045230"/>
                <a:ext cx="268920" cy="1814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91B0375-5EE0-BA9B-86EE-CCD6763A61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6263" y="6036590"/>
                  <a:ext cx="286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82CF463-74B3-D558-6E36-76A2F5AC99B2}"/>
                    </a:ext>
                  </a:extLst>
                </p14:cNvPr>
                <p14:cNvContentPartPr/>
                <p14:nvPr/>
              </p14:nvContentPartPr>
              <p14:xfrm>
                <a:off x="9783" y="5080070"/>
                <a:ext cx="177480" cy="177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82CF463-74B3-D558-6E36-76A2F5AC99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3" y="5071070"/>
                  <a:ext cx="195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D2027DF-4931-AD1B-2075-AFD5175744CC}"/>
                    </a:ext>
                  </a:extLst>
                </p14:cNvPr>
                <p14:cNvContentPartPr/>
                <p14:nvPr/>
              </p14:nvContentPartPr>
              <p14:xfrm>
                <a:off x="59103" y="5028950"/>
                <a:ext cx="42840" cy="389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D2027DF-4931-AD1B-2075-AFD5175744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63" y="5019950"/>
                  <a:ext cx="60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4F260A5-757A-6596-AAB7-D7DB252F9FB0}"/>
                    </a:ext>
                  </a:extLst>
                </p14:cNvPr>
                <p14:cNvContentPartPr/>
                <p14:nvPr/>
              </p14:nvContentPartPr>
              <p14:xfrm>
                <a:off x="208503" y="5217590"/>
                <a:ext cx="20520" cy="100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4F260A5-757A-6596-AAB7-D7DB252F9F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9863" y="5208950"/>
                  <a:ext cx="38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364F76F-C2FC-ACEC-2749-18478565731D}"/>
                    </a:ext>
                  </a:extLst>
                </p14:cNvPr>
                <p14:cNvContentPartPr/>
                <p14:nvPr/>
              </p14:nvContentPartPr>
              <p14:xfrm>
                <a:off x="218223" y="5147750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364F76F-C2FC-ACEC-2749-1847856573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223" y="51391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19A2FF8-DC75-1DA0-2A6B-896ADCD61A80}"/>
                    </a:ext>
                  </a:extLst>
                </p14:cNvPr>
                <p14:cNvContentPartPr/>
                <p14:nvPr/>
              </p14:nvContentPartPr>
              <p14:xfrm>
                <a:off x="307863" y="5184110"/>
                <a:ext cx="258840" cy="198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19A2FF8-DC75-1DA0-2A6B-896ADCD61A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863" y="5175470"/>
                  <a:ext cx="276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69B565C-6384-2445-9E07-26E11D643CB3}"/>
                    </a:ext>
                  </a:extLst>
                </p14:cNvPr>
                <p14:cNvContentPartPr/>
                <p14:nvPr/>
              </p14:nvContentPartPr>
              <p14:xfrm>
                <a:off x="635823" y="5166110"/>
                <a:ext cx="131040" cy="272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69B565C-6384-2445-9E07-26E11D643C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6823" y="5157110"/>
                  <a:ext cx="14868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0FE926D-B08C-6E9E-70BD-440F3A9147B4}"/>
              </a:ext>
            </a:extLst>
          </p:cNvPr>
          <p:cNvGrpSpPr/>
          <p:nvPr/>
        </p:nvGrpSpPr>
        <p:grpSpPr>
          <a:xfrm>
            <a:off x="2692863" y="87950"/>
            <a:ext cx="379800" cy="269640"/>
            <a:chOff x="2692863" y="87950"/>
            <a:chExt cx="37980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B6D6B0E-A4AC-88C4-452E-F287AA72EE14}"/>
                    </a:ext>
                  </a:extLst>
                </p14:cNvPr>
                <p14:cNvContentPartPr/>
                <p14:nvPr/>
              </p14:nvContentPartPr>
              <p14:xfrm>
                <a:off x="2722743" y="87950"/>
                <a:ext cx="349920" cy="269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B6D6B0E-A4AC-88C4-452E-F287AA72EE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14103" y="78950"/>
                  <a:ext cx="367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1BDF205-4373-9FB1-9D3E-8A9D1DEBC268}"/>
                    </a:ext>
                  </a:extLst>
                </p14:cNvPr>
                <p14:cNvContentPartPr/>
                <p14:nvPr/>
              </p14:nvContentPartPr>
              <p14:xfrm>
                <a:off x="2692863" y="178670"/>
                <a:ext cx="31752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1BDF205-4373-9FB1-9D3E-8A9D1DEBC2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4223" y="169670"/>
                  <a:ext cx="335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01348A-B718-D6DA-03DE-748FD9FEA455}"/>
              </a:ext>
            </a:extLst>
          </p:cNvPr>
          <p:cNvGrpSpPr/>
          <p:nvPr/>
        </p:nvGrpSpPr>
        <p:grpSpPr>
          <a:xfrm>
            <a:off x="7123383" y="128630"/>
            <a:ext cx="223920" cy="262080"/>
            <a:chOff x="7123383" y="128630"/>
            <a:chExt cx="2239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2AB170D-3D70-C047-5F5B-79C4B3F71008}"/>
                    </a:ext>
                  </a:extLst>
                </p14:cNvPr>
                <p14:cNvContentPartPr/>
                <p14:nvPr/>
              </p14:nvContentPartPr>
              <p14:xfrm>
                <a:off x="7153983" y="138350"/>
                <a:ext cx="101880" cy="190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2AB170D-3D70-C047-5F5B-79C4B3F710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5343" y="129710"/>
                  <a:ext cx="119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13E5B93-67D0-5105-37FE-E6569DA16F58}"/>
                    </a:ext>
                  </a:extLst>
                </p14:cNvPr>
                <p14:cNvContentPartPr/>
                <p14:nvPr/>
              </p14:nvContentPartPr>
              <p14:xfrm>
                <a:off x="7123383" y="128630"/>
                <a:ext cx="223920" cy="262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13E5B93-67D0-5105-37FE-E6569DA16F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14383" y="119990"/>
                  <a:ext cx="24156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CC018FE-2B51-C879-5F96-052F468A5F04}"/>
                  </a:ext>
                </a:extLst>
              </p14:cNvPr>
              <p14:cNvContentPartPr/>
              <p14:nvPr/>
            </p14:nvContentPartPr>
            <p14:xfrm>
              <a:off x="7622343" y="118910"/>
              <a:ext cx="68040" cy="2664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CC018FE-2B51-C879-5F96-052F468A5F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13703" y="109910"/>
                <a:ext cx="856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4EDAFEF-CB3F-A75E-933C-CD28FC933DF4}"/>
                  </a:ext>
                </a:extLst>
              </p14:cNvPr>
              <p14:cNvContentPartPr/>
              <p14:nvPr/>
            </p14:nvContentPartPr>
            <p14:xfrm>
              <a:off x="7885863" y="89030"/>
              <a:ext cx="25920" cy="30060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4EDAFEF-CB3F-A75E-933C-CD28FC933D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7223" y="80030"/>
                <a:ext cx="435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BDF5E105-26EB-F46C-75D0-3DAFB8522D0B}"/>
                  </a:ext>
                </a:extLst>
              </p14:cNvPr>
              <p14:cNvContentPartPr/>
              <p14:nvPr/>
            </p14:nvContentPartPr>
            <p14:xfrm>
              <a:off x="8156943" y="128990"/>
              <a:ext cx="188280" cy="2430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BDF5E105-26EB-F46C-75D0-3DAFB8522D0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48303" y="119990"/>
                <a:ext cx="2059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62A9A75-8660-8E9B-899E-957508B8831D}"/>
                  </a:ext>
                </a:extLst>
              </p14:cNvPr>
              <p14:cNvContentPartPr/>
              <p14:nvPr/>
            </p14:nvContentPartPr>
            <p14:xfrm>
              <a:off x="8388783" y="217190"/>
              <a:ext cx="223560" cy="1425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62A9A75-8660-8E9B-899E-957508B883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80143" y="208550"/>
                <a:ext cx="2412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7AF0FF5-1CB9-3192-F568-F34A83B3F068}"/>
                  </a:ext>
                </a:extLst>
              </p14:cNvPr>
              <p14:cNvContentPartPr/>
              <p14:nvPr/>
            </p14:nvContentPartPr>
            <p14:xfrm>
              <a:off x="8627103" y="118910"/>
              <a:ext cx="48600" cy="3949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7AF0FF5-1CB9-3192-F568-F34A83B3F0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18463" y="109910"/>
                <a:ext cx="662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799F446-0C4D-9B66-6AB1-FF64D173CCB4}"/>
                  </a:ext>
                </a:extLst>
              </p14:cNvPr>
              <p14:cNvContentPartPr/>
              <p14:nvPr/>
            </p14:nvContentPartPr>
            <p14:xfrm>
              <a:off x="8692983" y="297830"/>
              <a:ext cx="145440" cy="208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799F446-0C4D-9B66-6AB1-FF64D173CC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84343" y="289190"/>
                <a:ext cx="1630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4CDBCB5-5A89-E81C-802F-EE3DB211048A}"/>
                  </a:ext>
                </a:extLst>
              </p14:cNvPr>
              <p14:cNvContentPartPr/>
              <p14:nvPr/>
            </p14:nvContentPartPr>
            <p14:xfrm>
              <a:off x="8663463" y="247790"/>
              <a:ext cx="103320" cy="27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4CDBCB5-5A89-E81C-802F-EE3DB21104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54463" y="239150"/>
                <a:ext cx="12096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46AF4969-A1F8-3EC9-4C02-77367B28CF96}"/>
              </a:ext>
            </a:extLst>
          </p:cNvPr>
          <p:cNvGrpSpPr/>
          <p:nvPr/>
        </p:nvGrpSpPr>
        <p:grpSpPr>
          <a:xfrm>
            <a:off x="9043983" y="49430"/>
            <a:ext cx="1101240" cy="414360"/>
            <a:chOff x="9043983" y="49430"/>
            <a:chExt cx="110124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26EE3E4-D549-DF76-9728-81E2BA4C643F}"/>
                    </a:ext>
                  </a:extLst>
                </p14:cNvPr>
                <p14:cNvContentPartPr/>
                <p14:nvPr/>
              </p14:nvContentPartPr>
              <p14:xfrm>
                <a:off x="9043983" y="138350"/>
                <a:ext cx="183240" cy="2322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26EE3E4-D549-DF76-9728-81E2BA4C643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35343" y="129710"/>
                  <a:ext cx="200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C836E26-BCBD-E4EB-F39C-977076F796C3}"/>
                    </a:ext>
                  </a:extLst>
                </p14:cNvPr>
                <p14:cNvContentPartPr/>
                <p14:nvPr/>
              </p14:nvContentPartPr>
              <p14:xfrm>
                <a:off x="9064503" y="298910"/>
                <a:ext cx="446760" cy="1515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C836E26-BCBD-E4EB-F39C-977076F796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55503" y="289910"/>
                  <a:ext cx="464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4AAFA79-FBA0-B89E-4C5D-EF93649BC9D6}"/>
                    </a:ext>
                  </a:extLst>
                </p14:cNvPr>
                <p14:cNvContentPartPr/>
                <p14:nvPr/>
              </p14:nvContentPartPr>
              <p14:xfrm>
                <a:off x="9409743" y="99110"/>
                <a:ext cx="124920" cy="1796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4AAFA79-FBA0-B89E-4C5D-EF93649BC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01103" y="90110"/>
                  <a:ext cx="142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78F2169-36CD-929D-A613-ED1F1B4FE855}"/>
                    </a:ext>
                  </a:extLst>
                </p14:cNvPr>
                <p14:cNvContentPartPr/>
                <p14:nvPr/>
              </p14:nvContentPartPr>
              <p14:xfrm>
                <a:off x="9431703" y="214310"/>
                <a:ext cx="245160" cy="936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78F2169-36CD-929D-A613-ED1F1B4FE8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23063" y="205670"/>
                  <a:ext cx="262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C4887C8-36F5-6263-B5CD-1E4AC91757AE}"/>
                    </a:ext>
                  </a:extLst>
                </p14:cNvPr>
                <p14:cNvContentPartPr/>
                <p14:nvPr/>
              </p14:nvContentPartPr>
              <p14:xfrm>
                <a:off x="9501543" y="247790"/>
                <a:ext cx="32400" cy="1281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C4887C8-36F5-6263-B5CD-1E4AC91757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92903" y="239150"/>
                  <a:ext cx="50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C731C7C-29CD-F734-1B3D-261385AE481D}"/>
                    </a:ext>
                  </a:extLst>
                </p14:cNvPr>
                <p14:cNvContentPartPr/>
                <p14:nvPr/>
              </p14:nvContentPartPr>
              <p14:xfrm>
                <a:off x="9561303" y="227990"/>
                <a:ext cx="46440" cy="1512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C731C7C-29CD-F734-1B3D-261385AE48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2663" y="219350"/>
                  <a:ext cx="64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F7C3F87-FB7C-6676-977E-9341F4BC49A1}"/>
                    </a:ext>
                  </a:extLst>
                </p14:cNvPr>
                <p14:cNvContentPartPr/>
                <p14:nvPr/>
              </p14:nvContentPartPr>
              <p14:xfrm>
                <a:off x="9700983" y="83990"/>
                <a:ext cx="113400" cy="169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F7C3F87-FB7C-6676-977E-9341F4BC49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1983" y="75350"/>
                  <a:ext cx="131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77C4AE01-31C9-0122-373B-E9D1016AC8DD}"/>
                    </a:ext>
                  </a:extLst>
                </p14:cNvPr>
                <p14:cNvContentPartPr/>
                <p14:nvPr/>
              </p14:nvContentPartPr>
              <p14:xfrm>
                <a:off x="9789543" y="118910"/>
                <a:ext cx="119880" cy="190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77C4AE01-31C9-0122-373B-E9D1016AC8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80903" y="109910"/>
                  <a:ext cx="137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89B14DF-EC46-CFD4-C447-B3FD46A9A2D8}"/>
                    </a:ext>
                  </a:extLst>
                </p14:cNvPr>
                <p14:cNvContentPartPr/>
                <p14:nvPr/>
              </p14:nvContentPartPr>
              <p14:xfrm>
                <a:off x="9730503" y="189470"/>
                <a:ext cx="194040" cy="489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89B14DF-EC46-CFD4-C447-B3FD46A9A2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21503" y="180830"/>
                  <a:ext cx="211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F02114D-1DE0-5C3C-7EED-801FBAABEF57}"/>
                    </a:ext>
                  </a:extLst>
                </p14:cNvPr>
                <p14:cNvContentPartPr/>
                <p14:nvPr/>
              </p14:nvContentPartPr>
              <p14:xfrm>
                <a:off x="9841023" y="247790"/>
                <a:ext cx="117360" cy="1782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F02114D-1DE0-5C3C-7EED-801FBAABEF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32383" y="239150"/>
                  <a:ext cx="135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28727BF-EA1C-22A9-BF81-2386AA7A06CB}"/>
                    </a:ext>
                  </a:extLst>
                </p14:cNvPr>
                <p14:cNvContentPartPr/>
                <p14:nvPr/>
              </p14:nvContentPartPr>
              <p14:xfrm>
                <a:off x="9988623" y="49430"/>
                <a:ext cx="156600" cy="414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28727BF-EA1C-22A9-BF81-2386AA7A06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79623" y="40430"/>
                  <a:ext cx="174240" cy="43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F2D6A08-7C79-7B32-E778-2BC1835D9C7A}"/>
              </a:ext>
            </a:extLst>
          </p:cNvPr>
          <p:cNvGrpSpPr/>
          <p:nvPr/>
        </p:nvGrpSpPr>
        <p:grpSpPr>
          <a:xfrm>
            <a:off x="50463" y="5575430"/>
            <a:ext cx="833760" cy="340200"/>
            <a:chOff x="50463" y="5575430"/>
            <a:chExt cx="83376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493142A-A254-4150-B56B-F95BF6A9AB50}"/>
                    </a:ext>
                  </a:extLst>
                </p14:cNvPr>
                <p14:cNvContentPartPr/>
                <p14:nvPr/>
              </p14:nvContentPartPr>
              <p14:xfrm>
                <a:off x="50463" y="5674790"/>
                <a:ext cx="169560" cy="1998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493142A-A254-4150-B56B-F95BF6A9AB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463" y="5665790"/>
                  <a:ext cx="187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040C34C-E802-8351-60E6-DB9385008A23}"/>
                    </a:ext>
                  </a:extLst>
                </p14:cNvPr>
                <p14:cNvContentPartPr/>
                <p14:nvPr/>
              </p14:nvContentPartPr>
              <p14:xfrm>
                <a:off x="258183" y="5575430"/>
                <a:ext cx="61920" cy="34020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040C34C-E802-8351-60E6-DB9385008A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9183" y="5566790"/>
                  <a:ext cx="795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A692E33-C4BD-C5AC-A678-EBE2C240FB56}"/>
                    </a:ext>
                  </a:extLst>
                </p14:cNvPr>
                <p14:cNvContentPartPr/>
                <p14:nvPr/>
              </p14:nvContentPartPr>
              <p14:xfrm>
                <a:off x="406863" y="5744630"/>
                <a:ext cx="44640" cy="120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A692E33-C4BD-C5AC-A678-EBE2C240FB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8223" y="5735630"/>
                  <a:ext cx="6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5703A46C-4D73-2A02-3C98-9D68F36D9BDA}"/>
                    </a:ext>
                  </a:extLst>
                </p14:cNvPr>
                <p14:cNvContentPartPr/>
                <p14:nvPr/>
              </p14:nvContentPartPr>
              <p14:xfrm>
                <a:off x="387063" y="5644910"/>
                <a:ext cx="8280" cy="3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5703A46C-4D73-2A02-3C98-9D68F36D9B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8423" y="5635910"/>
                  <a:ext cx="25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D54902C4-131F-070C-8964-32243C933E88}"/>
                    </a:ext>
                  </a:extLst>
                </p14:cNvPr>
                <p14:cNvContentPartPr/>
                <p14:nvPr/>
              </p14:nvContentPartPr>
              <p14:xfrm>
                <a:off x="465183" y="5734550"/>
                <a:ext cx="156240" cy="1522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D54902C4-131F-070C-8964-32243C933E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183" y="5725550"/>
                  <a:ext cx="173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4337705B-B7CA-C15C-B8BC-0D730BE6878C}"/>
                    </a:ext>
                  </a:extLst>
                </p14:cNvPr>
                <p14:cNvContentPartPr/>
                <p14:nvPr/>
              </p14:nvContentPartPr>
              <p14:xfrm>
                <a:off x="712503" y="5682350"/>
                <a:ext cx="171720" cy="1728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4337705B-B7CA-C15C-B8BC-0D730BE687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3863" y="5673710"/>
                  <a:ext cx="189360" cy="190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4A6F6F8-2C90-FE85-D3B8-C099D4F9A82D}"/>
              </a:ext>
            </a:extLst>
          </p:cNvPr>
          <p:cNvSpPr txBox="1"/>
          <p:nvPr/>
        </p:nvSpPr>
        <p:spPr>
          <a:xfrm>
            <a:off x="1675190" y="675909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 누가 </a:t>
            </a:r>
            <a:r>
              <a:rPr lang="en-US" altLang="ko-KR" dirty="0"/>
              <a:t>lock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540FDE-AD7B-7514-D599-14CDE7F3DD69}"/>
              </a:ext>
            </a:extLst>
          </p:cNvPr>
          <p:cNvSpPr txBox="1"/>
          <p:nvPr/>
        </p:nvSpPr>
        <p:spPr>
          <a:xfrm>
            <a:off x="1675190" y="1464161"/>
            <a:ext cx="274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gettid</a:t>
            </a:r>
            <a:r>
              <a:rPr lang="ko-KR" altLang="en-US" dirty="0"/>
              <a:t>로 현재 실행중인</a:t>
            </a:r>
            <a:endParaRPr lang="en-US" altLang="ko-KR" dirty="0"/>
          </a:p>
          <a:p>
            <a:r>
              <a:rPr lang="en-US" altLang="ko-KR" dirty="0"/>
              <a:t>Thread id </a:t>
            </a:r>
            <a:r>
              <a:rPr lang="ko-KR" altLang="en-US" dirty="0"/>
              <a:t>얻음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38FA7A-225C-0007-05FA-871938628D4B}"/>
              </a:ext>
            </a:extLst>
          </p:cNvPr>
          <p:cNvSpPr txBox="1"/>
          <p:nvPr/>
        </p:nvSpPr>
        <p:spPr>
          <a:xfrm>
            <a:off x="1787870" y="2529412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큐에 자기 넣음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78F4AB-A9EC-B35F-2B9D-F077AB3E1B8E}"/>
              </a:ext>
            </a:extLst>
          </p:cNvPr>
          <p:cNvSpPr txBox="1"/>
          <p:nvPr/>
        </p:nvSpPr>
        <p:spPr>
          <a:xfrm>
            <a:off x="1850150" y="3317664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Guard</a:t>
            </a:r>
            <a:r>
              <a:rPr lang="ko-KR" altLang="en-US" dirty="0"/>
              <a:t>변수 변경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1D9E27-AC15-BAC5-37D7-F3257AAF20CF}"/>
              </a:ext>
            </a:extLst>
          </p:cNvPr>
          <p:cNvSpPr txBox="1"/>
          <p:nvPr/>
        </p:nvSpPr>
        <p:spPr>
          <a:xfrm>
            <a:off x="7736103" y="3686996"/>
            <a:ext cx="422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Unpark() // lock</a:t>
            </a:r>
            <a:r>
              <a:rPr lang="ko-KR" altLang="en-US" dirty="0"/>
              <a:t>해제하고 자고 있는 </a:t>
            </a:r>
            <a:r>
              <a:rPr lang="en-US" altLang="ko-KR" dirty="0"/>
              <a:t>		thread </a:t>
            </a:r>
            <a:r>
              <a:rPr lang="ko-KR" altLang="en-US" dirty="0"/>
              <a:t>깨움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0CEEF8B-E27E-6459-375D-BEECFAB20933}"/>
              </a:ext>
            </a:extLst>
          </p:cNvPr>
          <p:cNvGrpSpPr/>
          <p:nvPr/>
        </p:nvGrpSpPr>
        <p:grpSpPr>
          <a:xfrm>
            <a:off x="3776463" y="3507950"/>
            <a:ext cx="3732120" cy="568440"/>
            <a:chOff x="3776463" y="3507950"/>
            <a:chExt cx="373212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06AD33F-90D1-CDFB-A3A1-3A7C5129B769}"/>
                    </a:ext>
                  </a:extLst>
                </p14:cNvPr>
                <p14:cNvContentPartPr/>
                <p14:nvPr/>
              </p14:nvContentPartPr>
              <p14:xfrm>
                <a:off x="3776463" y="3507950"/>
                <a:ext cx="3596760" cy="4572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06AD33F-90D1-CDFB-A3A1-3A7C5129B7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7823" y="3499310"/>
                  <a:ext cx="36144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1FE6FAB-C2B9-5A2F-C084-69E5DF757479}"/>
                    </a:ext>
                  </a:extLst>
                </p14:cNvPr>
                <p14:cNvContentPartPr/>
                <p14:nvPr/>
              </p14:nvContentPartPr>
              <p14:xfrm>
                <a:off x="7354863" y="3855710"/>
                <a:ext cx="153720" cy="2206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1FE6FAB-C2B9-5A2F-C084-69E5DF7574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45863" y="3847070"/>
                  <a:ext cx="1713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4A0C854-A857-60DC-23A6-021BAE5A0B3E}"/>
              </a:ext>
            </a:extLst>
          </p:cNvPr>
          <p:cNvGrpSpPr/>
          <p:nvPr/>
        </p:nvGrpSpPr>
        <p:grpSpPr>
          <a:xfrm>
            <a:off x="4527783" y="3040670"/>
            <a:ext cx="1617480" cy="470880"/>
            <a:chOff x="4527783" y="3040670"/>
            <a:chExt cx="161748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84D422B-8A44-0882-F185-742B2E9278BC}"/>
                    </a:ext>
                  </a:extLst>
                </p14:cNvPr>
                <p14:cNvContentPartPr/>
                <p14:nvPr/>
              </p14:nvContentPartPr>
              <p14:xfrm>
                <a:off x="4527783" y="3120590"/>
                <a:ext cx="130680" cy="169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84D422B-8A44-0882-F185-742B2E9278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19143" y="3111590"/>
                  <a:ext cx="148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B338022-8EFF-CBD1-9B8B-9FB3C868508E}"/>
                    </a:ext>
                  </a:extLst>
                </p14:cNvPr>
                <p14:cNvContentPartPr/>
                <p14:nvPr/>
              </p14:nvContentPartPr>
              <p14:xfrm>
                <a:off x="4740903" y="3070910"/>
                <a:ext cx="30960" cy="2484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B338022-8EFF-CBD1-9B8B-9FB3C868508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31903" y="3061910"/>
                  <a:ext cx="48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936644F9-C782-EBAE-E9C0-939872F2763E}"/>
                    </a:ext>
                  </a:extLst>
                </p14:cNvPr>
                <p14:cNvContentPartPr/>
                <p14:nvPr/>
              </p14:nvContentPartPr>
              <p14:xfrm>
                <a:off x="4711023" y="3358910"/>
                <a:ext cx="183960" cy="619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936644F9-C782-EBAE-E9C0-939872F276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02023" y="3349910"/>
                  <a:ext cx="201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3EA64BB4-1355-FFC6-DFD0-BA6DA774C86E}"/>
                    </a:ext>
                  </a:extLst>
                </p14:cNvPr>
                <p14:cNvContentPartPr/>
                <p14:nvPr/>
              </p14:nvContentPartPr>
              <p14:xfrm>
                <a:off x="4919463" y="3143990"/>
                <a:ext cx="203760" cy="64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3EA64BB4-1355-FFC6-DFD0-BA6DA774C8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10463" y="3135350"/>
                  <a:ext cx="221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670EF07-A13D-9F5C-94A7-570FB5424195}"/>
                    </a:ext>
                  </a:extLst>
                </p14:cNvPr>
                <p14:cNvContentPartPr/>
                <p14:nvPr/>
              </p14:nvContentPartPr>
              <p14:xfrm>
                <a:off x="4959063" y="3140030"/>
                <a:ext cx="260640" cy="222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670EF07-A13D-9F5C-94A7-570FB54241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50423" y="3131390"/>
                  <a:ext cx="278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53D94793-1F0F-0440-3B5A-D99AE78793E1}"/>
                    </a:ext>
                  </a:extLst>
                </p14:cNvPr>
                <p14:cNvContentPartPr/>
                <p14:nvPr/>
              </p14:nvContentPartPr>
              <p14:xfrm>
                <a:off x="4999383" y="3199790"/>
                <a:ext cx="77760" cy="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53D94793-1F0F-0440-3B5A-D99AE78793E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90383" y="3191150"/>
                  <a:ext cx="95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15E680DC-7A12-54AD-6755-966D9A30381D}"/>
                    </a:ext>
                  </a:extLst>
                </p14:cNvPr>
                <p14:cNvContentPartPr/>
                <p14:nvPr/>
              </p14:nvContentPartPr>
              <p14:xfrm>
                <a:off x="5227623" y="3113390"/>
                <a:ext cx="100440" cy="2664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15E680DC-7A12-54AD-6755-966D9A3038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18623" y="3104390"/>
                  <a:ext cx="118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A714815C-586F-F18E-2A17-BBFF937EDA18}"/>
                    </a:ext>
                  </a:extLst>
                </p14:cNvPr>
                <p14:cNvContentPartPr/>
                <p14:nvPr/>
              </p14:nvContentPartPr>
              <p14:xfrm>
                <a:off x="5446143" y="3040670"/>
                <a:ext cx="208080" cy="32976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A714815C-586F-F18E-2A17-BBFF937EDA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37503" y="3031670"/>
                  <a:ext cx="2257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BBC15B7-C50C-10C5-0702-3E71CBD803B5}"/>
                    </a:ext>
                  </a:extLst>
                </p14:cNvPr>
                <p14:cNvContentPartPr/>
                <p14:nvPr/>
              </p14:nvContentPartPr>
              <p14:xfrm>
                <a:off x="5655303" y="3168470"/>
                <a:ext cx="74520" cy="1684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BBC15B7-C50C-10C5-0702-3E71CBD803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46303" y="3159470"/>
                  <a:ext cx="92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5532FBA-522C-FC2D-D28E-0DF62486ED3C}"/>
                    </a:ext>
                  </a:extLst>
                </p14:cNvPr>
                <p14:cNvContentPartPr/>
                <p14:nvPr/>
              </p14:nvContentPartPr>
              <p14:xfrm>
                <a:off x="5675103" y="3398870"/>
                <a:ext cx="360" cy="1126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5532FBA-522C-FC2D-D28E-0DF62486ED3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66103" y="3389870"/>
                  <a:ext cx="18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F7B38B8F-47A0-6E1A-65FC-25DC21242AA5}"/>
                    </a:ext>
                  </a:extLst>
                </p14:cNvPr>
                <p14:cNvContentPartPr/>
                <p14:nvPr/>
              </p14:nvContentPartPr>
              <p14:xfrm>
                <a:off x="5674743" y="3309230"/>
                <a:ext cx="131760" cy="1915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F7B38B8F-47A0-6E1A-65FC-25DC21242AA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65743" y="3300230"/>
                  <a:ext cx="149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89FEA8EE-D218-7FD6-F80B-65338FC648CB}"/>
                    </a:ext>
                  </a:extLst>
                </p14:cNvPr>
                <p14:cNvContentPartPr/>
                <p14:nvPr/>
              </p14:nvContentPartPr>
              <p14:xfrm>
                <a:off x="5863743" y="3102590"/>
                <a:ext cx="111240" cy="284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89FEA8EE-D218-7FD6-F80B-65338FC648C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55103" y="3093950"/>
                  <a:ext cx="128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C521A01-7095-8B9F-F96F-7074915DCE08}"/>
                    </a:ext>
                  </a:extLst>
                </p14:cNvPr>
                <p14:cNvContentPartPr/>
                <p14:nvPr/>
              </p14:nvContentPartPr>
              <p14:xfrm>
                <a:off x="5863383" y="3110150"/>
                <a:ext cx="239040" cy="2149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C521A01-7095-8B9F-F96F-7074915DCE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54743" y="3101510"/>
                  <a:ext cx="256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32AE0D54-D54E-FA38-D445-0A85CFA7AD6D}"/>
                    </a:ext>
                  </a:extLst>
                </p14:cNvPr>
                <p14:cNvContentPartPr/>
                <p14:nvPr/>
              </p14:nvContentPartPr>
              <p14:xfrm>
                <a:off x="5943303" y="3194030"/>
                <a:ext cx="88560" cy="3600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32AE0D54-D54E-FA38-D445-0A85CFA7AD6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34303" y="3185030"/>
                  <a:ext cx="106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6461774-C059-7F53-14C2-488F0A0A4081}"/>
                    </a:ext>
                  </a:extLst>
                </p14:cNvPr>
                <p14:cNvContentPartPr/>
                <p14:nvPr/>
              </p14:nvContentPartPr>
              <p14:xfrm>
                <a:off x="5992983" y="3418670"/>
                <a:ext cx="152280" cy="3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6461774-C059-7F53-14C2-488F0A0A40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83983" y="3409670"/>
                  <a:ext cx="16992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0B0A45F-F09A-3065-ABF4-0BDA7209EE6C}"/>
              </a:ext>
            </a:extLst>
          </p:cNvPr>
          <p:cNvSpPr txBox="1"/>
          <p:nvPr/>
        </p:nvSpPr>
        <p:spPr>
          <a:xfrm>
            <a:off x="1826537" y="4659618"/>
            <a:ext cx="350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Park()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자게되면</a:t>
            </a:r>
            <a:r>
              <a:rPr lang="ko-KR" altLang="en-US" dirty="0"/>
              <a:t> </a:t>
            </a:r>
            <a:r>
              <a:rPr lang="en-US" altLang="ko-KR" dirty="0"/>
              <a:t>unpark()</a:t>
            </a:r>
            <a:r>
              <a:rPr lang="ko-KR" altLang="en-US" dirty="0"/>
              <a:t>로 깨워줄 스레드가 없기에 영원히 잠에 </a:t>
            </a:r>
            <a:r>
              <a:rPr lang="ko-KR" altLang="en-US" dirty="0" err="1"/>
              <a:t>듬</a:t>
            </a:r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FBC4145-56A9-32C7-83B9-58E9BE7DACAB}"/>
              </a:ext>
            </a:extLst>
          </p:cNvPr>
          <p:cNvGrpSpPr/>
          <p:nvPr/>
        </p:nvGrpSpPr>
        <p:grpSpPr>
          <a:xfrm>
            <a:off x="2800143" y="4213550"/>
            <a:ext cx="5131440" cy="885600"/>
            <a:chOff x="2800143" y="4213550"/>
            <a:chExt cx="5131440" cy="88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2E40094A-11FB-5D3E-B84C-0A4BD5BB2672}"/>
                    </a:ext>
                  </a:extLst>
                </p14:cNvPr>
                <p14:cNvContentPartPr/>
                <p14:nvPr/>
              </p14:nvContentPartPr>
              <p14:xfrm>
                <a:off x="2972583" y="4213550"/>
                <a:ext cx="4959000" cy="64008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2E40094A-11FB-5D3E-B84C-0A4BD5BB26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63943" y="4204910"/>
                  <a:ext cx="497664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9FFCD91-AC78-7ABC-BDFD-0BA9AC05A7D7}"/>
                    </a:ext>
                  </a:extLst>
                </p14:cNvPr>
                <p14:cNvContentPartPr/>
                <p14:nvPr/>
              </p14:nvContentPartPr>
              <p14:xfrm>
                <a:off x="2800143" y="4710710"/>
                <a:ext cx="426960" cy="3884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9FFCD91-AC78-7ABC-BDFD-0BA9AC05A7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91143" y="4701710"/>
                  <a:ext cx="44460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F0E38CA-E208-0A88-94A9-9C3FE424017D}"/>
              </a:ext>
            </a:extLst>
          </p:cNvPr>
          <p:cNvGrpSpPr/>
          <p:nvPr/>
        </p:nvGrpSpPr>
        <p:grpSpPr>
          <a:xfrm>
            <a:off x="2822463" y="1122950"/>
            <a:ext cx="135000" cy="349920"/>
            <a:chOff x="2822463" y="1122950"/>
            <a:chExt cx="13500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11D250B-823F-9737-F3A9-EB015AFB6AC8}"/>
                    </a:ext>
                  </a:extLst>
                </p14:cNvPr>
                <p14:cNvContentPartPr/>
                <p14:nvPr/>
              </p14:nvContentPartPr>
              <p14:xfrm>
                <a:off x="2890863" y="1122950"/>
                <a:ext cx="51120" cy="3499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11D250B-823F-9737-F3A9-EB015AFB6AC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81863" y="1113950"/>
                  <a:ext cx="68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BACE32C2-DA25-758D-52DA-56AFCD377469}"/>
                    </a:ext>
                  </a:extLst>
                </p14:cNvPr>
                <p14:cNvContentPartPr/>
                <p14:nvPr/>
              </p14:nvContentPartPr>
              <p14:xfrm>
                <a:off x="2881863" y="1405550"/>
                <a:ext cx="73440" cy="547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BACE32C2-DA25-758D-52DA-56AFCD37746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72863" y="1396910"/>
                  <a:ext cx="91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04BBCC2E-2CBC-14C8-FE24-CB40EF9B1029}"/>
                    </a:ext>
                  </a:extLst>
                </p14:cNvPr>
                <p14:cNvContentPartPr/>
                <p14:nvPr/>
              </p14:nvContentPartPr>
              <p14:xfrm>
                <a:off x="2822463" y="1381070"/>
                <a:ext cx="135000" cy="414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04BBCC2E-2CBC-14C8-FE24-CB40EF9B102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813823" y="1372070"/>
                  <a:ext cx="1526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384BBA6-85FF-F61F-E2D5-C5F32C3CF0B0}"/>
              </a:ext>
            </a:extLst>
          </p:cNvPr>
          <p:cNvGrpSpPr/>
          <p:nvPr/>
        </p:nvGrpSpPr>
        <p:grpSpPr>
          <a:xfrm>
            <a:off x="2772423" y="2087030"/>
            <a:ext cx="118440" cy="363600"/>
            <a:chOff x="2772423" y="2087030"/>
            <a:chExt cx="11844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06C03513-1EB8-AE7E-C4EA-51A73108C5B0}"/>
                    </a:ext>
                  </a:extLst>
                </p14:cNvPr>
                <p14:cNvContentPartPr/>
                <p14:nvPr/>
              </p14:nvContentPartPr>
              <p14:xfrm>
                <a:off x="2828223" y="2087030"/>
                <a:ext cx="15120" cy="35424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06C03513-1EB8-AE7E-C4EA-51A73108C5B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19223" y="2078030"/>
                  <a:ext cx="327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7CC9EEA5-E4EE-35DB-131D-E702EB550E59}"/>
                    </a:ext>
                  </a:extLst>
                </p14:cNvPr>
                <p14:cNvContentPartPr/>
                <p14:nvPr/>
              </p14:nvContentPartPr>
              <p14:xfrm>
                <a:off x="2772423" y="2424710"/>
                <a:ext cx="118440" cy="259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7CC9EEA5-E4EE-35DB-131D-E702EB550E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63783" y="2415710"/>
                  <a:ext cx="136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E81C889-92D5-0732-287E-6C05131D6A8C}"/>
              </a:ext>
            </a:extLst>
          </p:cNvPr>
          <p:cNvGrpSpPr/>
          <p:nvPr/>
        </p:nvGrpSpPr>
        <p:grpSpPr>
          <a:xfrm>
            <a:off x="2752623" y="2871830"/>
            <a:ext cx="113040" cy="419400"/>
            <a:chOff x="2752623" y="2871830"/>
            <a:chExt cx="11304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779CF8BE-AEA8-2B4A-CC8C-2566F80EE80F}"/>
                    </a:ext>
                  </a:extLst>
                </p14:cNvPr>
                <p14:cNvContentPartPr/>
                <p14:nvPr/>
              </p14:nvContentPartPr>
              <p14:xfrm>
                <a:off x="2821743" y="2871830"/>
                <a:ext cx="21600" cy="4194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779CF8BE-AEA8-2B4A-CC8C-2566F80EE8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13103" y="2863190"/>
                  <a:ext cx="392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EDE33E74-E855-6D5E-D0C7-5A8BB1BC762C}"/>
                    </a:ext>
                  </a:extLst>
                </p14:cNvPr>
                <p14:cNvContentPartPr/>
                <p14:nvPr/>
              </p14:nvContentPartPr>
              <p14:xfrm>
                <a:off x="2752623" y="3226070"/>
                <a:ext cx="113040" cy="543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EDE33E74-E855-6D5E-D0C7-5A8BB1BC76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43983" y="3217070"/>
                  <a:ext cx="13068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843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AA14891-73B7-9A9F-EB5D-21F3A82C9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4" y="983974"/>
            <a:ext cx="37719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1751A-F3CE-8701-F3B4-8BA25CCF67D4}"/>
              </a:ext>
            </a:extLst>
          </p:cNvPr>
          <p:cNvSpPr txBox="1"/>
          <p:nvPr/>
        </p:nvSpPr>
        <p:spPr>
          <a:xfrm>
            <a:off x="5247860" y="1240807"/>
            <a:ext cx="651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setpark</a:t>
            </a:r>
            <a:r>
              <a:rPr lang="en-US" altLang="ko-KR" dirty="0"/>
              <a:t>(): </a:t>
            </a:r>
            <a:r>
              <a:rPr lang="ko-KR" altLang="en-US" dirty="0"/>
              <a:t>현재 스레드가 </a:t>
            </a:r>
            <a:r>
              <a:rPr lang="en-US" altLang="ko-KR" dirty="0"/>
              <a:t>park()</a:t>
            </a:r>
            <a:r>
              <a:rPr lang="ko-KR" altLang="en-US" dirty="0"/>
              <a:t>하기 직전임을 알리는 </a:t>
            </a:r>
            <a:r>
              <a:rPr lang="en-US" altLang="ko-KR" dirty="0" err="1"/>
              <a:t>syscall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B2DABB-7C1F-2B43-ECB5-B129AA4662A4}"/>
              </a:ext>
            </a:extLst>
          </p:cNvPr>
          <p:cNvGrpSpPr/>
          <p:nvPr/>
        </p:nvGrpSpPr>
        <p:grpSpPr>
          <a:xfrm>
            <a:off x="3229983" y="1390430"/>
            <a:ext cx="1932840" cy="267480"/>
            <a:chOff x="3229983" y="1390430"/>
            <a:chExt cx="193284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1DD37ED-A0B9-F57A-D673-CF71D02317DC}"/>
                    </a:ext>
                  </a:extLst>
                </p14:cNvPr>
                <p14:cNvContentPartPr/>
                <p14:nvPr/>
              </p14:nvContentPartPr>
              <p14:xfrm>
                <a:off x="3229983" y="1390430"/>
                <a:ext cx="1860120" cy="1303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1DD37ED-A0B9-F57A-D673-CF71D02317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1343" y="1381790"/>
                  <a:ext cx="1877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1BE8A6F-0FC0-EF2C-2FA3-1AC16FD94666}"/>
                    </a:ext>
                  </a:extLst>
                </p14:cNvPr>
                <p14:cNvContentPartPr/>
                <p14:nvPr/>
              </p14:nvContentPartPr>
              <p14:xfrm>
                <a:off x="4989303" y="1410590"/>
                <a:ext cx="173520" cy="247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1BE8A6F-0FC0-EF2C-2FA3-1AC16FD946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80303" y="1401590"/>
                  <a:ext cx="191160" cy="26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005204-3C38-AA0D-EC7C-2C524E6564BD}"/>
              </a:ext>
            </a:extLst>
          </p:cNvPr>
          <p:cNvSpPr txBox="1"/>
          <p:nvPr/>
        </p:nvSpPr>
        <p:spPr>
          <a:xfrm>
            <a:off x="5247860" y="2734990"/>
            <a:ext cx="675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park()</a:t>
            </a:r>
            <a:r>
              <a:rPr lang="ko-KR" altLang="en-US" dirty="0"/>
              <a:t>가 실제로 호출되기 전에 다른 스레드가 먼저 </a:t>
            </a:r>
            <a:r>
              <a:rPr lang="en-US" altLang="ko-KR" dirty="0"/>
              <a:t>unpark()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호출하면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park()</a:t>
            </a:r>
            <a:r>
              <a:rPr lang="ko-KR" altLang="en-US" dirty="0"/>
              <a:t>는 잠을 자는 대신 바로 리턴이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256E5D-C4AA-C6BB-9606-DB85D4D6FEE9}"/>
              </a:ext>
            </a:extLst>
          </p:cNvPr>
          <p:cNvGrpSpPr/>
          <p:nvPr/>
        </p:nvGrpSpPr>
        <p:grpSpPr>
          <a:xfrm>
            <a:off x="8507583" y="1838630"/>
            <a:ext cx="268920" cy="846000"/>
            <a:chOff x="8507583" y="1838630"/>
            <a:chExt cx="268920" cy="84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1F7C440-D747-4C3B-E7F9-239A565E35A8}"/>
                    </a:ext>
                  </a:extLst>
                </p14:cNvPr>
                <p14:cNvContentPartPr/>
                <p14:nvPr/>
              </p14:nvContentPartPr>
              <p14:xfrm>
                <a:off x="8606943" y="1838630"/>
                <a:ext cx="30600" cy="844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1F7C440-D747-4C3B-E7F9-239A565E35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97943" y="1829630"/>
                  <a:ext cx="4824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23A14FB-ED2A-2183-FF57-198AD3E0CAFA}"/>
                    </a:ext>
                  </a:extLst>
                </p14:cNvPr>
                <p14:cNvContentPartPr/>
                <p14:nvPr/>
              </p14:nvContentPartPr>
              <p14:xfrm>
                <a:off x="8507583" y="2533790"/>
                <a:ext cx="268920" cy="150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23A14FB-ED2A-2183-FF57-198AD3E0CA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98943" y="2525150"/>
                  <a:ext cx="28656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424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3A737-3019-7620-807C-856265FC6388}"/>
              </a:ext>
            </a:extLst>
          </p:cNvPr>
          <p:cNvGrpSpPr/>
          <p:nvPr/>
        </p:nvGrpSpPr>
        <p:grpSpPr>
          <a:xfrm>
            <a:off x="982863" y="1450910"/>
            <a:ext cx="3785760" cy="3378960"/>
            <a:chOff x="982863" y="1450910"/>
            <a:chExt cx="3785760" cy="337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3444267-D4E9-4AC3-BA8D-6330F184CB27}"/>
                    </a:ext>
                  </a:extLst>
                </p14:cNvPr>
                <p14:cNvContentPartPr/>
                <p14:nvPr/>
              </p14:nvContentPartPr>
              <p14:xfrm>
                <a:off x="982863" y="1649270"/>
                <a:ext cx="1053720" cy="31806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3444267-D4E9-4AC3-BA8D-6330F184CB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223" y="1640270"/>
                  <a:ext cx="1071360" cy="31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F9BCB2A-18D5-6501-AC64-442035611870}"/>
                    </a:ext>
                  </a:extLst>
                </p14:cNvPr>
                <p14:cNvContentPartPr/>
                <p14:nvPr/>
              </p14:nvContentPartPr>
              <p14:xfrm>
                <a:off x="2650023" y="1947710"/>
                <a:ext cx="2118600" cy="1889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F9BCB2A-18D5-6501-AC64-4420356118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1023" y="1939070"/>
                  <a:ext cx="2136240" cy="19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27BBA61-03E9-B6EE-59DB-E05526AFC95B}"/>
                    </a:ext>
                  </a:extLst>
                </p14:cNvPr>
                <p14:cNvContentPartPr/>
                <p14:nvPr/>
              </p14:nvContentPartPr>
              <p14:xfrm>
                <a:off x="1807623" y="1450910"/>
                <a:ext cx="975600" cy="29181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27BBA61-03E9-B6EE-59DB-E05526AFC9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8623" y="1441910"/>
                  <a:ext cx="993240" cy="29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D377663-B16C-8D0E-5FDE-801779BE110E}"/>
              </a:ext>
            </a:extLst>
          </p:cNvPr>
          <p:cNvGrpSpPr/>
          <p:nvPr/>
        </p:nvGrpSpPr>
        <p:grpSpPr>
          <a:xfrm>
            <a:off x="6646383" y="1719110"/>
            <a:ext cx="4287600" cy="2128320"/>
            <a:chOff x="6646383" y="1719110"/>
            <a:chExt cx="4287600" cy="21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B2159EF-22DF-1591-E187-232084F92174}"/>
                    </a:ext>
                  </a:extLst>
                </p14:cNvPr>
                <p14:cNvContentPartPr/>
                <p14:nvPr/>
              </p14:nvContentPartPr>
              <p14:xfrm>
                <a:off x="6646383" y="1719110"/>
                <a:ext cx="151920" cy="1997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B2159EF-22DF-1591-E187-232084F921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37743" y="1710110"/>
                  <a:ext cx="169560" cy="20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B9E42E4-F93C-0C86-C0A3-4BF12B9F714B}"/>
                    </a:ext>
                  </a:extLst>
                </p14:cNvPr>
                <p14:cNvContentPartPr/>
                <p14:nvPr/>
              </p14:nvContentPartPr>
              <p14:xfrm>
                <a:off x="7049943" y="2660870"/>
                <a:ext cx="713520" cy="824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B9E42E4-F93C-0C86-C0A3-4BF12B9F71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40943" y="2652230"/>
                  <a:ext cx="73116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26F6FCF-1D5A-511C-DE59-65A5047C0105}"/>
                    </a:ext>
                  </a:extLst>
                </p14:cNvPr>
                <p14:cNvContentPartPr/>
                <p14:nvPr/>
              </p14:nvContentPartPr>
              <p14:xfrm>
                <a:off x="7970463" y="2613350"/>
                <a:ext cx="1650600" cy="1061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26F6FCF-1D5A-511C-DE59-65A5047C01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1823" y="2604350"/>
                  <a:ext cx="1668240" cy="10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FF8EB70-C44D-A427-A054-9027BB1F5C14}"/>
                    </a:ext>
                  </a:extLst>
                </p14:cNvPr>
                <p14:cNvContentPartPr/>
                <p14:nvPr/>
              </p14:nvContentPartPr>
              <p14:xfrm>
                <a:off x="9750303" y="1957430"/>
                <a:ext cx="139680" cy="18900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FF8EB70-C44D-A427-A054-9027BB1F5C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41303" y="1948430"/>
                  <a:ext cx="157320" cy="19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AF5343D-73DA-6755-E133-39B93F9A8A9A}"/>
                    </a:ext>
                  </a:extLst>
                </p14:cNvPr>
                <p14:cNvContentPartPr/>
                <p14:nvPr/>
              </p14:nvContentPartPr>
              <p14:xfrm>
                <a:off x="9730143" y="2593550"/>
                <a:ext cx="1203840" cy="779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AF5343D-73DA-6755-E133-39B93F9A8A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1503" y="2584910"/>
                  <a:ext cx="1221480" cy="79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617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06914F0-4949-5695-740D-C789CD98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51"/>
            <a:ext cx="7515225" cy="6163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AE91D-88AE-D48A-6D2A-35AF195F9F26}"/>
              </a:ext>
            </a:extLst>
          </p:cNvPr>
          <p:cNvSpPr txBox="1"/>
          <p:nvPr/>
        </p:nvSpPr>
        <p:spPr>
          <a:xfrm>
            <a:off x="1361661" y="6301409"/>
            <a:ext cx="380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Semaphore</a:t>
            </a:r>
            <a:r>
              <a:rPr lang="ko-KR" altLang="en-US" dirty="0"/>
              <a:t>를 이용한 </a:t>
            </a:r>
            <a:r>
              <a:rPr lang="en-US" altLang="ko-KR" dirty="0" err="1"/>
              <a:t>rw</a:t>
            </a:r>
            <a:r>
              <a:rPr lang="en-US" altLang="ko-KR" dirty="0"/>
              <a:t> lock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33C79-3A9A-3C6F-4C4A-D2D3DDE514CD}"/>
              </a:ext>
            </a:extLst>
          </p:cNvPr>
          <p:cNvSpPr txBox="1"/>
          <p:nvPr/>
        </p:nvSpPr>
        <p:spPr>
          <a:xfrm>
            <a:off x="6977270" y="566531"/>
            <a:ext cx="467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 </a:t>
            </a:r>
            <a:r>
              <a:rPr lang="ko-KR" altLang="en-US" dirty="0"/>
              <a:t>도중 </a:t>
            </a:r>
            <a:r>
              <a:rPr lang="en-US" altLang="ko-KR" dirty="0"/>
              <a:t>read</a:t>
            </a:r>
            <a:r>
              <a:rPr lang="ko-KR" altLang="en-US" dirty="0"/>
              <a:t> 하면 내용의 일관성 깨짐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FE147-2A2D-DCF8-9827-79EFC5EE3B31}"/>
              </a:ext>
            </a:extLst>
          </p:cNvPr>
          <p:cNvSpPr txBox="1"/>
          <p:nvPr/>
        </p:nvSpPr>
        <p:spPr>
          <a:xfrm>
            <a:off x="7136295" y="1537252"/>
            <a:ext cx="467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그러면 </a:t>
            </a:r>
            <a:r>
              <a:rPr lang="en-US" altLang="ko-KR" dirty="0"/>
              <a:t>read-read</a:t>
            </a:r>
            <a:r>
              <a:rPr lang="ko-KR" altLang="en-US" dirty="0"/>
              <a:t>의 관계는 </a:t>
            </a:r>
            <a:r>
              <a:rPr lang="ko-KR" altLang="en-US" dirty="0" err="1"/>
              <a:t>어떠한가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65705-FF9A-D944-9570-85D20F1F71B8}"/>
              </a:ext>
            </a:extLst>
          </p:cNvPr>
          <p:cNvSpPr txBox="1"/>
          <p:nvPr/>
        </p:nvSpPr>
        <p:spPr>
          <a:xfrm>
            <a:off x="7246248" y="2507973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단순히 여러 명이서 </a:t>
            </a:r>
            <a:r>
              <a:rPr lang="en-US" altLang="ko-KR" dirty="0"/>
              <a:t>read</a:t>
            </a:r>
            <a:r>
              <a:rPr lang="ko-KR" altLang="en-US" dirty="0"/>
              <a:t>만 한다면 </a:t>
            </a:r>
            <a:endParaRPr lang="en-US" altLang="ko-KR" dirty="0"/>
          </a:p>
          <a:p>
            <a:r>
              <a:rPr lang="ko-KR" altLang="en-US" dirty="0"/>
              <a:t>문제되는 부분이 </a:t>
            </a:r>
            <a:r>
              <a:rPr lang="ko-KR" altLang="en-US" dirty="0" err="1"/>
              <a:t>없어보임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A655B-0762-20FB-70E1-54AF5D6A7D59}"/>
              </a:ext>
            </a:extLst>
          </p:cNvPr>
          <p:cNvSpPr txBox="1"/>
          <p:nvPr/>
        </p:nvSpPr>
        <p:spPr>
          <a:xfrm>
            <a:off x="7380737" y="3755693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</a:t>
            </a:r>
            <a:r>
              <a:rPr lang="en-US" altLang="ko-KR" dirty="0"/>
              <a:t>read</a:t>
            </a:r>
            <a:r>
              <a:rPr lang="ko-KR" altLang="en-US" dirty="0" err="1"/>
              <a:t>끼리는</a:t>
            </a:r>
            <a:r>
              <a:rPr lang="ko-KR" altLang="en-US" dirty="0"/>
              <a:t> </a:t>
            </a:r>
            <a:r>
              <a:rPr lang="ko-KR" altLang="en-US" dirty="0" err="1"/>
              <a:t>락을</a:t>
            </a:r>
            <a:r>
              <a:rPr lang="ko-KR" altLang="en-US" dirty="0"/>
              <a:t> 효율적으로 </a:t>
            </a:r>
            <a:endParaRPr lang="en-US" altLang="ko-KR" dirty="0"/>
          </a:p>
          <a:p>
            <a:r>
              <a:rPr lang="ko-KR" altLang="en-US" dirty="0"/>
              <a:t>사용할 수 있지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1CFC7F-8407-F26B-D419-B2949E4EA2F9}"/>
              </a:ext>
            </a:extLst>
          </p:cNvPr>
          <p:cNvGrpSpPr/>
          <p:nvPr/>
        </p:nvGrpSpPr>
        <p:grpSpPr>
          <a:xfrm>
            <a:off x="9233343" y="973550"/>
            <a:ext cx="134640" cy="466560"/>
            <a:chOff x="9233343" y="973550"/>
            <a:chExt cx="134640" cy="4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A41C21E-0770-FFCF-A078-046C6EC6E933}"/>
                    </a:ext>
                  </a:extLst>
                </p14:cNvPr>
                <p14:cNvContentPartPr/>
                <p14:nvPr/>
              </p14:nvContentPartPr>
              <p14:xfrm>
                <a:off x="9332343" y="973550"/>
                <a:ext cx="10800" cy="466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A41C21E-0770-FFCF-A078-046C6EC6E9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23703" y="964910"/>
                  <a:ext cx="284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430561A-1C01-CC80-621E-69A3C90F8C8F}"/>
                    </a:ext>
                  </a:extLst>
                </p14:cNvPr>
                <p14:cNvContentPartPr/>
                <p14:nvPr/>
              </p14:nvContentPartPr>
              <p14:xfrm>
                <a:off x="9233343" y="1341470"/>
                <a:ext cx="134640" cy="50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430561A-1C01-CC80-621E-69A3C90F8C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24703" y="1332830"/>
                  <a:ext cx="15228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70F504E-C244-5EC2-8BEF-462E166B5B41}"/>
              </a:ext>
            </a:extLst>
          </p:cNvPr>
          <p:cNvGrpSpPr/>
          <p:nvPr/>
        </p:nvGrpSpPr>
        <p:grpSpPr>
          <a:xfrm>
            <a:off x="9044703" y="1917830"/>
            <a:ext cx="164160" cy="438480"/>
            <a:chOff x="9044703" y="1917830"/>
            <a:chExt cx="16416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E3158E7-B1BA-58AD-2734-EDFFCB5BA09D}"/>
                    </a:ext>
                  </a:extLst>
                </p14:cNvPr>
                <p14:cNvContentPartPr/>
                <p14:nvPr/>
              </p14:nvContentPartPr>
              <p14:xfrm>
                <a:off x="9153423" y="1917830"/>
                <a:ext cx="20520" cy="4384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E3158E7-B1BA-58AD-2734-EDFFCB5BA0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44423" y="1909190"/>
                  <a:ext cx="381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15F87B4-0B62-9AEE-257E-54ECECA7EB9B}"/>
                    </a:ext>
                  </a:extLst>
                </p14:cNvPr>
                <p14:cNvContentPartPr/>
                <p14:nvPr/>
              </p14:nvContentPartPr>
              <p14:xfrm>
                <a:off x="9044703" y="2293310"/>
                <a:ext cx="164160" cy="56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15F87B4-0B62-9AEE-257E-54ECECA7EB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5703" y="2284670"/>
                  <a:ext cx="18180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9C67DE-1616-45B5-98E0-3F5AE255BCC4}"/>
              </a:ext>
            </a:extLst>
          </p:cNvPr>
          <p:cNvGrpSpPr/>
          <p:nvPr/>
        </p:nvGrpSpPr>
        <p:grpSpPr>
          <a:xfrm>
            <a:off x="9073863" y="3219590"/>
            <a:ext cx="152640" cy="350640"/>
            <a:chOff x="9073863" y="3219590"/>
            <a:chExt cx="15264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4814C28-1F1B-15D7-3960-26F9AA2C946A}"/>
                    </a:ext>
                  </a:extLst>
                </p14:cNvPr>
                <p14:cNvContentPartPr/>
                <p14:nvPr/>
              </p14:nvContentPartPr>
              <p14:xfrm>
                <a:off x="9073863" y="3219590"/>
                <a:ext cx="105840" cy="326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4814C28-1F1B-15D7-3960-26F9AA2C94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65223" y="3210950"/>
                  <a:ext cx="123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FAC1DC3-D867-49C0-75A5-80924CFE32F5}"/>
                    </a:ext>
                  </a:extLst>
                </p14:cNvPr>
                <p14:cNvContentPartPr/>
                <p14:nvPr/>
              </p14:nvContentPartPr>
              <p14:xfrm>
                <a:off x="9073863" y="3483470"/>
                <a:ext cx="152640" cy="86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FAC1DC3-D867-49C0-75A5-80924CFE32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65223" y="3474470"/>
                  <a:ext cx="170280" cy="104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02FE52D-F0BF-7C92-A48B-4F6C9868EADB}"/>
              </a:ext>
            </a:extLst>
          </p:cNvPr>
          <p:cNvSpPr txBox="1"/>
          <p:nvPr/>
        </p:nvSpPr>
        <p:spPr>
          <a:xfrm>
            <a:off x="7246247" y="4870199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 도중 </a:t>
            </a:r>
            <a:r>
              <a:rPr lang="en-US" altLang="ko-KR" dirty="0"/>
              <a:t>write</a:t>
            </a:r>
            <a:r>
              <a:rPr lang="ko-KR" altLang="en-US" dirty="0"/>
              <a:t>가 없다는 보장만 되면</a:t>
            </a:r>
            <a:endParaRPr lang="en-US" altLang="ko-KR" dirty="0"/>
          </a:p>
          <a:p>
            <a:r>
              <a:rPr lang="ko-KR" altLang="en-US" dirty="0"/>
              <a:t>다수의 </a:t>
            </a:r>
            <a:r>
              <a:rPr lang="en-US" altLang="ko-KR" dirty="0"/>
              <a:t>read</a:t>
            </a:r>
            <a:r>
              <a:rPr lang="ko-KR" altLang="en-US" dirty="0"/>
              <a:t>가 발생 가능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1A9867-E884-BC20-6B8A-1132AE3E2359}"/>
              </a:ext>
            </a:extLst>
          </p:cNvPr>
          <p:cNvGrpSpPr/>
          <p:nvPr/>
        </p:nvGrpSpPr>
        <p:grpSpPr>
          <a:xfrm>
            <a:off x="9113823" y="4461950"/>
            <a:ext cx="237240" cy="424440"/>
            <a:chOff x="9113823" y="4461950"/>
            <a:chExt cx="23724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18E8562-448D-AB7C-AEA3-DE8DEA75841B}"/>
                    </a:ext>
                  </a:extLst>
                </p14:cNvPr>
                <p14:cNvContentPartPr/>
                <p14:nvPr/>
              </p14:nvContentPartPr>
              <p14:xfrm>
                <a:off x="9243063" y="4461950"/>
                <a:ext cx="16560" cy="4244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18E8562-448D-AB7C-AEA3-DE8DEA7584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4063" y="4453310"/>
                  <a:ext cx="34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712C878-C6B4-FBDB-08D4-B46B2B6E7975}"/>
                    </a:ext>
                  </a:extLst>
                </p14:cNvPr>
                <p14:cNvContentPartPr/>
                <p14:nvPr/>
              </p14:nvContentPartPr>
              <p14:xfrm>
                <a:off x="9113823" y="4770110"/>
                <a:ext cx="237240" cy="1051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712C878-C6B4-FBDB-08D4-B46B2B6E79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05183" y="4761470"/>
                  <a:ext cx="25488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674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320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김선기</dc:creator>
  <cp:lastModifiedBy> </cp:lastModifiedBy>
  <cp:revision>9</cp:revision>
  <dcterms:created xsi:type="dcterms:W3CDTF">2022-08-16T15:31:28Z</dcterms:created>
  <dcterms:modified xsi:type="dcterms:W3CDTF">2022-09-08T10:10:27Z</dcterms:modified>
</cp:coreProperties>
</file>