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307191C-4680-4831-8531-F3E76D901A18}" type="datetimeFigureOut">
              <a:rPr lang="en-IN" smtClean="0"/>
              <a:t>07-04-2020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D5358C-23DA-45AE-A2F9-A9B8D5ABF021}" type="slidenum">
              <a:rPr lang="en-IN" smtClean="0"/>
              <a:t>‹#›</a:t>
            </a:fld>
            <a:endParaRPr lang="en-IN"/>
          </a:p>
        </p:txBody>
      </p:sp>
    </p:spTree>
    <p:extLst>
      <p:ext uri="{BB962C8B-B14F-4D97-AF65-F5344CB8AC3E}">
        <p14:creationId xmlns:p14="http://schemas.microsoft.com/office/powerpoint/2010/main" val="91995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307191C-4680-4831-8531-F3E76D901A18}" type="datetimeFigureOut">
              <a:rPr lang="en-IN" smtClean="0"/>
              <a:t>07-04-2020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D5358C-23DA-45AE-A2F9-A9B8D5ABF021}" type="slidenum">
              <a:rPr lang="en-IN" smtClean="0"/>
              <a:t>‹#›</a:t>
            </a:fld>
            <a:endParaRPr lang="en-IN"/>
          </a:p>
        </p:txBody>
      </p:sp>
    </p:spTree>
    <p:extLst>
      <p:ext uri="{BB962C8B-B14F-4D97-AF65-F5344CB8AC3E}">
        <p14:creationId xmlns:p14="http://schemas.microsoft.com/office/powerpoint/2010/main" val="2586972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307191C-4680-4831-8531-F3E76D901A18}" type="datetimeFigureOut">
              <a:rPr lang="en-IN" smtClean="0"/>
              <a:t>07-04-2020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D5358C-23DA-45AE-A2F9-A9B8D5ABF021}" type="slidenum">
              <a:rPr lang="en-IN" smtClean="0"/>
              <a:t>‹#›</a:t>
            </a:fld>
            <a:endParaRPr lang="en-IN"/>
          </a:p>
        </p:txBody>
      </p:sp>
    </p:spTree>
    <p:extLst>
      <p:ext uri="{BB962C8B-B14F-4D97-AF65-F5344CB8AC3E}">
        <p14:creationId xmlns:p14="http://schemas.microsoft.com/office/powerpoint/2010/main" val="2651838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307191C-4680-4831-8531-F3E76D901A18}" type="datetimeFigureOut">
              <a:rPr lang="en-IN" smtClean="0"/>
              <a:t>07-04-2020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D5358C-23DA-45AE-A2F9-A9B8D5ABF021}" type="slidenum">
              <a:rPr lang="en-IN" smtClean="0"/>
              <a:t>‹#›</a:t>
            </a:fld>
            <a:endParaRPr lang="en-IN"/>
          </a:p>
        </p:txBody>
      </p:sp>
    </p:spTree>
    <p:extLst>
      <p:ext uri="{BB962C8B-B14F-4D97-AF65-F5344CB8AC3E}">
        <p14:creationId xmlns:p14="http://schemas.microsoft.com/office/powerpoint/2010/main" val="3858945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191C-4680-4831-8531-F3E76D901A18}" type="datetimeFigureOut">
              <a:rPr lang="en-IN" smtClean="0"/>
              <a:t>07-04-2020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D5358C-23DA-45AE-A2F9-A9B8D5ABF021}" type="slidenum">
              <a:rPr lang="en-IN" smtClean="0"/>
              <a:t>‹#›</a:t>
            </a:fld>
            <a:endParaRPr lang="en-IN"/>
          </a:p>
        </p:txBody>
      </p:sp>
    </p:spTree>
    <p:extLst>
      <p:ext uri="{BB962C8B-B14F-4D97-AF65-F5344CB8AC3E}">
        <p14:creationId xmlns:p14="http://schemas.microsoft.com/office/powerpoint/2010/main" val="2593734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307191C-4680-4831-8531-F3E76D901A18}" type="datetimeFigureOut">
              <a:rPr lang="en-IN" smtClean="0"/>
              <a:t>07-04-2020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D5358C-23DA-45AE-A2F9-A9B8D5ABF021}" type="slidenum">
              <a:rPr lang="en-IN" smtClean="0"/>
              <a:t>‹#›</a:t>
            </a:fld>
            <a:endParaRPr lang="en-IN"/>
          </a:p>
        </p:txBody>
      </p:sp>
    </p:spTree>
    <p:extLst>
      <p:ext uri="{BB962C8B-B14F-4D97-AF65-F5344CB8AC3E}">
        <p14:creationId xmlns:p14="http://schemas.microsoft.com/office/powerpoint/2010/main" val="188556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307191C-4680-4831-8531-F3E76D901A18}" type="datetimeFigureOut">
              <a:rPr lang="en-IN" smtClean="0"/>
              <a:t>07-04-2020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D5358C-23DA-45AE-A2F9-A9B8D5ABF021}" type="slidenum">
              <a:rPr lang="en-IN" smtClean="0"/>
              <a:t>‹#›</a:t>
            </a:fld>
            <a:endParaRPr lang="en-IN"/>
          </a:p>
        </p:txBody>
      </p:sp>
    </p:spTree>
    <p:extLst>
      <p:ext uri="{BB962C8B-B14F-4D97-AF65-F5344CB8AC3E}">
        <p14:creationId xmlns:p14="http://schemas.microsoft.com/office/powerpoint/2010/main" val="4104130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307191C-4680-4831-8531-F3E76D901A18}" type="datetimeFigureOut">
              <a:rPr lang="en-IN" smtClean="0"/>
              <a:t>07-04-2020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D5358C-23DA-45AE-A2F9-A9B8D5ABF021}" type="slidenum">
              <a:rPr lang="en-IN" smtClean="0"/>
              <a:t>‹#›</a:t>
            </a:fld>
            <a:endParaRPr lang="en-IN"/>
          </a:p>
        </p:txBody>
      </p:sp>
    </p:spTree>
    <p:extLst>
      <p:ext uri="{BB962C8B-B14F-4D97-AF65-F5344CB8AC3E}">
        <p14:creationId xmlns:p14="http://schemas.microsoft.com/office/powerpoint/2010/main" val="1203446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191C-4680-4831-8531-F3E76D901A18}" type="datetimeFigureOut">
              <a:rPr lang="en-IN" smtClean="0"/>
              <a:t>07-04-2020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8D5358C-23DA-45AE-A2F9-A9B8D5ABF021}" type="slidenum">
              <a:rPr lang="en-IN" smtClean="0"/>
              <a:t>‹#›</a:t>
            </a:fld>
            <a:endParaRPr lang="en-IN"/>
          </a:p>
        </p:txBody>
      </p:sp>
    </p:spTree>
    <p:extLst>
      <p:ext uri="{BB962C8B-B14F-4D97-AF65-F5344CB8AC3E}">
        <p14:creationId xmlns:p14="http://schemas.microsoft.com/office/powerpoint/2010/main" val="4271477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191C-4680-4831-8531-F3E76D901A18}" type="datetimeFigureOut">
              <a:rPr lang="en-IN" smtClean="0"/>
              <a:t>07-04-2020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D5358C-23DA-45AE-A2F9-A9B8D5ABF021}" type="slidenum">
              <a:rPr lang="en-IN" smtClean="0"/>
              <a:t>‹#›</a:t>
            </a:fld>
            <a:endParaRPr lang="en-IN"/>
          </a:p>
        </p:txBody>
      </p:sp>
    </p:spTree>
    <p:extLst>
      <p:ext uri="{BB962C8B-B14F-4D97-AF65-F5344CB8AC3E}">
        <p14:creationId xmlns:p14="http://schemas.microsoft.com/office/powerpoint/2010/main" val="3543250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191C-4680-4831-8531-F3E76D901A18}" type="datetimeFigureOut">
              <a:rPr lang="en-IN" smtClean="0"/>
              <a:t>07-04-2020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D5358C-23DA-45AE-A2F9-A9B8D5ABF021}" type="slidenum">
              <a:rPr lang="en-IN" smtClean="0"/>
              <a:t>‹#›</a:t>
            </a:fld>
            <a:endParaRPr lang="en-IN"/>
          </a:p>
        </p:txBody>
      </p:sp>
    </p:spTree>
    <p:extLst>
      <p:ext uri="{BB962C8B-B14F-4D97-AF65-F5344CB8AC3E}">
        <p14:creationId xmlns:p14="http://schemas.microsoft.com/office/powerpoint/2010/main" val="1283528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191C-4680-4831-8531-F3E76D901A18}" type="datetimeFigureOut">
              <a:rPr lang="en-IN" smtClean="0"/>
              <a:t>07-04-2020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D5358C-23DA-45AE-A2F9-A9B8D5ABF021}" type="slidenum">
              <a:rPr lang="en-IN" smtClean="0"/>
              <a:t>‹#›</a:t>
            </a:fld>
            <a:endParaRPr lang="en-IN"/>
          </a:p>
        </p:txBody>
      </p:sp>
    </p:spTree>
    <p:extLst>
      <p:ext uri="{BB962C8B-B14F-4D97-AF65-F5344CB8AC3E}">
        <p14:creationId xmlns:p14="http://schemas.microsoft.com/office/powerpoint/2010/main" val="2291156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124744"/>
            <a:ext cx="7772400" cy="1470025"/>
          </a:xfrm>
        </p:spPr>
        <p:txBody>
          <a:bodyPr>
            <a:normAutofit fontScale="90000"/>
          </a:bodyPr>
          <a:lstStyle/>
          <a:p>
            <a:r>
              <a:rPr lang="en-US" b="1" dirty="0"/>
              <a:t>Your Own Search Engine: Especially in Emergency</a:t>
            </a:r>
            <a:r>
              <a:rPr lang="en-IN" dirty="0"/>
              <a:t/>
            </a:r>
            <a:br>
              <a:rPr lang="en-IN" dirty="0"/>
            </a:br>
            <a:endParaRPr lang="en-IN" dirty="0"/>
          </a:p>
        </p:txBody>
      </p:sp>
    </p:spTree>
    <p:extLst>
      <p:ext uri="{BB962C8B-B14F-4D97-AF65-F5344CB8AC3E}">
        <p14:creationId xmlns:p14="http://schemas.microsoft.com/office/powerpoint/2010/main" val="1867494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normAutofit lnSpcReduction="10000"/>
          </a:bodyPr>
          <a:lstStyle/>
          <a:p>
            <a:pPr algn="just"/>
            <a:r>
              <a:rPr lang="en-US" sz="2800" dirty="0"/>
              <a:t>Now a day everything is online. But still sometimes in some area with poor network connection we might not reach at what we </a:t>
            </a:r>
            <a:r>
              <a:rPr lang="en-US" sz="2800" dirty="0" smtClean="0"/>
              <a:t>want.</a:t>
            </a:r>
          </a:p>
          <a:p>
            <a:pPr algn="just"/>
            <a:r>
              <a:rPr lang="en-US" sz="2800" dirty="0"/>
              <a:t>Some part of India or any other region in world facing network issue due to some terrorist activity or protest. So at this time using this script we can get what we </a:t>
            </a:r>
            <a:r>
              <a:rPr lang="en-US" sz="2800" dirty="0" smtClean="0"/>
              <a:t>want </a:t>
            </a:r>
            <a:r>
              <a:rPr lang="en-US" sz="2800" dirty="0"/>
              <a:t>in a </a:t>
            </a:r>
            <a:r>
              <a:rPr lang="en-US" sz="2800" dirty="0" smtClean="0"/>
              <a:t>map.</a:t>
            </a:r>
          </a:p>
          <a:p>
            <a:pPr algn="just"/>
            <a:r>
              <a:rPr lang="en-US" sz="2800" dirty="0"/>
              <a:t>Just after entering your address you can get hospitals surrounds you. Actually, we can search for anything on entire globe!</a:t>
            </a:r>
            <a:endParaRPr lang="en-IN" sz="2800" dirty="0"/>
          </a:p>
        </p:txBody>
      </p:sp>
    </p:spTree>
    <p:extLst>
      <p:ext uri="{BB962C8B-B14F-4D97-AF65-F5344CB8AC3E}">
        <p14:creationId xmlns:p14="http://schemas.microsoft.com/office/powerpoint/2010/main" val="2018488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IN" dirty="0"/>
          </a:p>
        </p:txBody>
      </p:sp>
      <p:sp>
        <p:nvSpPr>
          <p:cNvPr id="3" name="Content Placeholder 2"/>
          <p:cNvSpPr>
            <a:spLocks noGrp="1"/>
          </p:cNvSpPr>
          <p:nvPr>
            <p:ph idx="1"/>
          </p:nvPr>
        </p:nvSpPr>
        <p:spPr/>
        <p:txBody>
          <a:bodyPr>
            <a:normAutofit/>
          </a:bodyPr>
          <a:lstStyle/>
          <a:p>
            <a:pPr algn="just"/>
            <a:r>
              <a:rPr lang="en-US" sz="2000" dirty="0"/>
              <a:t>I am planning to use folium library of python which will provide the Map function that generates the map. Foe searching the hospitals in nearby area I will use Foursquare API. So everything is simple and handy. Especially these are easily accessible by anyone. </a:t>
            </a:r>
            <a:endParaRPr lang="en-US" sz="2000" dirty="0" smtClean="0"/>
          </a:p>
          <a:p>
            <a:r>
              <a:rPr lang="en-US" sz="2000" dirty="0"/>
              <a:t>URL = 'https://api.foursquare.com/v2/venues/search?&amp;</a:t>
            </a:r>
            <a:r>
              <a:rPr lang="en-US" sz="2000" dirty="0" err="1"/>
              <a:t>client_id</a:t>
            </a:r>
            <a:r>
              <a:rPr lang="en-US" sz="2000" dirty="0"/>
              <a:t>={}&amp;</a:t>
            </a:r>
            <a:r>
              <a:rPr lang="en-US" sz="2000" dirty="0" err="1"/>
              <a:t>client_secret</a:t>
            </a:r>
            <a:r>
              <a:rPr lang="en-US" sz="2000" dirty="0"/>
              <a:t>={}&amp;v={}&amp;</a:t>
            </a:r>
            <a:r>
              <a:rPr lang="en-US" sz="2000" dirty="0" err="1"/>
              <a:t>ll</a:t>
            </a:r>
            <a:r>
              <a:rPr lang="en-US" sz="2000" dirty="0"/>
              <a:t>={},{}&amp;query={}'.</a:t>
            </a:r>
            <a:r>
              <a:rPr lang="en-US" sz="2000" dirty="0" smtClean="0"/>
              <a:t>format(CLIENT_ID</a:t>
            </a:r>
            <a:r>
              <a:rPr lang="en-US" sz="2000" dirty="0"/>
              <a:t>, </a:t>
            </a:r>
            <a:r>
              <a:rPr lang="en-US" sz="2000" dirty="0" smtClean="0"/>
              <a:t>CLIENT_SECRET</a:t>
            </a:r>
            <a:r>
              <a:rPr lang="en-US" sz="2000" dirty="0"/>
              <a:t>, </a:t>
            </a:r>
            <a:r>
              <a:rPr lang="en-US" sz="2000" dirty="0" smtClean="0"/>
              <a:t>VERSION</a:t>
            </a:r>
            <a:r>
              <a:rPr lang="en-US" sz="2000" dirty="0"/>
              <a:t>, </a:t>
            </a:r>
            <a:r>
              <a:rPr lang="en-US" sz="2000" dirty="0" smtClean="0"/>
              <a:t>latitude</a:t>
            </a:r>
            <a:r>
              <a:rPr lang="en-US" sz="2000" dirty="0"/>
              <a:t>, </a:t>
            </a:r>
            <a:r>
              <a:rPr lang="en-US" sz="2000" dirty="0" smtClean="0"/>
              <a:t>longitude</a:t>
            </a:r>
            <a:r>
              <a:rPr lang="en-US" sz="2000" dirty="0"/>
              <a:t>, </a:t>
            </a:r>
            <a:r>
              <a:rPr lang="en-US" sz="2000" dirty="0" smtClean="0"/>
              <a:t>Query )</a:t>
            </a:r>
            <a:endParaRPr lang="en-IN" sz="2000" dirty="0"/>
          </a:p>
          <a:p>
            <a:r>
              <a:rPr lang="en-US" sz="2000" dirty="0" smtClean="0"/>
              <a:t>venues </a:t>
            </a:r>
            <a:r>
              <a:rPr lang="en-US" sz="2000" dirty="0"/>
              <a:t>is used when we are looking for something like coffee shop or hospital anything.</a:t>
            </a:r>
            <a:endParaRPr lang="en-IN" sz="2000" dirty="0"/>
          </a:p>
          <a:p>
            <a:r>
              <a:rPr lang="en-US" sz="2000" dirty="0"/>
              <a:t>Search? is a regular end point.</a:t>
            </a:r>
            <a:endParaRPr lang="en-IN" sz="2000" dirty="0"/>
          </a:p>
          <a:p>
            <a:r>
              <a:rPr lang="en-US" sz="2000" dirty="0"/>
              <a:t>query is what we are looking for, in our case Query = ‘Hospital’</a:t>
            </a:r>
            <a:endParaRPr lang="en-IN" sz="2000" dirty="0"/>
          </a:p>
          <a:p>
            <a:pPr algn="just"/>
            <a:endParaRPr lang="en-IN" sz="1800" dirty="0"/>
          </a:p>
          <a:p>
            <a:endParaRPr lang="en-IN" dirty="0"/>
          </a:p>
        </p:txBody>
      </p:sp>
    </p:spTree>
    <p:extLst>
      <p:ext uri="{BB962C8B-B14F-4D97-AF65-F5344CB8AC3E}">
        <p14:creationId xmlns:p14="http://schemas.microsoft.com/office/powerpoint/2010/main" val="1400429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IN" dirty="0"/>
          </a:p>
        </p:txBody>
      </p:sp>
      <p:sp>
        <p:nvSpPr>
          <p:cNvPr id="3" name="Content Placeholder 2"/>
          <p:cNvSpPr>
            <a:spLocks noGrp="1"/>
          </p:cNvSpPr>
          <p:nvPr>
            <p:ph idx="1"/>
          </p:nvPr>
        </p:nvSpPr>
        <p:spPr/>
        <p:txBody>
          <a:bodyPr>
            <a:normAutofit/>
          </a:bodyPr>
          <a:lstStyle/>
          <a:p>
            <a:r>
              <a:rPr lang="en-US" sz="2400" dirty="0"/>
              <a:t>First of all we will enter the location for which we are looking for and then pandas </a:t>
            </a:r>
            <a:r>
              <a:rPr lang="en-US" sz="2400" i="1" dirty="0" err="1"/>
              <a:t>Nominatim</a:t>
            </a:r>
            <a:r>
              <a:rPr lang="en-US" sz="2400" i="1" dirty="0"/>
              <a:t> </a:t>
            </a:r>
            <a:r>
              <a:rPr lang="en-US" sz="2400" dirty="0"/>
              <a:t>function from </a:t>
            </a:r>
            <a:r>
              <a:rPr lang="en-US" sz="2400" i="1" dirty="0" err="1"/>
              <a:t>Geopy</a:t>
            </a:r>
            <a:r>
              <a:rPr lang="en-US" sz="2400" dirty="0"/>
              <a:t> library. This will convert any address into latitude and longitude. </a:t>
            </a:r>
            <a:endParaRPr lang="en-US" sz="2400" dirty="0" smtClean="0"/>
          </a:p>
          <a:p>
            <a:r>
              <a:rPr lang="en-US" sz="2400" dirty="0"/>
              <a:t>Now we will run the URL which mentioned in Data section. After running results = </a:t>
            </a:r>
            <a:r>
              <a:rPr lang="en-US" sz="2400" dirty="0" err="1"/>
              <a:t>requests.get</a:t>
            </a:r>
            <a:r>
              <a:rPr lang="en-US" sz="2400" dirty="0"/>
              <a:t>(</a:t>
            </a:r>
            <a:r>
              <a:rPr lang="en-US" sz="2400" dirty="0" err="1"/>
              <a:t>url</a:t>
            </a:r>
            <a:r>
              <a:rPr lang="en-US" sz="2400" dirty="0"/>
              <a:t>).</a:t>
            </a:r>
            <a:r>
              <a:rPr lang="en-US" sz="2400" dirty="0" err="1"/>
              <a:t>json</a:t>
            </a:r>
            <a:r>
              <a:rPr lang="en-US" sz="2400" dirty="0"/>
              <a:t>() this code we will get data in Jason file</a:t>
            </a:r>
            <a:r>
              <a:rPr lang="en-US" sz="2400" dirty="0" smtClean="0"/>
              <a:t>.</a:t>
            </a:r>
          </a:p>
          <a:p>
            <a:r>
              <a:rPr lang="en-US" sz="2400" dirty="0" smtClean="0"/>
              <a:t>We </a:t>
            </a:r>
            <a:r>
              <a:rPr lang="en-US" sz="2400" dirty="0"/>
              <a:t>will extract the data that we want like response and venue. Now we will convert into Pandas </a:t>
            </a:r>
            <a:r>
              <a:rPr lang="en-US" sz="2400" dirty="0" err="1"/>
              <a:t>Dataframe</a:t>
            </a:r>
            <a:r>
              <a:rPr lang="en-US" sz="2400" dirty="0"/>
              <a:t> using </a:t>
            </a:r>
            <a:r>
              <a:rPr lang="en-US" sz="2400" dirty="0" err="1" smtClean="0"/>
              <a:t>jaon_normalise</a:t>
            </a:r>
            <a:r>
              <a:rPr lang="en-US" sz="2400" dirty="0" smtClean="0"/>
              <a:t>.</a:t>
            </a:r>
          </a:p>
          <a:p>
            <a:r>
              <a:rPr lang="en-US" sz="2400" dirty="0"/>
              <a:t>Now we filter column that is required, like in our case, Hospital’s name, address, latitude, longitude, and distance </a:t>
            </a:r>
            <a:endParaRPr lang="en-IN" sz="2400" dirty="0"/>
          </a:p>
        </p:txBody>
      </p:sp>
    </p:spTree>
    <p:extLst>
      <p:ext uri="{BB962C8B-B14F-4D97-AF65-F5344CB8AC3E}">
        <p14:creationId xmlns:p14="http://schemas.microsoft.com/office/powerpoint/2010/main" val="3480838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632" y="1556792"/>
            <a:ext cx="6241321" cy="3322608"/>
          </a:xfrm>
        </p:spPr>
      </p:pic>
      <p:sp>
        <p:nvSpPr>
          <p:cNvPr id="5" name="TextBox 4"/>
          <p:cNvSpPr txBox="1"/>
          <p:nvPr/>
        </p:nvSpPr>
        <p:spPr>
          <a:xfrm>
            <a:off x="1403648" y="4994018"/>
            <a:ext cx="5688632" cy="646331"/>
          </a:xfrm>
          <a:prstGeom prst="rect">
            <a:avLst/>
          </a:prstGeom>
          <a:noFill/>
        </p:spPr>
        <p:txBody>
          <a:bodyPr wrap="square" rtlCol="0">
            <a:spAutoFit/>
          </a:bodyPr>
          <a:lstStyle/>
          <a:p>
            <a:r>
              <a:rPr lang="en-IN" i="1" dirty="0"/>
              <a:t>Figure 1  Hospitals nearby Thane, Maharashtra, India</a:t>
            </a:r>
            <a:endParaRPr lang="en-IN" b="1" dirty="0"/>
          </a:p>
          <a:p>
            <a:endParaRPr lang="en-IN" dirty="0"/>
          </a:p>
        </p:txBody>
      </p:sp>
    </p:spTree>
    <p:extLst>
      <p:ext uri="{BB962C8B-B14F-4D97-AF65-F5344CB8AC3E}">
        <p14:creationId xmlns:p14="http://schemas.microsoft.com/office/powerpoint/2010/main" val="1638023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2483" y="1600200"/>
            <a:ext cx="7019877" cy="4203143"/>
          </a:xfrm>
        </p:spPr>
      </p:pic>
      <p:sp>
        <p:nvSpPr>
          <p:cNvPr id="5" name="TextBox 4"/>
          <p:cNvSpPr txBox="1"/>
          <p:nvPr/>
        </p:nvSpPr>
        <p:spPr>
          <a:xfrm>
            <a:off x="827584" y="5949280"/>
            <a:ext cx="5688632" cy="646331"/>
          </a:xfrm>
          <a:prstGeom prst="rect">
            <a:avLst/>
          </a:prstGeom>
          <a:noFill/>
        </p:spPr>
        <p:txBody>
          <a:bodyPr wrap="square" rtlCol="0">
            <a:spAutoFit/>
          </a:bodyPr>
          <a:lstStyle/>
          <a:p>
            <a:r>
              <a:rPr lang="en-IN" i="1" dirty="0"/>
              <a:t>Figure 2 Map of hospital near Thane, Maharashtra, India</a:t>
            </a:r>
            <a:endParaRPr lang="en-IN" b="1" dirty="0"/>
          </a:p>
          <a:p>
            <a:endParaRPr lang="en-IN" dirty="0"/>
          </a:p>
        </p:txBody>
      </p:sp>
    </p:spTree>
    <p:extLst>
      <p:ext uri="{BB962C8B-B14F-4D97-AF65-F5344CB8AC3E}">
        <p14:creationId xmlns:p14="http://schemas.microsoft.com/office/powerpoint/2010/main" val="1866398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Discussion:</a:t>
            </a:r>
            <a:endParaRPr lang="en-IN" dirty="0"/>
          </a:p>
        </p:txBody>
      </p:sp>
      <p:sp>
        <p:nvSpPr>
          <p:cNvPr id="3" name="Content Placeholder 2"/>
          <p:cNvSpPr>
            <a:spLocks noGrp="1"/>
          </p:cNvSpPr>
          <p:nvPr>
            <p:ph idx="1"/>
          </p:nvPr>
        </p:nvSpPr>
        <p:spPr/>
        <p:txBody>
          <a:bodyPr/>
          <a:lstStyle/>
          <a:p>
            <a:pPr algn="just"/>
            <a:r>
              <a:rPr lang="en-US" dirty="0"/>
              <a:t>Results are mentioned in figures 1 and 2. We can get any information like what we want like restaurant, medical shops in this time of Corona pandemic especially, or cinema anything</a:t>
            </a:r>
            <a:r>
              <a:rPr lang="en-US" dirty="0" smtClean="0"/>
              <a:t>.</a:t>
            </a:r>
          </a:p>
          <a:p>
            <a:pPr algn="just"/>
            <a:r>
              <a:rPr lang="en-US" dirty="0"/>
              <a:t>I</a:t>
            </a:r>
            <a:r>
              <a:rPr lang="en-US" dirty="0" smtClean="0"/>
              <a:t>t </a:t>
            </a:r>
            <a:r>
              <a:rPr lang="en-US" dirty="0"/>
              <a:t>also get distance so we can get idea how far any location is. </a:t>
            </a:r>
            <a:endParaRPr lang="en-IN" dirty="0"/>
          </a:p>
        </p:txBody>
      </p:sp>
    </p:spTree>
    <p:extLst>
      <p:ext uri="{BB962C8B-B14F-4D97-AF65-F5344CB8AC3E}">
        <p14:creationId xmlns:p14="http://schemas.microsoft.com/office/powerpoint/2010/main" val="1964291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lstStyle/>
          <a:p>
            <a:r>
              <a:rPr lang="en-US" dirty="0"/>
              <a:t>It is very helpful when we are out of network. If is there any critical situation where we are no reach of network, we might use this script to get what we are looking for. It increases its value </a:t>
            </a:r>
            <a:r>
              <a:rPr lang="en-US" dirty="0" smtClean="0"/>
              <a:t>drastically.</a:t>
            </a:r>
            <a:endParaRPr lang="en-IN" dirty="0"/>
          </a:p>
        </p:txBody>
      </p:sp>
    </p:spTree>
    <p:extLst>
      <p:ext uri="{BB962C8B-B14F-4D97-AF65-F5344CB8AC3E}">
        <p14:creationId xmlns:p14="http://schemas.microsoft.com/office/powerpoint/2010/main" val="13570323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445</Words>
  <Application>Microsoft Office PowerPoint</Application>
  <PresentationFormat>On-screen Show (4:3)</PresentationFormat>
  <Paragraphs>25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Your Own Search Engine: Especially in Emergency </vt:lpstr>
      <vt:lpstr>Introduction</vt:lpstr>
      <vt:lpstr>Data</vt:lpstr>
      <vt:lpstr>Methodology</vt:lpstr>
      <vt:lpstr>Methodology</vt:lpstr>
      <vt:lpstr>Methodology</vt:lpstr>
      <vt:lpstr>Results and Discussion: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Own Search Engine: Especially in Emergency</dc:title>
  <dc:creator>hp</dc:creator>
  <cp:lastModifiedBy>hp</cp:lastModifiedBy>
  <cp:revision>4</cp:revision>
  <dcterms:created xsi:type="dcterms:W3CDTF">2020-04-07T15:43:47Z</dcterms:created>
  <dcterms:modified xsi:type="dcterms:W3CDTF">2020-04-07T16:12:37Z</dcterms:modified>
</cp:coreProperties>
</file>