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2"/>
  </p:notesMasterIdLst>
  <p:handoutMasterIdLst>
    <p:handoutMasterId r:id="rId13"/>
  </p:handoutMasterIdLst>
  <p:sldIdLst>
    <p:sldId id="312" r:id="rId5"/>
    <p:sldId id="282" r:id="rId6"/>
    <p:sldId id="314" r:id="rId7"/>
    <p:sldId id="315" r:id="rId8"/>
    <p:sldId id="319" r:id="rId9"/>
    <p:sldId id="321" r:id="rId10"/>
    <p:sldId id="297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62" d="100"/>
          <a:sy n="62" d="100"/>
        </p:scale>
        <p:origin x="828" y="4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Boosting Algorithm </a:t>
            </a:r>
            <a:br>
              <a:rPr lang="en-US" dirty="0"/>
            </a:br>
            <a:r>
              <a:rPr lang="en-US" dirty="0"/>
              <a:t>in Regression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Boosting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902508"/>
          </a:xfrm>
        </p:spPr>
        <p:txBody>
          <a:bodyPr>
            <a:normAutofit/>
          </a:bodyPr>
          <a:lstStyle/>
          <a:p>
            <a:r>
              <a:rPr lang="en-US" dirty="0"/>
              <a:t>A Boosting Algorithm Ensemble (grouping ) Technique. This Technique </a:t>
            </a:r>
          </a:p>
          <a:p>
            <a:pPr marL="0" indent="0">
              <a:buNone/>
            </a:pPr>
            <a:r>
              <a:rPr lang="en-US" dirty="0"/>
              <a:t>Encourages Multiple result  (with Error) Into Final Results (without Error).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A3A94-8806-40D5-E711-D8418CBC8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982" y="2970040"/>
            <a:ext cx="4284324" cy="275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018" y="1057274"/>
            <a:ext cx="6236413" cy="1213315"/>
          </a:xfrm>
        </p:spPr>
        <p:txBody>
          <a:bodyPr/>
          <a:lstStyle/>
          <a:p>
            <a:r>
              <a:rPr lang="en-US" dirty="0"/>
              <a:t>Types of boosting Algorithm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048018" y="2630184"/>
            <a:ext cx="7360408" cy="3411799"/>
          </a:xfrm>
        </p:spPr>
        <p:txBody>
          <a:bodyPr/>
          <a:lstStyle/>
          <a:p>
            <a:r>
              <a:rPr lang="en-US" dirty="0"/>
              <a:t>1. Ada Boost</a:t>
            </a:r>
          </a:p>
          <a:p>
            <a:endParaRPr lang="en-US" dirty="0"/>
          </a:p>
          <a:p>
            <a:r>
              <a:rPr lang="en-US" dirty="0"/>
              <a:t>2. XG Boosting</a:t>
            </a:r>
          </a:p>
          <a:p>
            <a:endParaRPr lang="en-US" dirty="0"/>
          </a:p>
          <a:p>
            <a:r>
              <a:rPr lang="en-US" dirty="0"/>
              <a:t>3. LG Boosting 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93" y="308225"/>
            <a:ext cx="7304926" cy="965771"/>
          </a:xfrm>
        </p:spPr>
        <p:txBody>
          <a:bodyPr/>
          <a:lstStyle/>
          <a:p>
            <a:r>
              <a:rPr lang="en-US" dirty="0"/>
              <a:t>Ada boost regressor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r>
              <a:rPr lang="en-US" dirty="0"/>
              <a:t>Ada boost Also encourage multiple model results (with error). But it gives more weight With error model results. </a:t>
            </a:r>
          </a:p>
          <a:p>
            <a:r>
              <a:rPr lang="en-US" dirty="0"/>
              <a:t>finally, less weight for final predictions.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8F935E-6A3C-CAFF-356F-41038A21540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448710" y="2303027"/>
            <a:ext cx="3842535" cy="3203921"/>
          </a:xfr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703" y="226031"/>
            <a:ext cx="6852863" cy="1561672"/>
          </a:xfrm>
        </p:spPr>
        <p:txBody>
          <a:bodyPr/>
          <a:lstStyle/>
          <a:p>
            <a:r>
              <a:rPr lang="en-US" dirty="0"/>
              <a:t>XG boosting (extreme gradient boosting)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2975217" cy="3704266"/>
          </a:xfrm>
        </p:spPr>
        <p:txBody>
          <a:bodyPr/>
          <a:lstStyle/>
          <a:p>
            <a:r>
              <a:rPr lang="en-US" dirty="0"/>
              <a:t>XG boost  popular in gradient boosting algorithm.</a:t>
            </a:r>
          </a:p>
          <a:p>
            <a:r>
              <a:rPr lang="en-US" dirty="0"/>
              <a:t>It uses weak regression tree as weak learners. It does sum of weak learning results of prediction.</a:t>
            </a:r>
          </a:p>
          <a:p>
            <a:r>
              <a:rPr lang="en-US" dirty="0"/>
              <a:t>It also cross validation, compute output of importance.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B3991E-0605-C20E-53AD-D64E13638D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04008869"/>
              </p:ext>
            </p:extLst>
          </p:nvPr>
        </p:nvGraphicFramePr>
        <p:xfrm>
          <a:off x="5087938" y="2332038"/>
          <a:ext cx="6345236" cy="387927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27408">
                  <a:extLst>
                    <a:ext uri="{9D8B030D-6E8A-4147-A177-3AD203B41FA5}">
                      <a16:colId xmlns:a16="http://schemas.microsoft.com/office/drawing/2014/main" val="180956085"/>
                    </a:ext>
                  </a:extLst>
                </a:gridCol>
                <a:gridCol w="2227408">
                  <a:extLst>
                    <a:ext uri="{9D8B030D-6E8A-4147-A177-3AD203B41FA5}">
                      <a16:colId xmlns:a16="http://schemas.microsoft.com/office/drawing/2014/main" val="118070687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205015470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1872764148"/>
                    </a:ext>
                  </a:extLst>
                </a:gridCol>
              </a:tblGrid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142786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576737"/>
                  </a:ext>
                </a:extLst>
              </a:tr>
              <a:tr h="6434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410507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116840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592559"/>
                  </a:ext>
                </a:extLst>
              </a:tr>
              <a:tr h="8112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95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5D1B76-EA00-C4E3-2674-00DA68C58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790" y="2309027"/>
            <a:ext cx="6345236" cy="387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Lg boosting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Its  tree based gradient boosting. Leaf wise tree growth not</a:t>
            </a:r>
          </a:p>
          <a:p>
            <a:pPr marL="0" indent="0">
              <a:buNone/>
            </a:pPr>
            <a:r>
              <a:rPr lang="en-US" dirty="0"/>
              <a:t>Depth wise growth.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58411A-9BC9-81D0-0B2F-A071FA2528F3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3"/>
          <a:stretch>
            <a:fillRect/>
          </a:stretch>
        </p:blipFill>
        <p:spPr>
          <a:xfrm>
            <a:off x="6741181" y="2952157"/>
            <a:ext cx="4878891" cy="3215869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Manoj 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{18A352F9-51EF-4700-A4BB-68DA3BBF6B4A}tf78438558_win32</Template>
  <TotalTime>88</TotalTime>
  <Words>188</Words>
  <Application>Microsoft Office PowerPoint</Application>
  <PresentationFormat>Widescreen</PresentationFormat>
  <Paragraphs>51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Sabon Next LT</vt:lpstr>
      <vt:lpstr>Custom</vt:lpstr>
      <vt:lpstr>Boosting Algorithm  in Regression</vt:lpstr>
      <vt:lpstr>Boosting Algorithm</vt:lpstr>
      <vt:lpstr>Types of boosting Algorithm</vt:lpstr>
      <vt:lpstr>Ada boost regressor</vt:lpstr>
      <vt:lpstr>XG boosting (extreme gradient boosting)</vt:lpstr>
      <vt:lpstr>Lg boosting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Manoj Krishnakumar</dc:creator>
  <cp:lastModifiedBy>Manoj Krishnakumar</cp:lastModifiedBy>
  <cp:revision>1</cp:revision>
  <dcterms:created xsi:type="dcterms:W3CDTF">2024-11-20T13:37:06Z</dcterms:created>
  <dcterms:modified xsi:type="dcterms:W3CDTF">2024-11-20T15:05:44Z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