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65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70FA2-E57B-4973-97F0-6AE7666498A5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026A6-B2C6-45EC-8C75-AE3479DC1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14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79073FA-2AE5-4658-8797-9B7D5B7C95B9}" type="datetime1">
              <a:rPr lang="ru-RU" smtClean="0"/>
              <a:t>14.02.2022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756FE7F-96A5-4959-BE8D-1452104C6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301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58B9-865B-49FE-BBBB-FE8B8347D351}" type="datetime1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FE7F-96A5-4959-BE8D-1452104C6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64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A4E1-947C-4366-B2E2-339FD1090D5B}" type="datetime1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FE7F-96A5-4959-BE8D-1452104C6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5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CD20986-54FE-4799-9A2C-4F5F3DE15920}" type="datetime1">
              <a:rPr lang="ru-RU" smtClean="0"/>
              <a:t>14.02.2022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56FE7F-96A5-4959-BE8D-1452104C625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47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0DC3AA5-9201-4774-8B9F-E4EC62B843A2}" type="datetime1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756FE7F-96A5-4959-BE8D-1452104C6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020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380C-2944-4285-9752-ACC492A160BC}" type="datetime1">
              <a:rPr lang="ru-RU" smtClean="0"/>
              <a:t>14.02.2022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FE7F-96A5-4959-BE8D-1452104C625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0167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B8B7-F699-4DDF-8A13-9A7A1D367E57}" type="datetime1">
              <a:rPr lang="ru-RU" smtClean="0"/>
              <a:t>14.02.2022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FE7F-96A5-4959-BE8D-1452104C625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7699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8395431-A720-4848-8A3E-C379280933A7}" type="datetime1">
              <a:rPr lang="ru-RU" smtClean="0"/>
              <a:t>14.02.2022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56FE7F-96A5-4959-BE8D-1452104C625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25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6911-2D09-4267-9D98-051581A6C023}" type="datetime1">
              <a:rPr lang="ru-RU" smtClean="0"/>
              <a:t>14.02.2022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FE7F-96A5-4959-BE8D-1452104C6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97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223EC39-790B-46C9-A298-F3581C46FA6E}" type="datetime1">
              <a:rPr lang="ru-RU" smtClean="0"/>
              <a:t>14.02.2022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56FE7F-96A5-4959-BE8D-1452104C625A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254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9A8D7F9-B4FC-4F38-A3E0-105D5BC7D385}" type="datetime1">
              <a:rPr lang="ru-RU" smtClean="0"/>
              <a:t>14.02.2022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56FE7F-96A5-4959-BE8D-1452104C625A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87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6960EF0-AF7A-41A6-ACF6-87F1B86306B5}" type="datetime1">
              <a:rPr lang="ru-RU" smtClean="0"/>
              <a:t>14.02.2022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756FE7F-96A5-4959-BE8D-1452104C6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87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karlupka.ru/articles.php?id=43" TargetMode="External"/><Relationship Id="rId2" Type="http://schemas.openxmlformats.org/officeDocument/2006/relationships/hyperlink" Target="https://www.gpntb.ru/win/book/3/Doc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udme.org/164271/informatika/organizatsiya_rezervirovannyh_vychislitelnyh_kompleksov" TargetMode="External"/><Relationship Id="rId4" Type="http://schemas.openxmlformats.org/officeDocument/2006/relationships/hyperlink" Target="https://pandia.ru/text/78/034/7245-5.ph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6C942-DA52-4DF3-AF9C-528C02025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411556"/>
            <a:ext cx="6172200" cy="1894362"/>
          </a:xfrm>
        </p:spPr>
        <p:txBody>
          <a:bodyPr>
            <a:normAutofit/>
          </a:bodyPr>
          <a:lstStyle/>
          <a:p>
            <a:r>
              <a:rPr lang="ru-RU" sz="4800" dirty="0"/>
              <a:t>Дублирующая ЭВМ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B9C3F2-B0B1-44E6-B9CD-3CFBAE9FB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166804"/>
            <a:ext cx="3466730" cy="861134"/>
          </a:xfrm>
        </p:spPr>
        <p:txBody>
          <a:bodyPr/>
          <a:lstStyle/>
          <a:p>
            <a:pPr algn="just"/>
            <a:r>
              <a:rPr lang="ru-RU" b="0" dirty="0"/>
              <a:t>Выполнил студент гр. П1-20</a:t>
            </a:r>
          </a:p>
          <a:p>
            <a:pPr algn="just"/>
            <a:r>
              <a:rPr lang="ru-RU" b="0" dirty="0"/>
              <a:t>Преподаватель</a:t>
            </a:r>
          </a:p>
        </p:txBody>
      </p:sp>
      <p:pic>
        <p:nvPicPr>
          <p:cNvPr id="4" name="Рисунок 3" descr="для документов шапка">
            <a:extLst>
              <a:ext uri="{FF2B5EF4-FFF2-40B4-BE49-F238E27FC236}">
                <a16:creationId xmlns:a16="http://schemas.microsoft.com/office/drawing/2014/main" id="{F891FF67-464D-4675-A397-634BF6DB2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7" r="4048"/>
          <a:stretch>
            <a:fillRect/>
          </a:stretch>
        </p:blipFill>
        <p:spPr bwMode="auto">
          <a:xfrm>
            <a:off x="1944666" y="0"/>
            <a:ext cx="6657340" cy="1550670"/>
          </a:xfrm>
          <a:prstGeom prst="rect">
            <a:avLst/>
          </a:prstGeom>
          <a:noFill/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561DD66-88AB-4784-A9C1-3E4C0F89E9E0}"/>
              </a:ext>
            </a:extLst>
          </p:cNvPr>
          <p:cNvSpPr txBox="1">
            <a:spLocks/>
          </p:cNvSpPr>
          <p:nvPr/>
        </p:nvSpPr>
        <p:spPr>
          <a:xfrm>
            <a:off x="5752730" y="5166805"/>
            <a:ext cx="2705469" cy="861133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b="0" dirty="0"/>
              <a:t>Алексеева Н. А.</a:t>
            </a:r>
          </a:p>
          <a:p>
            <a:pPr algn="r"/>
            <a:r>
              <a:rPr lang="ru-RU" b="0" dirty="0"/>
              <a:t>Лихторенко О. С.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BAA8484-9A07-47A7-9CDB-FDD615751B45}"/>
              </a:ext>
            </a:extLst>
          </p:cNvPr>
          <p:cNvSpPr txBox="1">
            <a:spLocks/>
          </p:cNvSpPr>
          <p:nvPr/>
        </p:nvSpPr>
        <p:spPr>
          <a:xfrm>
            <a:off x="3920601" y="6205491"/>
            <a:ext cx="2705469" cy="63475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ru-RU" b="0" dirty="0"/>
              <a:t>Королев</a:t>
            </a:r>
          </a:p>
          <a:p>
            <a:pPr algn="ctr">
              <a:spcBef>
                <a:spcPts val="0"/>
              </a:spcBef>
            </a:pPr>
            <a:r>
              <a:rPr lang="ru-RU" b="0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17459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6D9F9-4730-40C3-9AFD-2230A7C5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40A5E5-FE40-4F4F-9ADA-FA115FACA51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ru-RU" dirty="0">
                <a:hlinkClick r:id="rId2" action="ppaction://hlinksldjump"/>
              </a:rPr>
              <a:t>ЭВМ.</a:t>
            </a:r>
            <a:endParaRPr lang="ru-RU" dirty="0"/>
          </a:p>
          <a:p>
            <a:pPr marL="457200" indent="-457200">
              <a:buAutoNum type="arabicPeriod"/>
            </a:pPr>
            <a:r>
              <a:rPr lang="ru-RU" dirty="0">
                <a:hlinkClick r:id="rId3" action="ppaction://hlinksldjump"/>
              </a:rPr>
              <a:t>Типы ЭВМ по режиму и месту работы.</a:t>
            </a:r>
            <a:endParaRPr lang="ru-RU" dirty="0"/>
          </a:p>
          <a:p>
            <a:pPr marL="457200" indent="-457200">
              <a:buAutoNum type="arabicPeriod"/>
            </a:pPr>
            <a:r>
              <a:rPr lang="ru-RU" dirty="0">
                <a:hlinkClick r:id="rId4" action="ppaction://hlinksldjump"/>
              </a:rPr>
              <a:t>Дублирующая ЭВМ.</a:t>
            </a:r>
            <a:endParaRPr lang="ru-RU" dirty="0"/>
          </a:p>
          <a:p>
            <a:pPr marL="457200" indent="-457200">
              <a:buAutoNum type="arabicPeriod"/>
            </a:pPr>
            <a:r>
              <a:rPr lang="ru-RU" dirty="0">
                <a:hlinkClick r:id="rId5" action="ppaction://hlinksldjump"/>
              </a:rPr>
              <a:t>Принцип работы.</a:t>
            </a:r>
            <a:endParaRPr lang="en-US" dirty="0"/>
          </a:p>
          <a:p>
            <a:pPr marL="457200" indent="-457200">
              <a:buAutoNum type="arabicPeriod"/>
            </a:pPr>
            <a:r>
              <a:rPr lang="ru-RU" dirty="0">
                <a:hlinkClick r:id="rId6" action="ppaction://hlinksldjump"/>
              </a:rPr>
              <a:t>Список интернет ресурсов.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0E9C12-5F31-4B17-8EB6-9B16044328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756FE7F-96A5-4959-BE8D-1452104C625A}" type="slidenum">
              <a:rPr lang="ru-RU" sz="1800" smtClean="0"/>
              <a:t>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872052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E8163-E2F7-4012-AB6B-E5CCEEF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ЭВМ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252774-6860-43B0-9DCF-E389F59C69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81416" cy="4873752"/>
          </a:xfrm>
        </p:spPr>
        <p:txBody>
          <a:bodyPr/>
          <a:lstStyle/>
          <a:p>
            <a:pPr marL="0" indent="360000">
              <a:buNone/>
            </a:pPr>
            <a:r>
              <a:rPr lang="ru-RU" b="1" dirty="0"/>
              <a:t>ЭВМ</a:t>
            </a:r>
            <a:r>
              <a:rPr lang="ru-RU" dirty="0"/>
              <a:t> (электронно-вычислительная машина) - это комплекс технических и программных средств, предназначенные для автоматизации подготовки и решения задач пользователей.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138AD7-EF2F-476C-9DA0-FE966285F06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756FE7F-96A5-4959-BE8D-1452104C625A}" type="slidenum">
              <a:rPr lang="ru-RU" smtClean="0"/>
              <a:t>3</a:t>
            </a:fld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7138FB4-DBB8-4B76-B37E-0D0371711ABB}"/>
              </a:ext>
            </a:extLst>
          </p:cNvPr>
          <p:cNvGrpSpPr/>
          <p:nvPr/>
        </p:nvGrpSpPr>
        <p:grpSpPr>
          <a:xfrm>
            <a:off x="1295400" y="2952464"/>
            <a:ext cx="4450080" cy="3566029"/>
            <a:chOff x="1295400" y="2952464"/>
            <a:chExt cx="4450080" cy="3566029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0177A927-EA2C-4D01-A04B-C17A68389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2952464"/>
              <a:ext cx="4450080" cy="3302794"/>
            </a:xfrm>
            <a:prstGeom prst="rect">
              <a:avLst/>
            </a:prstGeom>
            <a:effectLst>
              <a:softEdge rad="127000"/>
            </a:effec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9CC0EC-AEAB-410C-9365-7076490A4845}"/>
                </a:ext>
              </a:extLst>
            </p:cNvPr>
            <p:cNvSpPr txBox="1"/>
            <p:nvPr/>
          </p:nvSpPr>
          <p:spPr>
            <a:xfrm>
              <a:off x="1926336" y="6179939"/>
              <a:ext cx="3730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Современная ЭВМ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70452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18E98-5AC5-4DC7-B032-06667D2B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Типы ЭВМ по режиму и месту работы.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638DAE-FBAE-4322-8897-DC1AACA68A9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756FE7F-96A5-4959-BE8D-1452104C625A}" type="slidenum">
              <a:rPr lang="ru-RU" smtClean="0"/>
              <a:t>4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861FAA-2510-4ADD-952B-9DB7BD405EB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341790" y="1749469"/>
            <a:ext cx="4900893" cy="3359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Активная ЭВМ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endParaRPr lang="ru-RU" altLang="ru-RU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Дублирующая ( резервная ) ЭВМ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Периферийная ЭВМ 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endParaRPr kumimoji="0" lang="ru-RU" altLang="ru-RU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dirty="0"/>
              <a:t>Вспомогательная</a:t>
            </a:r>
            <a:r>
              <a:rPr lang="en-US" altLang="ru-RU" dirty="0"/>
              <a:t>;</a:t>
            </a:r>
            <a:endParaRPr lang="ru-RU" altLang="ru-RU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Подчиненная ЭВМ</a:t>
            </a:r>
            <a:r>
              <a:rPr lang="en-US" altLang="ru-RU" dirty="0"/>
              <a:t>;</a:t>
            </a:r>
            <a:endParaRPr kumimoji="0" lang="ru-RU" altLang="ru-RU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Псевдоведущая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ЭВМ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ru-RU" altLang="ru-RU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5227757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40A0D-6A5F-4282-A40F-FC1FA1DE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Дублирующая ЭВМ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B83E00-CCFF-4B69-BAAB-355FDB199B5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8180773" cy="4873752"/>
          </a:xfrm>
        </p:spPr>
        <p:txBody>
          <a:bodyPr/>
          <a:lstStyle/>
          <a:p>
            <a:pPr marL="0" indent="360000">
              <a:spcBef>
                <a:spcPts val="0"/>
              </a:spcBef>
              <a:buNone/>
            </a:pPr>
            <a:r>
              <a:rPr lang="ru-RU" b="1" dirty="0"/>
              <a:t>Дублирующая</a:t>
            </a:r>
            <a:r>
              <a:rPr lang="ru-RU" dirty="0"/>
              <a:t> (</a:t>
            </a:r>
            <a:r>
              <a:rPr lang="ru-RU" b="1" dirty="0"/>
              <a:t>резервная</a:t>
            </a:r>
            <a:r>
              <a:rPr lang="ru-RU" dirty="0"/>
              <a:t>) </a:t>
            </a:r>
            <a:r>
              <a:rPr lang="ru-RU" b="1" dirty="0"/>
              <a:t>ЭВМ</a:t>
            </a:r>
            <a:r>
              <a:rPr lang="ru-RU" dirty="0"/>
              <a:t> [</a:t>
            </a:r>
            <a:r>
              <a:rPr lang="ru-RU" b="1" dirty="0" err="1"/>
              <a:t>slave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ru-RU" b="1" dirty="0" err="1"/>
              <a:t>standby</a:t>
            </a:r>
            <a:r>
              <a:rPr lang="ru-RU" dirty="0"/>
              <a:t>) </a:t>
            </a:r>
            <a:r>
              <a:rPr lang="ru-RU" b="1" dirty="0" err="1"/>
              <a:t>computer</a:t>
            </a:r>
            <a:r>
              <a:rPr lang="ru-RU" dirty="0"/>
              <a:t>] - ЭВМ, ориентированная на выполнение тех же операций, что и </a:t>
            </a:r>
            <a:r>
              <a:rPr lang="ru-RU" b="1" dirty="0"/>
              <a:t>активная ЭВМ</a:t>
            </a:r>
            <a:r>
              <a:rPr lang="ru-RU" dirty="0"/>
              <a:t>, но работающая в т.н. </a:t>
            </a:r>
            <a:r>
              <a:rPr lang="en-US" dirty="0"/>
              <a:t>“</a:t>
            </a:r>
            <a:r>
              <a:rPr lang="ru-RU" dirty="0"/>
              <a:t>дежурном” или “ждущем” режиме, предусматривающем передачу ей функций активной машины в случаях сбоев в работе или выхода из строя последней.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37041C-C44F-40F4-B216-68C2C265A4B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756FE7F-96A5-4959-BE8D-1452104C625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3117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DD5A9-1AC6-40A0-BC9E-E60F68EF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Принцип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D51BF-DA29-4D4D-8E45-FE55539CB13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81416" cy="4873752"/>
          </a:xfrm>
        </p:spPr>
        <p:txBody>
          <a:bodyPr/>
          <a:lstStyle/>
          <a:p>
            <a:pPr marL="0" indent="360000">
              <a:spcBef>
                <a:spcPts val="0"/>
              </a:spcBef>
              <a:buNone/>
            </a:pPr>
            <a:r>
              <a:rPr lang="ru-RU" dirty="0"/>
              <a:t>Дублирующая ЭВМ находится в состоянии полной готовности и в любой момент может заменить основную ЭВМ, причем резервная ЭВМ либо не решает никаких задач, либо работает в режиме самоконтроля, решая контрольные задачи.</a:t>
            </a:r>
            <a:endParaRPr lang="en-US" dirty="0"/>
          </a:p>
          <a:p>
            <a:pPr marL="0" indent="360000">
              <a:spcBef>
                <a:spcPts val="0"/>
              </a:spcBef>
              <a:buNone/>
            </a:pPr>
            <a:endParaRPr lang="ru-RU" dirty="0"/>
          </a:p>
          <a:p>
            <a:pPr marL="0" indent="360000">
              <a:spcBef>
                <a:spcPts val="0"/>
              </a:spcBef>
              <a:buNone/>
            </a:pPr>
            <a:r>
              <a:rPr lang="ru-RU" dirty="0"/>
              <a:t>Для того чтобы полностью исключить перерыв в выдаче результатов, обе ЭВМ, и основная и резервная, решают одновременно одни и те же задачи, но результаты выдаст только основная ЭВМ, а в случае выхода её из строя результаты начинает выдавать резервная ЭВМ.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3D97E1-C4CD-405E-A652-1B3D586D156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756FE7F-96A5-4959-BE8D-1452104C625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1362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8F7E5-8D3A-4F72-81E9-11C28D20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/>
              <a:t>Список интернет ресурсов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3A5732-CCF2-4989-A530-0C14AE3D5AA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https://www.gpntb.ru/win/book/3/Doc2.HTML</a:t>
            </a:r>
            <a:endParaRPr lang="ru-RU" dirty="0"/>
          </a:p>
          <a:p>
            <a:r>
              <a:rPr lang="en-US" dirty="0">
                <a:hlinkClick r:id="rId3"/>
              </a:rPr>
              <a:t>https://skarlupka.ru/articles.php?id=43</a:t>
            </a:r>
            <a:endParaRPr lang="ru-RU" dirty="0"/>
          </a:p>
          <a:p>
            <a:r>
              <a:rPr lang="en-US" dirty="0">
                <a:hlinkClick r:id="rId4"/>
              </a:rPr>
              <a:t>https://pandia.ru/text/78/034/7245-5.php</a:t>
            </a:r>
            <a:endParaRPr lang="en-US" dirty="0"/>
          </a:p>
          <a:p>
            <a:r>
              <a:rPr lang="en-US" dirty="0">
                <a:hlinkClick r:id="rId5"/>
              </a:rPr>
              <a:t>https://studme.org/164271/informatika/organizatsiya_rezervirovannyh_vychislitelnyh_kompleksov</a:t>
            </a:r>
            <a:endParaRPr lang="en-US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DEF402-7BAD-42FD-8724-EA97320286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756FE7F-96A5-4959-BE8D-1452104C625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96552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B20C-3595-432D-BC10-A3C41DBC1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4629"/>
            <a:ext cx="9144000" cy="1478598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Спасибо за внимание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0607F7-18FF-47B3-BA71-F1C0E5F900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756FE7F-96A5-4959-BE8D-1452104C625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18896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ружочки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ine">
      <a:majorFont>
        <a:latin typeface="Minion Pro SmBd"/>
        <a:ea typeface=""/>
        <a:cs typeface=""/>
      </a:majorFont>
      <a:minorFont>
        <a:latin typeface="Minion Pro Med"/>
        <a:ea typeface=""/>
        <a:cs typeface="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Кружочки" id="{EC392A0C-8D77-4489-8C39-DA57EB69B0E4}" vid="{DFD884DD-7443-414C-895E-625CD9B4DE4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310</Words>
  <Application>Microsoft Office PowerPoint</Application>
  <PresentationFormat>Экран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Minion Pro Med</vt:lpstr>
      <vt:lpstr>Minion Pro SmBd</vt:lpstr>
      <vt:lpstr>Wingdings</vt:lpstr>
      <vt:lpstr>Wingdings 2</vt:lpstr>
      <vt:lpstr>Кружочки</vt:lpstr>
      <vt:lpstr>Дублирующая ЭВМ</vt:lpstr>
      <vt:lpstr>Содержание</vt:lpstr>
      <vt:lpstr>ЭВМ</vt:lpstr>
      <vt:lpstr>Типы ЭВМ по режиму и месту работы.</vt:lpstr>
      <vt:lpstr>Дублирующая ЭВМ</vt:lpstr>
      <vt:lpstr>Принцип работы</vt:lpstr>
      <vt:lpstr>Список интернет ресурсов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Дублирующая ЭВМ</dc:title>
  <dc:creator>Tyler</dc:creator>
  <cp:lastModifiedBy>Tyler</cp:lastModifiedBy>
  <cp:revision>26</cp:revision>
  <dcterms:created xsi:type="dcterms:W3CDTF">2022-02-06T13:21:19Z</dcterms:created>
  <dcterms:modified xsi:type="dcterms:W3CDTF">2022-02-14T13:32:56Z</dcterms:modified>
</cp:coreProperties>
</file>