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Титульный лист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ef6031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ef6031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52b3ac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52b3ac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52b3ac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52b3ac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52b3ac9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52b3ac9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52b3ac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52b3ac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52b3ac9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52b3ac9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52b3ac9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52b3ac9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ef603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ef603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nshin.mihoyo.com/ru" TargetMode="External"/><Relationship Id="rId4" Type="http://schemas.openxmlformats.org/officeDocument/2006/relationships/hyperlink" Target="https://store.steampowered.com/?l=russi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80500" y="1050250"/>
            <a:ext cx="5037600" cy="15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Ламповые ЭВМ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722900" y="4046650"/>
            <a:ext cx="32175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Королёвский колледж космического машиностроения и технологии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П2-20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Вагизов Роман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/>
            </a:pPr>
            <a:r>
              <a:rPr lang="ru" sz="1400">
                <a:solidFill>
                  <a:schemeClr val="lt1"/>
                </a:solidFill>
              </a:rPr>
              <a:t>Узнать что такое Ламповые ЭВМ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/>
            </a:pPr>
            <a:r>
              <a:rPr lang="ru" sz="1400">
                <a:solidFill>
                  <a:schemeClr val="lt1"/>
                </a:solidFill>
              </a:rPr>
              <a:t>Узнать кто изобрёл ЭВМ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/>
            </a:pPr>
            <a:r>
              <a:rPr lang="ru" sz="1400">
                <a:solidFill>
                  <a:schemeClr val="lt1"/>
                </a:solidFill>
              </a:rPr>
              <a:t>Узнать про первые ламповые ЭВМ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/>
            </a:pPr>
            <a:r>
              <a:rPr lang="ru" sz="1400">
                <a:solidFill>
                  <a:schemeClr val="lt1"/>
                </a:solidFill>
              </a:rPr>
              <a:t>узнать что такое </a:t>
            </a:r>
            <a:r>
              <a:rPr lang="ru" sz="14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МЭСМ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6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r>
              <a:rPr lang="ru"/>
              <a:t>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73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ru" sz="15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</a:t>
            </a:r>
            <a:endParaRPr sz="15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2.Чарльз Бэббидж</a:t>
            </a:r>
            <a:endParaRPr sz="15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" sz="15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Первый ламповый компьютер</a:t>
            </a:r>
            <a:endParaRPr sz="15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4.МЭСМ</a:t>
            </a:r>
            <a:endParaRPr sz="15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8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8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0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67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 это программируемые цифровые компьютеры, в которых логические цепи построены на основе электронных ламп. Они являлись компьютерами первого поколения, следовали за компьютерами, построенными на основе электромеханических реле, и предшествовали компьютерам второго поколения, построенным на основе дискретных транзисторов. В основном предназначались для больших вычислений.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1182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Чарльз Бэббидж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736175"/>
            <a:ext cx="326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Ча́рльз Бэ́ббидж (1791, Лондон, Англия — 1871) — английский математик, изобретатель первой аналитической вычислительной машины. Сконструировал и построил (1820-22) машину для табулирования (вычисление значений функции при изменении аргумента). В 1833 разработал проект универсальной цифровой вычислительной машины — прообраза современной ЭВМ.</a:t>
            </a:r>
            <a:endParaRPr sz="15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48" y="845600"/>
            <a:ext cx="3120049" cy="3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Первый ламповый компьютер</a:t>
            </a:r>
            <a:endParaRPr sz="33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649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Компьютер Атанасова — Берри  — первое цифровое вычислительное устройство, а также первая вычислительная машина без движущихся частей. Задуманная в 1937 году, машина не была программируемой, и разрабатывалась только в целях решения систем линейных уравнений. В 1942 году она была успешно протестирована. Устройство для хранения промежуточных результатов на основе бумажных карт было довольно ненадёжным. В ABC впервые появились некоторые элементы близкие современным компьютерам, такие как двоичная арифметика и триггеры.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МЭСМ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85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МЭСМ (Малая электронная счётная машина) — первая в СССР и континентальной Европе электронно-вычислительная машина. Разрабатывалась лабораторией С. А. Лебедева (на базе киевского Института электротехники) с конца 1948 года.</a:t>
            </a:r>
            <a:endParaRPr sz="14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Первоначально МЭСМ задумывалась как макет или модель Большой электронной счётной машины (БЭСМ), первое время буква «М» в названии означала «модель». Работа над машиной носила исследовательский характер, в целях экспериментальной проверки принципов построения универсальных цифровых ЭВМ. После первых успехов и с целью удовлетворения обширных потребностей в вычислительной технике, было принято решение доделать макет до полноценной машины, способной решать реальные задачи.</a:t>
            </a:r>
            <a:endParaRPr sz="14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385850" y="17525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640"/>
              <a:t>Спасибо за внимание </a:t>
            </a:r>
            <a:endParaRPr sz="46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3675" y="2571750"/>
            <a:ext cx="89247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1)вся информации про ламповые ЭВМ была взята с сайта &lt;&lt;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https://genshin.mihoyo.com/ru</a:t>
            </a:r>
            <a:r>
              <a:rPr lang="ru" sz="1400"/>
              <a:t>&gt;&gt;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2)информация про Чарльз Бэббидж была взята с сайта&lt;&lt;</a:t>
            </a:r>
            <a:r>
              <a:rPr lang="ru" sz="1400" u="sng">
                <a:solidFill>
                  <a:schemeClr val="hlink"/>
                </a:solidFill>
                <a:hlinkClick r:id="rId4"/>
              </a:rPr>
              <a:t>https://store.steampowered.com/?l=russian</a:t>
            </a:r>
            <a:r>
              <a:rPr lang="ru" sz="1400"/>
              <a:t>&gt;&gt;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3)информация про первые ламповые ЭВМ была взята с сайта &lt;&lt;https://www.vokrugsveta.ru/telegraph/technics/302/&gt;&gt;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